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52"/>
  </p:notesMasterIdLst>
  <p:handoutMasterIdLst>
    <p:handoutMasterId r:id="rId53"/>
  </p:handoutMasterIdLst>
  <p:sldIdLst>
    <p:sldId id="2329" r:id="rId2"/>
    <p:sldId id="2317" r:id="rId3"/>
    <p:sldId id="2310" r:id="rId4"/>
    <p:sldId id="2311" r:id="rId5"/>
    <p:sldId id="2312" r:id="rId6"/>
    <p:sldId id="2313" r:id="rId7"/>
    <p:sldId id="2322" r:id="rId8"/>
    <p:sldId id="2328" r:id="rId9"/>
    <p:sldId id="2209" r:id="rId10"/>
    <p:sldId id="2210" r:id="rId11"/>
    <p:sldId id="2211" r:id="rId12"/>
    <p:sldId id="2213" r:id="rId13"/>
    <p:sldId id="2316" r:id="rId14"/>
    <p:sldId id="2214" r:id="rId15"/>
    <p:sldId id="2315" r:id="rId16"/>
    <p:sldId id="2319" r:id="rId17"/>
    <p:sldId id="2215" r:id="rId18"/>
    <p:sldId id="2217" r:id="rId19"/>
    <p:sldId id="2326" r:id="rId20"/>
    <p:sldId id="2212" r:id="rId21"/>
    <p:sldId id="2225" r:id="rId22"/>
    <p:sldId id="2226" r:id="rId23"/>
    <p:sldId id="2203" r:id="rId24"/>
    <p:sldId id="2200" r:id="rId25"/>
    <p:sldId id="1612" r:id="rId26"/>
    <p:sldId id="1614" r:id="rId27"/>
    <p:sldId id="2192" r:id="rId28"/>
    <p:sldId id="2013" r:id="rId29"/>
    <p:sldId id="1716" r:id="rId30"/>
    <p:sldId id="1790" r:id="rId31"/>
    <p:sldId id="2037" r:id="rId32"/>
    <p:sldId id="2135" r:id="rId33"/>
    <p:sldId id="2228" r:id="rId34"/>
    <p:sldId id="2229" r:id="rId35"/>
    <p:sldId id="2230" r:id="rId36"/>
    <p:sldId id="2234" r:id="rId37"/>
    <p:sldId id="2235" r:id="rId38"/>
    <p:sldId id="2236" r:id="rId39"/>
    <p:sldId id="2242" r:id="rId40"/>
    <p:sldId id="2250" r:id="rId41"/>
    <p:sldId id="2254" r:id="rId42"/>
    <p:sldId id="2259" r:id="rId43"/>
    <p:sldId id="2267" r:id="rId44"/>
    <p:sldId id="2268" r:id="rId45"/>
    <p:sldId id="2271" r:id="rId46"/>
    <p:sldId id="2274" r:id="rId47"/>
    <p:sldId id="2279" r:id="rId48"/>
    <p:sldId id="2281" r:id="rId49"/>
    <p:sldId id="2296" r:id="rId50"/>
    <p:sldId id="2297" r:id="rId51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2334"/>
    <a:srgbClr val="091E2D"/>
    <a:srgbClr val="EFCB9B"/>
    <a:srgbClr val="F3D8B3"/>
    <a:srgbClr val="EDC38B"/>
    <a:srgbClr val="071A27"/>
    <a:srgbClr val="1D1D1D"/>
    <a:srgbClr val="237DB9"/>
    <a:srgbClr val="CCFFCC"/>
    <a:srgbClr val="836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98746" autoAdjust="0"/>
  </p:normalViewPr>
  <p:slideViewPr>
    <p:cSldViewPr snapToObjects="1">
      <p:cViewPr varScale="1">
        <p:scale>
          <a:sx n="148" d="100"/>
          <a:sy n="148" d="100"/>
        </p:scale>
        <p:origin x="66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357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482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719-48B5-BC50-55AB49170CD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719-48B5-BC50-55AB49170CD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19-48B5-BC50-55AB49170C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719-48B5-BC50-55AB49170C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719-48B5-BC50-55AB4917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1179031552"/>
        <c:axId val="1179032112"/>
      </c:barChart>
      <c:catAx>
        <c:axId val="1179031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1179032112"/>
        <c:crosses val="autoZero"/>
        <c:auto val="1"/>
        <c:lblAlgn val="ctr"/>
        <c:lblOffset val="100"/>
        <c:noMultiLvlLbl val="0"/>
      </c:catAx>
      <c:valAx>
        <c:axId val="1179032112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1179031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504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C9F-49CA-8FE8-B8F79082A3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9F-49CA-8FE8-B8F79082A3F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C9F-49CA-8FE8-B8F79082A3F2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C9F-49CA-8FE8-B8F79082A3F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C9F-49CA-8FE8-B8F79082A3F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C9F-49CA-8FE8-B8F79082A3F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C9F-49CA-8FE8-B8F79082A3F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C9F-49CA-8FE8-B8F79082A3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16"/>
        <c:axId val="1038102096"/>
        <c:axId val="1038102656"/>
      </c:barChart>
      <c:catAx>
        <c:axId val="103810209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1038102656"/>
        <c:crosses val="autoZero"/>
        <c:auto val="0"/>
        <c:lblAlgn val="ctr"/>
        <c:lblOffset val="100"/>
        <c:noMultiLvlLbl val="0"/>
      </c:catAx>
      <c:valAx>
        <c:axId val="1038102656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1038102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887558033003345E-2"/>
          <c:y val="4.6293773274872635E-2"/>
          <c:w val="0.87872087984984448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D82-4E59-B6FA-1C82190CB84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D82-4E59-B6FA-1C82190CB84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D82-4E59-B6FA-1C82190CB84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D82-4E59-B6FA-1C82190CB8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D82-4E59-B6FA-1C82190CB8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70</c:v>
                </c:pt>
                <c:pt idx="1">
                  <c:v>55</c:v>
                </c:pt>
                <c:pt idx="2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D82-4E59-B6FA-1C82190CB84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50</c:v>
                </c:pt>
                <c:pt idx="1">
                  <c:v>65</c:v>
                </c:pt>
                <c:pt idx="2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D82-4E59-B6FA-1C82190CB84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Sheet1!$F$2:$F$4</c:f>
              <c:numCache>
                <c:formatCode>General</c:formatCode>
                <c:ptCount val="3"/>
                <c:pt idx="0">
                  <c:v>20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D82-4E59-B6FA-1C82190CB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844270928"/>
        <c:axId val="844271488"/>
      </c:barChart>
      <c:catAx>
        <c:axId val="844270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anchor="b"/>
          <a:lstStyle/>
          <a:p>
            <a:pPr>
              <a:defRPr sz="1050"/>
            </a:pPr>
            <a:endParaRPr lang="zh-CN"/>
          </a:p>
        </c:txPr>
        <c:crossAx val="844271488"/>
        <c:crosses val="autoZero"/>
        <c:auto val="1"/>
        <c:lblAlgn val="ctr"/>
        <c:lblOffset val="100"/>
        <c:noMultiLvlLbl val="0"/>
      </c:catAx>
      <c:valAx>
        <c:axId val="84427148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844270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C9-4E7B-A8D3-CCB4F95F97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FC9-4E7B-A8D3-CCB4F95F97E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FC9-4E7B-A8D3-CCB4F95F97E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FC9-4E7B-A8D3-CCB4F95F9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2"/>
        <c:gapDepth val="346"/>
        <c:shape val="box"/>
        <c:axId val="1179028016"/>
        <c:axId val="1179028576"/>
        <c:axId val="0"/>
      </c:bar3DChart>
      <c:catAx>
        <c:axId val="1179028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1179028576"/>
        <c:crosses val="autoZero"/>
        <c:auto val="1"/>
        <c:lblAlgn val="ctr"/>
        <c:lblOffset val="100"/>
        <c:noMultiLvlLbl val="0"/>
      </c:catAx>
      <c:valAx>
        <c:axId val="117902857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5000"/>
                  <a:lumOff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17902801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15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explosion val="2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84C-4B1A-AE7B-6C64666CD64E}"/>
              </c:ext>
            </c:extLst>
          </c:dPt>
          <c:dPt>
            <c:idx val="2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1-784C-4B1A-AE7B-6C64666CD64E}"/>
              </c:ext>
            </c:extLst>
          </c:dPt>
          <c:dPt>
            <c:idx val="3"/>
            <c:bubble3D val="0"/>
            <c:explosion val="2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84C-4B1A-AE7B-6C64666CD64E}"/>
              </c:ext>
            </c:extLst>
          </c:dPt>
          <c:dPt>
            <c:idx val="4"/>
            <c:bubble3D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3-784C-4B1A-AE7B-6C64666CD64E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0.30000000000000032</c:v>
                </c:pt>
                <c:pt idx="1">
                  <c:v>0.1</c:v>
                </c:pt>
                <c:pt idx="2">
                  <c:v>0.15000000000000024</c:v>
                </c:pt>
                <c:pt idx="3">
                  <c:v>0.1</c:v>
                </c:pt>
                <c:pt idx="4">
                  <c:v>0.15000000000000024</c:v>
                </c:pt>
                <c:pt idx="5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4C-4B1A-AE7B-6C64666CD6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7.2595634937109119E-2"/>
          <c:y val="0.83551614622626247"/>
          <c:w val="0.82844815060816523"/>
          <c:h val="8.297534303370184E-2"/>
        </c:manualLayout>
      </c:layout>
      <c:overlay val="0"/>
      <c:txPr>
        <a:bodyPr/>
        <a:lstStyle/>
        <a:p>
          <a:pPr>
            <a:defRPr sz="1100" b="1">
              <a:solidFill>
                <a:schemeClr val="bg1">
                  <a:lumMod val="75000"/>
                </a:schemeClr>
              </a:solidFill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77-4982-94AA-37E4B5953E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377-4982-94AA-37E4B5953E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377-4982-94AA-37E4B5953E9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377-4982-94AA-37E4B5953E9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377-4982-94AA-37E4B5953E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2"/>
        <c:gapDepth val="346"/>
        <c:shape val="cylinder"/>
        <c:axId val="1130017552"/>
        <c:axId val="1130018112"/>
        <c:axId val="0"/>
      </c:bar3DChart>
      <c:catAx>
        <c:axId val="1130017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0018112"/>
        <c:crosses val="autoZero"/>
        <c:auto val="1"/>
        <c:lblAlgn val="ctr"/>
        <c:lblOffset val="100"/>
        <c:noMultiLvlLbl val="0"/>
      </c:catAx>
      <c:valAx>
        <c:axId val="1130018112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5000"/>
                  <a:lumOff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130017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219206974128338"/>
          <c:y val="0.85320925231976696"/>
          <c:w val="0.84490157480314965"/>
          <c:h val="9.844057363864755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100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5/20/2017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82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421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74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82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012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77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924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879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13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9116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103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7307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940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2900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56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8379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59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598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220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466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084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451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108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941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4459517" y="1237022"/>
            <a:ext cx="4027258" cy="1115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48200" y="1247587"/>
            <a:ext cx="3609475" cy="11053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0240" y="1521079"/>
            <a:ext cx="3762683" cy="77481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7"/>
          </p:nvPr>
        </p:nvSpPr>
        <p:spPr>
          <a:xfrm>
            <a:off x="4604972" y="1315127"/>
            <a:ext cx="377321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  <p:sp>
        <p:nvSpPr>
          <p:cNvPr id="26" name="Rectangle 25"/>
          <p:cNvSpPr/>
          <p:nvPr userDrawn="1"/>
        </p:nvSpPr>
        <p:spPr>
          <a:xfrm>
            <a:off x="4459517" y="2455915"/>
            <a:ext cx="4027258" cy="11159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648200" y="2466480"/>
            <a:ext cx="3609475" cy="11053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/>
          </p:nvPr>
        </p:nvSpPr>
        <p:spPr>
          <a:xfrm>
            <a:off x="4610240" y="2739972"/>
            <a:ext cx="3762683" cy="77481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04972" y="2534020"/>
            <a:ext cx="377321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  <p:sp>
        <p:nvSpPr>
          <p:cNvPr id="31" name="Rectangle 30"/>
          <p:cNvSpPr/>
          <p:nvPr userDrawn="1"/>
        </p:nvSpPr>
        <p:spPr>
          <a:xfrm>
            <a:off x="4459517" y="3665590"/>
            <a:ext cx="4027258" cy="11159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648200" y="3676155"/>
            <a:ext cx="3609475" cy="11053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22"/>
          </p:nvPr>
        </p:nvSpPr>
        <p:spPr>
          <a:xfrm>
            <a:off x="4610240" y="3949647"/>
            <a:ext cx="3762683" cy="77481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23"/>
          </p:nvPr>
        </p:nvSpPr>
        <p:spPr>
          <a:xfrm>
            <a:off x="4604972" y="3743695"/>
            <a:ext cx="377321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36" name="Group 35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37" name="Straight Connector 36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animBg="1"/>
      <p:bldP spid="28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57725" y="1192126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657725" y="2439400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7726" y="4036613"/>
            <a:ext cx="247048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7" hasCustomPrompt="1"/>
          </p:nvPr>
        </p:nvSpPr>
        <p:spPr>
          <a:xfrm>
            <a:off x="657725" y="3743625"/>
            <a:ext cx="247048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3331744" y="1192126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3331744" y="2439400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8"/>
          </p:nvPr>
        </p:nvSpPr>
        <p:spPr>
          <a:xfrm>
            <a:off x="3327734" y="4036613"/>
            <a:ext cx="247048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29" hasCustomPrompt="1"/>
          </p:nvPr>
        </p:nvSpPr>
        <p:spPr>
          <a:xfrm>
            <a:off x="3327733" y="3743625"/>
            <a:ext cx="247048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23" hasCustomPrompt="1"/>
          </p:nvPr>
        </p:nvSpPr>
        <p:spPr>
          <a:xfrm>
            <a:off x="6005763" y="1192126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6005763" y="2439400"/>
            <a:ext cx="2466475" cy="11484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30"/>
          </p:nvPr>
        </p:nvSpPr>
        <p:spPr>
          <a:xfrm>
            <a:off x="6005764" y="4036613"/>
            <a:ext cx="247048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31" hasCustomPrompt="1"/>
          </p:nvPr>
        </p:nvSpPr>
        <p:spPr>
          <a:xfrm>
            <a:off x="6005763" y="3743625"/>
            <a:ext cx="247048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18" name="Straight Connector 17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38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8" grpId="0" animBg="1"/>
      <p:bldP spid="50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4141275" y="1232913"/>
            <a:ext cx="2681037" cy="1168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890900" y="1241738"/>
            <a:ext cx="1676400" cy="351253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4255175" y="1317425"/>
            <a:ext cx="246647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4255175" y="1615243"/>
            <a:ext cx="2452437" cy="7196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90896" y="1232913"/>
            <a:ext cx="3583003" cy="352136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4141275" y="2401700"/>
            <a:ext cx="2681037" cy="11687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4255175" y="2486212"/>
            <a:ext cx="246647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1" hasCustomPrompt="1"/>
          </p:nvPr>
        </p:nvSpPr>
        <p:spPr>
          <a:xfrm>
            <a:off x="4255175" y="2784030"/>
            <a:ext cx="2452437" cy="7196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</p:txBody>
      </p:sp>
      <p:sp>
        <p:nvSpPr>
          <p:cNvPr id="47" name="Rectangle 46"/>
          <p:cNvSpPr/>
          <p:nvPr userDrawn="1"/>
        </p:nvSpPr>
        <p:spPr>
          <a:xfrm>
            <a:off x="4141275" y="3575863"/>
            <a:ext cx="2681037" cy="1168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3" hasCustomPrompt="1"/>
          </p:nvPr>
        </p:nvSpPr>
        <p:spPr>
          <a:xfrm>
            <a:off x="4255175" y="3660375"/>
            <a:ext cx="246647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4" hasCustomPrompt="1"/>
          </p:nvPr>
        </p:nvSpPr>
        <p:spPr>
          <a:xfrm>
            <a:off x="4255175" y="3958193"/>
            <a:ext cx="2452437" cy="7196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24" name="Straight Connector 2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2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39" grpId="0" animBg="1"/>
      <p:bldP spid="4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animBg="1"/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36575" y="1847850"/>
            <a:ext cx="1920240" cy="11430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542925" y="1436899"/>
            <a:ext cx="1905000" cy="403331"/>
            <a:chOff x="609600" y="1276350"/>
            <a:chExt cx="1905000" cy="403331"/>
          </a:xfrm>
        </p:grpSpPr>
        <p:sp>
          <p:nvSpPr>
            <p:cNvPr id="11" name="Rectangle 10"/>
            <p:cNvSpPr/>
            <p:nvPr userDrawn="1"/>
          </p:nvSpPr>
          <p:spPr>
            <a:xfrm>
              <a:off x="609600" y="1276350"/>
              <a:ext cx="1905000" cy="304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Title Goes Here</a:t>
              </a:r>
              <a:endParaRPr lang="en-US" sz="1400" b="1" dirty="0"/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1447801" y="1581150"/>
              <a:ext cx="228600" cy="9853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 userDrawn="1"/>
        </p:nvSpPr>
        <p:spPr>
          <a:xfrm>
            <a:off x="542925" y="2990850"/>
            <a:ext cx="1905000" cy="152400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638175" y="3067050"/>
            <a:ext cx="1714500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638175" y="3364868"/>
            <a:ext cx="1714501" cy="10737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584449" y="1847850"/>
            <a:ext cx="1920240" cy="1143000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2590800" y="1436899"/>
            <a:ext cx="1905000" cy="403331"/>
            <a:chOff x="609600" y="1276350"/>
            <a:chExt cx="1905000" cy="403331"/>
          </a:xfrm>
        </p:grpSpPr>
        <p:sp>
          <p:nvSpPr>
            <p:cNvPr id="25" name="Rectangle 24"/>
            <p:cNvSpPr/>
            <p:nvPr userDrawn="1"/>
          </p:nvSpPr>
          <p:spPr>
            <a:xfrm>
              <a:off x="609600" y="1276350"/>
              <a:ext cx="1905000" cy="304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Title Goes Here</a:t>
              </a:r>
              <a:endParaRPr lang="en-US" sz="1400" b="1" dirty="0"/>
            </a:p>
          </p:txBody>
        </p:sp>
        <p:sp>
          <p:nvSpPr>
            <p:cNvPr id="26" name="Isosceles Triangle 25"/>
            <p:cNvSpPr/>
            <p:nvPr userDrawn="1"/>
          </p:nvSpPr>
          <p:spPr>
            <a:xfrm rot="10800000">
              <a:off x="1447801" y="1581150"/>
              <a:ext cx="228600" cy="9853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 userDrawn="1"/>
        </p:nvSpPr>
        <p:spPr>
          <a:xfrm>
            <a:off x="2590800" y="2990850"/>
            <a:ext cx="1905000" cy="152400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2686050" y="3067050"/>
            <a:ext cx="1714500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2686050" y="3364868"/>
            <a:ext cx="1714501" cy="10737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4635500" y="1847850"/>
            <a:ext cx="1920240" cy="1143000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4648200" y="1436899"/>
            <a:ext cx="1905000" cy="403331"/>
            <a:chOff x="609600" y="1276350"/>
            <a:chExt cx="1905000" cy="403331"/>
          </a:xfrm>
        </p:grpSpPr>
        <p:sp>
          <p:nvSpPr>
            <p:cNvPr id="34" name="Rectangle 33"/>
            <p:cNvSpPr/>
            <p:nvPr userDrawn="1"/>
          </p:nvSpPr>
          <p:spPr>
            <a:xfrm>
              <a:off x="609600" y="1276350"/>
              <a:ext cx="1905000" cy="304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Title Goes Here</a:t>
              </a:r>
              <a:endParaRPr lang="en-US" sz="1400" b="1" dirty="0"/>
            </a:p>
          </p:txBody>
        </p:sp>
        <p:sp>
          <p:nvSpPr>
            <p:cNvPr id="35" name="Isosceles Triangle 34"/>
            <p:cNvSpPr/>
            <p:nvPr userDrawn="1"/>
          </p:nvSpPr>
          <p:spPr>
            <a:xfrm rot="10800000">
              <a:off x="1447801" y="1581150"/>
              <a:ext cx="228600" cy="9853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/>
          <p:cNvSpPr/>
          <p:nvPr userDrawn="1"/>
        </p:nvSpPr>
        <p:spPr>
          <a:xfrm>
            <a:off x="4648200" y="2990850"/>
            <a:ext cx="1905000" cy="152400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22" hasCustomPrompt="1"/>
          </p:nvPr>
        </p:nvSpPr>
        <p:spPr>
          <a:xfrm>
            <a:off x="4743450" y="3067050"/>
            <a:ext cx="1714500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23" hasCustomPrompt="1"/>
          </p:nvPr>
        </p:nvSpPr>
        <p:spPr>
          <a:xfrm>
            <a:off x="4743450" y="3364868"/>
            <a:ext cx="1714501" cy="10737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6705576" y="1847850"/>
            <a:ext cx="1920240" cy="1143000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40" name="Group 39"/>
          <p:cNvGrpSpPr/>
          <p:nvPr userDrawn="1"/>
        </p:nvGrpSpPr>
        <p:grpSpPr>
          <a:xfrm>
            <a:off x="6711926" y="1436899"/>
            <a:ext cx="1905000" cy="403331"/>
            <a:chOff x="609600" y="1276350"/>
            <a:chExt cx="1905000" cy="403331"/>
          </a:xfrm>
        </p:grpSpPr>
        <p:sp>
          <p:nvSpPr>
            <p:cNvPr id="41" name="Rectangle 40"/>
            <p:cNvSpPr/>
            <p:nvPr userDrawn="1"/>
          </p:nvSpPr>
          <p:spPr>
            <a:xfrm>
              <a:off x="609600" y="1276350"/>
              <a:ext cx="1905000" cy="304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/>
                <a:t>Title Goes Here</a:t>
              </a:r>
              <a:endParaRPr lang="en-US" sz="1400" b="1" dirty="0"/>
            </a:p>
          </p:txBody>
        </p:sp>
        <p:sp>
          <p:nvSpPr>
            <p:cNvPr id="42" name="Isosceles Triangle 41"/>
            <p:cNvSpPr/>
            <p:nvPr userDrawn="1"/>
          </p:nvSpPr>
          <p:spPr>
            <a:xfrm rot="10800000">
              <a:off x="1447801" y="1581150"/>
              <a:ext cx="228600" cy="9853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/>
          <p:cNvSpPr/>
          <p:nvPr userDrawn="1"/>
        </p:nvSpPr>
        <p:spPr>
          <a:xfrm>
            <a:off x="6711926" y="2990850"/>
            <a:ext cx="1905000" cy="152400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Placeholder 3"/>
          <p:cNvSpPr>
            <a:spLocks noGrp="1"/>
          </p:cNvSpPr>
          <p:nvPr>
            <p:ph type="body" sz="half" idx="25" hasCustomPrompt="1"/>
          </p:nvPr>
        </p:nvSpPr>
        <p:spPr>
          <a:xfrm>
            <a:off x="6807176" y="3067050"/>
            <a:ext cx="1714500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6" hasCustomPrompt="1"/>
          </p:nvPr>
        </p:nvSpPr>
        <p:spPr>
          <a:xfrm>
            <a:off x="6807176" y="3364868"/>
            <a:ext cx="1714501" cy="107378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51" name="Group 50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52" name="Straight Connector 5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7" grpId="0" animBg="1"/>
      <p:bldP spid="2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6" grpId="0" animBg="1"/>
      <p:bldP spid="3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43" grpId="0" animBg="1"/>
      <p:bldP spid="44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 userDrawn="1"/>
        </p:nvSpPr>
        <p:spPr>
          <a:xfrm>
            <a:off x="2796218" y="1445764"/>
            <a:ext cx="1589692" cy="1589692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2869065" y="1518611"/>
            <a:ext cx="1443998" cy="144399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381000" y="1549862"/>
            <a:ext cx="224803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381000" y="2135836"/>
            <a:ext cx="2248039" cy="5429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0" hasCustomPrompt="1"/>
          </p:nvPr>
        </p:nvSpPr>
        <p:spPr>
          <a:xfrm>
            <a:off x="381000" y="1842849"/>
            <a:ext cx="224803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6" name="Freeform 104"/>
          <p:cNvSpPr>
            <a:spLocks noEditPoints="1"/>
          </p:cNvSpPr>
          <p:nvPr userDrawn="1"/>
        </p:nvSpPr>
        <p:spPr bwMode="auto">
          <a:xfrm>
            <a:off x="1624251" y="2737992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154"/>
          <p:cNvSpPr>
            <a:spLocks/>
          </p:cNvSpPr>
          <p:nvPr userDrawn="1"/>
        </p:nvSpPr>
        <p:spPr bwMode="auto">
          <a:xfrm>
            <a:off x="1897202" y="2757042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88"/>
          <p:cNvSpPr>
            <a:spLocks/>
          </p:cNvSpPr>
          <p:nvPr userDrawn="1"/>
        </p:nvSpPr>
        <p:spPr bwMode="auto">
          <a:xfrm>
            <a:off x="2163902" y="2744342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Freeform 65"/>
          <p:cNvSpPr>
            <a:spLocks noEditPoints="1"/>
          </p:cNvSpPr>
          <p:nvPr userDrawn="1"/>
        </p:nvSpPr>
        <p:spPr bwMode="auto">
          <a:xfrm>
            <a:off x="2432189" y="273561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Oval 31"/>
          <p:cNvSpPr/>
          <p:nvPr userDrawn="1"/>
        </p:nvSpPr>
        <p:spPr>
          <a:xfrm>
            <a:off x="4641563" y="1445764"/>
            <a:ext cx="1589692" cy="1589692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4714410" y="1518611"/>
            <a:ext cx="1443998" cy="144399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32" hasCustomPrompt="1"/>
          </p:nvPr>
        </p:nvSpPr>
        <p:spPr>
          <a:xfrm>
            <a:off x="6410325" y="1549862"/>
            <a:ext cx="2352674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33" hasCustomPrompt="1"/>
          </p:nvPr>
        </p:nvSpPr>
        <p:spPr>
          <a:xfrm>
            <a:off x="6410325" y="2135836"/>
            <a:ext cx="2352675" cy="5429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ar-SY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4" hasCustomPrompt="1"/>
          </p:nvPr>
        </p:nvSpPr>
        <p:spPr>
          <a:xfrm>
            <a:off x="6410325" y="1842849"/>
            <a:ext cx="2352674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Freeform 104"/>
          <p:cNvSpPr>
            <a:spLocks noEditPoints="1"/>
          </p:cNvSpPr>
          <p:nvPr userDrawn="1"/>
        </p:nvSpPr>
        <p:spPr bwMode="auto">
          <a:xfrm>
            <a:off x="6416675" y="2737992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154"/>
          <p:cNvSpPr>
            <a:spLocks/>
          </p:cNvSpPr>
          <p:nvPr userDrawn="1"/>
        </p:nvSpPr>
        <p:spPr bwMode="auto">
          <a:xfrm>
            <a:off x="6689626" y="2757042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9" name="Freeform 188"/>
          <p:cNvSpPr>
            <a:spLocks/>
          </p:cNvSpPr>
          <p:nvPr userDrawn="1"/>
        </p:nvSpPr>
        <p:spPr bwMode="auto">
          <a:xfrm>
            <a:off x="6956326" y="2744342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Freeform 65"/>
          <p:cNvSpPr>
            <a:spLocks noEditPoints="1"/>
          </p:cNvSpPr>
          <p:nvPr userDrawn="1"/>
        </p:nvSpPr>
        <p:spPr bwMode="auto">
          <a:xfrm>
            <a:off x="7224613" y="273561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" name="Oval 28"/>
          <p:cNvSpPr/>
          <p:nvPr userDrawn="1"/>
        </p:nvSpPr>
        <p:spPr>
          <a:xfrm>
            <a:off x="2796218" y="3117410"/>
            <a:ext cx="1589692" cy="1589692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2869065" y="3190257"/>
            <a:ext cx="1443998" cy="144399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36" hasCustomPrompt="1"/>
          </p:nvPr>
        </p:nvSpPr>
        <p:spPr>
          <a:xfrm>
            <a:off x="381000" y="3221508"/>
            <a:ext cx="224803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37" hasCustomPrompt="1"/>
          </p:nvPr>
        </p:nvSpPr>
        <p:spPr>
          <a:xfrm>
            <a:off x="381000" y="3807482"/>
            <a:ext cx="2248039" cy="5429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8" hasCustomPrompt="1"/>
          </p:nvPr>
        </p:nvSpPr>
        <p:spPr>
          <a:xfrm>
            <a:off x="381000" y="3514495"/>
            <a:ext cx="224803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1" name="Freeform 104"/>
          <p:cNvSpPr>
            <a:spLocks noEditPoints="1"/>
          </p:cNvSpPr>
          <p:nvPr userDrawn="1"/>
        </p:nvSpPr>
        <p:spPr bwMode="auto">
          <a:xfrm>
            <a:off x="1624251" y="4424017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154"/>
          <p:cNvSpPr>
            <a:spLocks/>
          </p:cNvSpPr>
          <p:nvPr userDrawn="1"/>
        </p:nvSpPr>
        <p:spPr bwMode="auto">
          <a:xfrm>
            <a:off x="1897202" y="4443067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188"/>
          <p:cNvSpPr>
            <a:spLocks/>
          </p:cNvSpPr>
          <p:nvPr userDrawn="1"/>
        </p:nvSpPr>
        <p:spPr bwMode="auto">
          <a:xfrm>
            <a:off x="2163902" y="4430367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65"/>
          <p:cNvSpPr>
            <a:spLocks noEditPoints="1"/>
          </p:cNvSpPr>
          <p:nvPr userDrawn="1"/>
        </p:nvSpPr>
        <p:spPr bwMode="auto">
          <a:xfrm>
            <a:off x="2432189" y="442163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Oval 44"/>
          <p:cNvSpPr/>
          <p:nvPr userDrawn="1"/>
        </p:nvSpPr>
        <p:spPr>
          <a:xfrm>
            <a:off x="4641563" y="3117410"/>
            <a:ext cx="1589692" cy="1589692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4714410" y="3190257"/>
            <a:ext cx="1443998" cy="144399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40" hasCustomPrompt="1"/>
          </p:nvPr>
        </p:nvSpPr>
        <p:spPr>
          <a:xfrm>
            <a:off x="6410325" y="3221508"/>
            <a:ext cx="2352674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41" hasCustomPrompt="1"/>
          </p:nvPr>
        </p:nvSpPr>
        <p:spPr>
          <a:xfrm>
            <a:off x="6410325" y="3807482"/>
            <a:ext cx="2352675" cy="5429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Description here</a:t>
            </a:r>
          </a:p>
          <a:p>
            <a:pPr algn="ctr"/>
            <a:endParaRPr lang="ar-SY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 Placeholder 3"/>
          <p:cNvSpPr>
            <a:spLocks noGrp="1"/>
          </p:cNvSpPr>
          <p:nvPr>
            <p:ph type="body" sz="half" idx="42" hasCustomPrompt="1"/>
          </p:nvPr>
        </p:nvSpPr>
        <p:spPr>
          <a:xfrm>
            <a:off x="6410325" y="3514495"/>
            <a:ext cx="2352674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60" name="Freeform 104"/>
          <p:cNvSpPr>
            <a:spLocks noEditPoints="1"/>
          </p:cNvSpPr>
          <p:nvPr userDrawn="1"/>
        </p:nvSpPr>
        <p:spPr bwMode="auto">
          <a:xfrm>
            <a:off x="6416675" y="4424017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" name="Freeform 154"/>
          <p:cNvSpPr>
            <a:spLocks/>
          </p:cNvSpPr>
          <p:nvPr userDrawn="1"/>
        </p:nvSpPr>
        <p:spPr bwMode="auto">
          <a:xfrm>
            <a:off x="6689626" y="4443067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Freeform 188"/>
          <p:cNvSpPr>
            <a:spLocks/>
          </p:cNvSpPr>
          <p:nvPr userDrawn="1"/>
        </p:nvSpPr>
        <p:spPr bwMode="auto">
          <a:xfrm>
            <a:off x="6956326" y="4430367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3" name="Freeform 65"/>
          <p:cNvSpPr>
            <a:spLocks noEditPoints="1"/>
          </p:cNvSpPr>
          <p:nvPr userDrawn="1"/>
        </p:nvSpPr>
        <p:spPr bwMode="auto">
          <a:xfrm>
            <a:off x="7224613" y="442163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66" name="Straight Connector 6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6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000"/>
                            </p:stCondLst>
                            <p:childTnLst>
                              <p:par>
                                <p:cTn id="1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500"/>
                            </p:stCondLst>
                            <p:childTnLst>
                              <p:par>
                                <p:cTn id="1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0" grpId="0" animBg="1"/>
      <p:bldP spid="2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animBg="1"/>
      <p:bldP spid="28" grpId="0" animBg="1"/>
      <p:bldP spid="31" grpId="0" animBg="1"/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8" grpId="0" animBg="1"/>
      <p:bldP spid="49" grpId="0" animBg="1"/>
      <p:bldP spid="52" grpId="0" animBg="1"/>
      <p:bldP spid="29" grpId="0" animBg="1"/>
      <p:bldP spid="33" grpId="0" animBg="1"/>
      <p:bldP spid="36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animBg="1"/>
      <p:bldP spid="61" grpId="0" animBg="1"/>
      <p:bldP spid="62" grpId="0" animBg="1"/>
      <p:bldP spid="63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am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/>
          <p:cNvSpPr/>
          <p:nvPr userDrawn="1"/>
        </p:nvSpPr>
        <p:spPr>
          <a:xfrm>
            <a:off x="670360" y="1333597"/>
            <a:ext cx="1794502" cy="332412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845612" y="1476375"/>
            <a:ext cx="1443998" cy="133596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1" name="Up Arrow Callout 80"/>
          <p:cNvSpPr/>
          <p:nvPr userDrawn="1"/>
        </p:nvSpPr>
        <p:spPr>
          <a:xfrm>
            <a:off x="845235" y="2895696"/>
            <a:ext cx="1444752" cy="390529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Text Placeholder 3"/>
          <p:cNvSpPr>
            <a:spLocks noGrp="1"/>
          </p:cNvSpPr>
          <p:nvPr>
            <p:ph type="body" sz="half" idx="32" hasCustomPrompt="1"/>
          </p:nvPr>
        </p:nvSpPr>
        <p:spPr>
          <a:xfrm>
            <a:off x="870652" y="2993580"/>
            <a:ext cx="139391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96" name="Rectangle 95"/>
          <p:cNvSpPr/>
          <p:nvPr userDrawn="1"/>
        </p:nvSpPr>
        <p:spPr>
          <a:xfrm>
            <a:off x="725697" y="3286225"/>
            <a:ext cx="168382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Text Placeholder 3"/>
          <p:cNvSpPr>
            <a:spLocks noGrp="1"/>
          </p:cNvSpPr>
          <p:nvPr>
            <p:ph type="body" sz="half" idx="34" hasCustomPrompt="1"/>
          </p:nvPr>
        </p:nvSpPr>
        <p:spPr>
          <a:xfrm>
            <a:off x="751588" y="3305619"/>
            <a:ext cx="1632046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9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00010" y="3613846"/>
            <a:ext cx="1461669" cy="69472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Group 98"/>
          <p:cNvGrpSpPr/>
          <p:nvPr userDrawn="1"/>
        </p:nvGrpSpPr>
        <p:grpSpPr>
          <a:xfrm>
            <a:off x="1105250" y="4368900"/>
            <a:ext cx="924722" cy="163900"/>
            <a:chOff x="1847802" y="2724150"/>
            <a:chExt cx="1200198" cy="212725"/>
          </a:xfrm>
          <a:solidFill>
            <a:schemeClr val="accent1"/>
          </a:solidFill>
        </p:grpSpPr>
        <p:sp>
          <p:nvSpPr>
            <p:cNvPr id="100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54"/>
            <p:cNvSpPr>
              <a:spLocks/>
            </p:cNvSpPr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83"/>
            <p:cNvSpPr>
              <a:spLocks/>
            </p:cNvSpPr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2" name="Rectangle 151"/>
          <p:cNvSpPr/>
          <p:nvPr userDrawn="1"/>
        </p:nvSpPr>
        <p:spPr>
          <a:xfrm>
            <a:off x="2659871" y="1333597"/>
            <a:ext cx="1794502" cy="332412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2835123" y="1476375"/>
            <a:ext cx="1443998" cy="133596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54" name="Up Arrow Callout 153"/>
          <p:cNvSpPr/>
          <p:nvPr userDrawn="1"/>
        </p:nvSpPr>
        <p:spPr>
          <a:xfrm>
            <a:off x="2834746" y="2895696"/>
            <a:ext cx="1444752" cy="390529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Text Placeholder 3"/>
          <p:cNvSpPr>
            <a:spLocks noGrp="1"/>
          </p:cNvSpPr>
          <p:nvPr>
            <p:ph type="body" sz="half" idx="36" hasCustomPrompt="1"/>
          </p:nvPr>
        </p:nvSpPr>
        <p:spPr>
          <a:xfrm>
            <a:off x="2860163" y="2993580"/>
            <a:ext cx="139391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56" name="Rectangle 155"/>
          <p:cNvSpPr/>
          <p:nvPr userDrawn="1"/>
        </p:nvSpPr>
        <p:spPr>
          <a:xfrm>
            <a:off x="2715208" y="3286225"/>
            <a:ext cx="168382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7" name="Text Placeholder 3"/>
          <p:cNvSpPr>
            <a:spLocks noGrp="1"/>
          </p:cNvSpPr>
          <p:nvPr>
            <p:ph type="body" sz="half" idx="37" hasCustomPrompt="1"/>
          </p:nvPr>
        </p:nvSpPr>
        <p:spPr>
          <a:xfrm>
            <a:off x="2741099" y="3305619"/>
            <a:ext cx="1632046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58" name="Text Placeholder 3"/>
          <p:cNvSpPr>
            <a:spLocks noGrp="1"/>
          </p:cNvSpPr>
          <p:nvPr>
            <p:ph type="body" sz="half" idx="38"/>
          </p:nvPr>
        </p:nvSpPr>
        <p:spPr>
          <a:xfrm>
            <a:off x="2789521" y="3613846"/>
            <a:ext cx="1461669" cy="69472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oup 158"/>
          <p:cNvGrpSpPr/>
          <p:nvPr userDrawn="1"/>
        </p:nvGrpSpPr>
        <p:grpSpPr>
          <a:xfrm>
            <a:off x="3094761" y="4368900"/>
            <a:ext cx="924722" cy="163900"/>
            <a:chOff x="1847802" y="2724150"/>
            <a:chExt cx="1200198" cy="212725"/>
          </a:xfrm>
          <a:solidFill>
            <a:schemeClr val="accent2"/>
          </a:solidFill>
        </p:grpSpPr>
        <p:sp>
          <p:nvSpPr>
            <p:cNvPr id="160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54"/>
            <p:cNvSpPr>
              <a:spLocks/>
            </p:cNvSpPr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83"/>
            <p:cNvSpPr>
              <a:spLocks/>
            </p:cNvSpPr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4" name="Rectangle 163"/>
          <p:cNvSpPr/>
          <p:nvPr userDrawn="1"/>
        </p:nvSpPr>
        <p:spPr>
          <a:xfrm>
            <a:off x="4680885" y="1333597"/>
            <a:ext cx="1794502" cy="332412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4856137" y="1476375"/>
            <a:ext cx="1443998" cy="133596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6" name="Up Arrow Callout 165"/>
          <p:cNvSpPr/>
          <p:nvPr userDrawn="1"/>
        </p:nvSpPr>
        <p:spPr>
          <a:xfrm>
            <a:off x="4855760" y="2895696"/>
            <a:ext cx="1444752" cy="390529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7" name="Text Placeholder 3"/>
          <p:cNvSpPr>
            <a:spLocks noGrp="1"/>
          </p:cNvSpPr>
          <p:nvPr>
            <p:ph type="body" sz="half" idx="40" hasCustomPrompt="1"/>
          </p:nvPr>
        </p:nvSpPr>
        <p:spPr>
          <a:xfrm>
            <a:off x="4881177" y="2993580"/>
            <a:ext cx="139391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68" name="Rectangle 167"/>
          <p:cNvSpPr/>
          <p:nvPr userDrawn="1"/>
        </p:nvSpPr>
        <p:spPr>
          <a:xfrm>
            <a:off x="4736222" y="3286225"/>
            <a:ext cx="168382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9" name="Text Placeholder 3"/>
          <p:cNvSpPr>
            <a:spLocks noGrp="1"/>
          </p:cNvSpPr>
          <p:nvPr>
            <p:ph type="body" sz="half" idx="41" hasCustomPrompt="1"/>
          </p:nvPr>
        </p:nvSpPr>
        <p:spPr>
          <a:xfrm>
            <a:off x="4762113" y="3305619"/>
            <a:ext cx="1632046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70" name="Text Placeholder 3"/>
          <p:cNvSpPr>
            <a:spLocks noGrp="1"/>
          </p:cNvSpPr>
          <p:nvPr>
            <p:ph type="body" sz="half" idx="42"/>
          </p:nvPr>
        </p:nvSpPr>
        <p:spPr>
          <a:xfrm>
            <a:off x="4810535" y="3613846"/>
            <a:ext cx="1461669" cy="69472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Group 170"/>
          <p:cNvGrpSpPr/>
          <p:nvPr userDrawn="1"/>
        </p:nvGrpSpPr>
        <p:grpSpPr>
          <a:xfrm>
            <a:off x="5115775" y="4368900"/>
            <a:ext cx="924722" cy="163900"/>
            <a:chOff x="1847802" y="2724150"/>
            <a:chExt cx="1200198" cy="212725"/>
          </a:xfrm>
          <a:solidFill>
            <a:schemeClr val="accent3"/>
          </a:solidFill>
        </p:grpSpPr>
        <p:sp>
          <p:nvSpPr>
            <p:cNvPr id="172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54"/>
            <p:cNvSpPr>
              <a:spLocks/>
            </p:cNvSpPr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76" name="Rectangle 175"/>
          <p:cNvSpPr/>
          <p:nvPr userDrawn="1"/>
        </p:nvSpPr>
        <p:spPr>
          <a:xfrm>
            <a:off x="6682748" y="1333597"/>
            <a:ext cx="1794502" cy="332412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7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6858000" y="1476375"/>
            <a:ext cx="1443998" cy="133596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8" name="Up Arrow Callout 177"/>
          <p:cNvSpPr/>
          <p:nvPr userDrawn="1"/>
        </p:nvSpPr>
        <p:spPr>
          <a:xfrm>
            <a:off x="6883040" y="2915090"/>
            <a:ext cx="1444752" cy="390529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9" name="Text Placeholder 3"/>
          <p:cNvSpPr>
            <a:spLocks noGrp="1"/>
          </p:cNvSpPr>
          <p:nvPr>
            <p:ph type="body" sz="half" idx="44" hasCustomPrompt="1"/>
          </p:nvPr>
        </p:nvSpPr>
        <p:spPr>
          <a:xfrm>
            <a:off x="6883040" y="2993580"/>
            <a:ext cx="1393918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80" name="Rectangle 179"/>
          <p:cNvSpPr/>
          <p:nvPr userDrawn="1"/>
        </p:nvSpPr>
        <p:spPr>
          <a:xfrm>
            <a:off x="6738085" y="3286225"/>
            <a:ext cx="168382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1" name="Text Placeholder 3"/>
          <p:cNvSpPr>
            <a:spLocks noGrp="1"/>
          </p:cNvSpPr>
          <p:nvPr>
            <p:ph type="body" sz="half" idx="45" hasCustomPrompt="1"/>
          </p:nvPr>
        </p:nvSpPr>
        <p:spPr>
          <a:xfrm>
            <a:off x="6763976" y="3305619"/>
            <a:ext cx="1632046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82" name="Text Placeholder 3"/>
          <p:cNvSpPr>
            <a:spLocks noGrp="1"/>
          </p:cNvSpPr>
          <p:nvPr>
            <p:ph type="body" sz="half" idx="46"/>
          </p:nvPr>
        </p:nvSpPr>
        <p:spPr>
          <a:xfrm>
            <a:off x="6812398" y="3613846"/>
            <a:ext cx="1461669" cy="69472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" name="Group 182"/>
          <p:cNvGrpSpPr/>
          <p:nvPr userDrawn="1"/>
        </p:nvGrpSpPr>
        <p:grpSpPr>
          <a:xfrm>
            <a:off x="7117638" y="4368900"/>
            <a:ext cx="924722" cy="163900"/>
            <a:chOff x="1847802" y="2724150"/>
            <a:chExt cx="1200198" cy="212725"/>
          </a:xfrm>
          <a:solidFill>
            <a:schemeClr val="accent4"/>
          </a:solidFill>
        </p:grpSpPr>
        <p:sp>
          <p:nvSpPr>
            <p:cNvPr id="184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4"/>
            <p:cNvSpPr>
              <a:spLocks/>
            </p:cNvSpPr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83"/>
            <p:cNvSpPr>
              <a:spLocks/>
            </p:cNvSpPr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8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59" name="Group 58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60" name="Straight Connector 59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4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1" grpId="0" animBg="1"/>
      <p:bldP spid="8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6" grpId="0" animBg="1"/>
      <p:bldP spid="9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9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8" grpId="0" build="p">
        <p:tmplLst>
          <p:tmpl lvl="1">
            <p:tnLst>
              <p:par>
                <p:cTn presetID="22" presetClass="entr" presetSubtype="1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9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2" grpId="0" animBg="1"/>
      <p:bldP spid="153" grpId="0" animBg="1"/>
      <p:bldP spid="154" grpId="0" animBg="1"/>
      <p:bldP spid="15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6" grpId="0" animBg="1"/>
      <p:bldP spid="15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22" presetClass="entr" presetSubtype="1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4" grpId="0" animBg="1"/>
      <p:bldP spid="165" grpId="0" animBg="1"/>
      <p:bldP spid="166" grpId="0" animBg="1"/>
      <p:bldP spid="1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8" grpId="0" animBg="1"/>
      <p:bldP spid="169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0" grpId="0" build="p">
        <p:tmplLst>
          <p:tmpl lvl="1">
            <p:tnLst>
              <p:par>
                <p:cTn presetID="22" presetClass="entr" presetSubtype="1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6" grpId="0" animBg="1"/>
      <p:bldP spid="177" grpId="0" animBg="1"/>
      <p:bldP spid="178" grpId="0" animBg="1"/>
      <p:bldP spid="179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0" grpId="0" animBg="1"/>
      <p:bldP spid="18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2" grpId="0" build="p">
        <p:tmplLst>
          <p:tmpl lvl="1">
            <p:tnLst>
              <p:par>
                <p:cTn presetID="22" presetClass="entr" presetSubtype="1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8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52497" y="115214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52498" y="2515729"/>
            <a:ext cx="1861204" cy="420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2498" y="252579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2626099" y="115214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0" name="Rectangle 49"/>
          <p:cNvSpPr/>
          <p:nvPr userDrawn="1"/>
        </p:nvSpPr>
        <p:spPr>
          <a:xfrm>
            <a:off x="2626100" y="2515729"/>
            <a:ext cx="1861204" cy="42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626100" y="252579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4683499" y="115214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4683500" y="2515729"/>
            <a:ext cx="1861204" cy="4209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83500" y="252579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6740899" y="115214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6" name="Rectangle 55"/>
          <p:cNvSpPr/>
          <p:nvPr userDrawn="1"/>
        </p:nvSpPr>
        <p:spPr>
          <a:xfrm>
            <a:off x="6740900" y="2515729"/>
            <a:ext cx="1861204" cy="4209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2"/>
          </p:nvPr>
        </p:nvSpPr>
        <p:spPr>
          <a:xfrm>
            <a:off x="6740900" y="252579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58" name="Picture Placeholder 7"/>
          <p:cNvSpPr>
            <a:spLocks noGrp="1"/>
          </p:cNvSpPr>
          <p:nvPr>
            <p:ph type="pic" sz="quarter" idx="23" hasCustomPrompt="1"/>
          </p:nvPr>
        </p:nvSpPr>
        <p:spPr>
          <a:xfrm>
            <a:off x="552497" y="300667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9" name="Rectangle 58"/>
          <p:cNvSpPr/>
          <p:nvPr userDrawn="1"/>
        </p:nvSpPr>
        <p:spPr>
          <a:xfrm>
            <a:off x="552498" y="4370259"/>
            <a:ext cx="1861204" cy="4209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half" idx="24"/>
          </p:nvPr>
        </p:nvSpPr>
        <p:spPr>
          <a:xfrm>
            <a:off x="552498" y="438032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2626099" y="300667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2" name="Rectangle 61"/>
          <p:cNvSpPr/>
          <p:nvPr userDrawn="1"/>
        </p:nvSpPr>
        <p:spPr>
          <a:xfrm>
            <a:off x="2626100" y="4370259"/>
            <a:ext cx="1861204" cy="42091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Text Placeholder 3"/>
          <p:cNvSpPr>
            <a:spLocks noGrp="1"/>
          </p:cNvSpPr>
          <p:nvPr>
            <p:ph type="body" sz="half" idx="26"/>
          </p:nvPr>
        </p:nvSpPr>
        <p:spPr>
          <a:xfrm>
            <a:off x="2626100" y="438032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4683499" y="300667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5" name="Rectangle 64"/>
          <p:cNvSpPr/>
          <p:nvPr userDrawn="1"/>
        </p:nvSpPr>
        <p:spPr>
          <a:xfrm>
            <a:off x="4683500" y="4370259"/>
            <a:ext cx="1861204" cy="420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half" idx="28"/>
          </p:nvPr>
        </p:nvSpPr>
        <p:spPr>
          <a:xfrm>
            <a:off x="4683500" y="438032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6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6740899" y="3006677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68" name="Rectangle 67"/>
          <p:cNvSpPr/>
          <p:nvPr userDrawn="1"/>
        </p:nvSpPr>
        <p:spPr>
          <a:xfrm>
            <a:off x="6740900" y="4370259"/>
            <a:ext cx="1861204" cy="42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30"/>
          </p:nvPr>
        </p:nvSpPr>
        <p:spPr>
          <a:xfrm>
            <a:off x="6740900" y="4380327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34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36" name="Straight Connector 3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4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  <p:bldP spid="50" grpId="0" animBg="1"/>
      <p:bldP spid="5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/>
      <p:bldP spid="53" grpId="0" animBg="1"/>
      <p:bldP spid="5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/>
      <p:bldP spid="59" grpId="0" animBg="1"/>
      <p:bldP spid="6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/>
      <p:bldP spid="62" grpId="0" animBg="1"/>
      <p:bldP spid="64" grpId="0"/>
      <p:bldP spid="65" grpId="0" animBg="1"/>
      <p:bldP spid="6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/>
      <p:bldP spid="68" grpId="0" animBg="1"/>
      <p:bldP spid="6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  <a:alpha val="42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749377" y="563026"/>
            <a:ext cx="1645246" cy="1644754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8850" y="1276350"/>
            <a:ext cx="4837671" cy="16764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11" name="Straight Connector 10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8851" y="1191325"/>
            <a:ext cx="3866148" cy="16764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28850" y="3108462"/>
            <a:ext cx="7841382" cy="16764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15" name="Straight Connector 14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168442" y="1155243"/>
            <a:ext cx="8807116" cy="278810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13" name="Straight Connector 1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Callout 4"/>
          <p:cNvSpPr/>
          <p:nvPr userDrawn="1"/>
        </p:nvSpPr>
        <p:spPr>
          <a:xfrm>
            <a:off x="479132" y="1212696"/>
            <a:ext cx="1533224" cy="1057839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45840" y="1265598"/>
            <a:ext cx="1260652" cy="93635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8"/>
          </p:nvPr>
        </p:nvSpPr>
        <p:spPr>
          <a:xfrm>
            <a:off x="2054701" y="1491246"/>
            <a:ext cx="3347433" cy="77928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9" hasCustomPrompt="1"/>
          </p:nvPr>
        </p:nvSpPr>
        <p:spPr>
          <a:xfrm>
            <a:off x="2054700" y="1198259"/>
            <a:ext cx="3347433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69607" y="2344830"/>
            <a:ext cx="4951576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rot="5400000" flipH="1" flipV="1">
            <a:off x="4919889" y="1781595"/>
            <a:ext cx="115843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Arrow Callout 24"/>
          <p:cNvSpPr/>
          <p:nvPr userDrawn="1"/>
        </p:nvSpPr>
        <p:spPr>
          <a:xfrm>
            <a:off x="479132" y="2458868"/>
            <a:ext cx="1533224" cy="1057839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545840" y="2511770"/>
            <a:ext cx="1260652" cy="93635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31"/>
          </p:nvPr>
        </p:nvSpPr>
        <p:spPr>
          <a:xfrm>
            <a:off x="2054701" y="2737418"/>
            <a:ext cx="3347433" cy="77928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32" hasCustomPrompt="1"/>
          </p:nvPr>
        </p:nvSpPr>
        <p:spPr>
          <a:xfrm>
            <a:off x="2054700" y="2444431"/>
            <a:ext cx="3347433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469607" y="3591002"/>
            <a:ext cx="4951576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 rot="5400000" flipH="1" flipV="1">
            <a:off x="4919889" y="3027767"/>
            <a:ext cx="115843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ight Arrow Callout 30"/>
          <p:cNvSpPr/>
          <p:nvPr userDrawn="1"/>
        </p:nvSpPr>
        <p:spPr>
          <a:xfrm>
            <a:off x="479132" y="3679965"/>
            <a:ext cx="1533224" cy="1057839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545840" y="3732867"/>
            <a:ext cx="1260652" cy="93635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34"/>
          </p:nvPr>
        </p:nvSpPr>
        <p:spPr>
          <a:xfrm>
            <a:off x="2054701" y="3958515"/>
            <a:ext cx="3347433" cy="77928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35" hasCustomPrompt="1"/>
          </p:nvPr>
        </p:nvSpPr>
        <p:spPr>
          <a:xfrm>
            <a:off x="2054700" y="3665528"/>
            <a:ext cx="3347433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469607" y="4812099"/>
            <a:ext cx="4951576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rot="5400000" flipH="1" flipV="1">
            <a:off x="4919889" y="4248864"/>
            <a:ext cx="115843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592278" y="1212697"/>
            <a:ext cx="3012707" cy="180660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8" name="Down Arrow Callout 37"/>
          <p:cNvSpPr/>
          <p:nvPr userDrawn="1"/>
        </p:nvSpPr>
        <p:spPr>
          <a:xfrm>
            <a:off x="5602109" y="3078858"/>
            <a:ext cx="3012707" cy="1750017"/>
          </a:xfrm>
          <a:prstGeom prst="downArrowCallout">
            <a:avLst>
              <a:gd name="adj1" fmla="val 25000"/>
              <a:gd name="adj2" fmla="val 11800"/>
              <a:gd name="adj3" fmla="val 6300"/>
              <a:gd name="adj4" fmla="val 93700"/>
            </a:avLst>
          </a:prstGeom>
          <a:solidFill>
            <a:srgbClr val="0B253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7"/>
          </p:nvPr>
        </p:nvSpPr>
        <p:spPr>
          <a:xfrm>
            <a:off x="5756527" y="3516708"/>
            <a:ext cx="2703871" cy="101986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8" hasCustomPrompt="1"/>
          </p:nvPr>
        </p:nvSpPr>
        <p:spPr>
          <a:xfrm>
            <a:off x="5756527" y="3223720"/>
            <a:ext cx="2703871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43" name="Straight Connector 4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build="p">
        <p:tmplLst>
          <p:tmpl lvl="1">
            <p:tnLst>
              <p:par>
                <p:cTn presetID="22" presetClass="entr" presetSubtype="1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715575" y="173255"/>
            <a:ext cx="4264281" cy="4789270"/>
          </a:xfrm>
          <a:prstGeom prst="roundRect">
            <a:avLst>
              <a:gd name="adj" fmla="val 26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1927127" y="584879"/>
            <a:ext cx="2517059" cy="123270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ight Arrow Callout 2"/>
          <p:cNvSpPr/>
          <p:nvPr userDrawn="1"/>
        </p:nvSpPr>
        <p:spPr>
          <a:xfrm>
            <a:off x="454352" y="584879"/>
            <a:ext cx="1642034" cy="123270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514981" y="647822"/>
            <a:ext cx="1350116" cy="109114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35"/>
          </p:nvPr>
        </p:nvSpPr>
        <p:spPr>
          <a:xfrm>
            <a:off x="2105912" y="984204"/>
            <a:ext cx="219355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7" hasCustomPrompt="1"/>
          </p:nvPr>
        </p:nvSpPr>
        <p:spPr>
          <a:xfrm>
            <a:off x="2105911" y="691216"/>
            <a:ext cx="219355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1927127" y="1974446"/>
            <a:ext cx="2517059" cy="123270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ight Arrow Callout 22"/>
          <p:cNvSpPr/>
          <p:nvPr userDrawn="1"/>
        </p:nvSpPr>
        <p:spPr>
          <a:xfrm>
            <a:off x="454352" y="1974446"/>
            <a:ext cx="1642034" cy="123270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14981" y="2037389"/>
            <a:ext cx="1350116" cy="109114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7"/>
          </p:nvPr>
        </p:nvSpPr>
        <p:spPr>
          <a:xfrm>
            <a:off x="2105912" y="2373771"/>
            <a:ext cx="219355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38" hasCustomPrompt="1"/>
          </p:nvPr>
        </p:nvSpPr>
        <p:spPr>
          <a:xfrm>
            <a:off x="2105911" y="2080783"/>
            <a:ext cx="219355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1927127" y="3355878"/>
            <a:ext cx="2517059" cy="123270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Callout 27"/>
          <p:cNvSpPr/>
          <p:nvPr userDrawn="1"/>
        </p:nvSpPr>
        <p:spPr>
          <a:xfrm>
            <a:off x="454352" y="3355878"/>
            <a:ext cx="1642034" cy="123270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514981" y="3418821"/>
            <a:ext cx="1350116" cy="109114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40"/>
          </p:nvPr>
        </p:nvSpPr>
        <p:spPr>
          <a:xfrm>
            <a:off x="2105912" y="3755203"/>
            <a:ext cx="2193555" cy="69761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41" hasCustomPrompt="1"/>
          </p:nvPr>
        </p:nvSpPr>
        <p:spPr>
          <a:xfrm>
            <a:off x="2105911" y="3462215"/>
            <a:ext cx="2193555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3" grpId="0" animBg="1"/>
      <p:bldP spid="4" grpId="0" animBg="1"/>
      <p:bldP spid="9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 animBg="1"/>
      <p:bldP spid="29" grpId="0" animBg="1"/>
      <p:bldP spid="30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47700" y="1354354"/>
            <a:ext cx="3810000" cy="327479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2" name="Group 25"/>
          <p:cNvGrpSpPr/>
          <p:nvPr userDrawn="1"/>
        </p:nvGrpSpPr>
        <p:grpSpPr>
          <a:xfrm>
            <a:off x="4676774" y="2649755"/>
            <a:ext cx="3810001" cy="914400"/>
            <a:chOff x="648100" y="3562350"/>
            <a:chExt cx="3583374" cy="914400"/>
          </a:xfrm>
        </p:grpSpPr>
        <p:sp>
          <p:nvSpPr>
            <p:cNvPr id="27" name="Rectangle 26"/>
            <p:cNvSpPr/>
            <p:nvPr userDrawn="1"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948442" y="3047818"/>
            <a:ext cx="3347433" cy="4041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25" hasCustomPrompt="1"/>
          </p:nvPr>
        </p:nvSpPr>
        <p:spPr>
          <a:xfrm>
            <a:off x="4948441" y="2754830"/>
            <a:ext cx="3347433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6"/>
          </p:nvPr>
        </p:nvSpPr>
        <p:spPr>
          <a:xfrm>
            <a:off x="4704523" y="1647341"/>
            <a:ext cx="3782252" cy="850013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27" hasCustomPrompt="1"/>
          </p:nvPr>
        </p:nvSpPr>
        <p:spPr>
          <a:xfrm>
            <a:off x="4704522" y="1354354"/>
            <a:ext cx="3782252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grpSp>
        <p:nvGrpSpPr>
          <p:cNvPr id="3" name="Group 25"/>
          <p:cNvGrpSpPr/>
          <p:nvPr userDrawn="1"/>
        </p:nvGrpSpPr>
        <p:grpSpPr>
          <a:xfrm>
            <a:off x="4676774" y="3699492"/>
            <a:ext cx="3810001" cy="914400"/>
            <a:chOff x="648100" y="3562350"/>
            <a:chExt cx="3583374" cy="9144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Text Placeholder 3"/>
          <p:cNvSpPr>
            <a:spLocks noGrp="1"/>
          </p:cNvSpPr>
          <p:nvPr>
            <p:ph type="body" sz="half" idx="28"/>
          </p:nvPr>
        </p:nvSpPr>
        <p:spPr>
          <a:xfrm>
            <a:off x="4948442" y="4097555"/>
            <a:ext cx="3347433" cy="4041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9" hasCustomPrompt="1"/>
          </p:nvPr>
        </p:nvSpPr>
        <p:spPr>
          <a:xfrm>
            <a:off x="4948441" y="3804567"/>
            <a:ext cx="3347433" cy="292987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1447800" y="387350"/>
            <a:ext cx="6248400" cy="5080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3009900" y="913800"/>
            <a:ext cx="3124200" cy="77788"/>
            <a:chOff x="3009900" y="971550"/>
            <a:chExt cx="3124200" cy="77788"/>
          </a:xfrm>
        </p:grpSpPr>
        <p:cxnSp>
          <p:nvCxnSpPr>
            <p:cNvPr id="22" name="Straight Connector 2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152400" y="171007"/>
            <a:ext cx="8839200" cy="4801486"/>
          </a:xfrm>
          <a:prstGeom prst="roundRect">
            <a:avLst>
              <a:gd name="adj" fmla="val 2033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 userDrawn="1"/>
        </p:nvSpPr>
        <p:spPr>
          <a:xfrm flipH="1">
            <a:off x="280150" y="4835273"/>
            <a:ext cx="367550" cy="304417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 bwMode="gray">
          <a:xfrm>
            <a:off x="311525" y="4910537"/>
            <a:ext cx="3048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algn="ctr" defTabSz="914400" rtl="0" eaLnBrk="1" latinLnBrk="0" hangingPunct="1"/>
            <a:fld id="{6C5AF65D-6854-49AF-ABC5-48B5BA0EA842}" type="slidenum">
              <a:rPr lang="en-US" sz="1000" b="0" i="0" kern="1200" smtClean="0">
                <a:solidFill>
                  <a:schemeClr val="bg2"/>
                </a:solidFill>
                <a:latin typeface="HP Simplified"/>
                <a:ea typeface="+mn-ea"/>
                <a:cs typeface="HP Simplified"/>
              </a:rPr>
              <a:pPr marL="0" algn="ctr" defTabSz="914400" rtl="0" eaLnBrk="1" latinLnBrk="0" hangingPunct="1"/>
              <a:t>‹#›</a:t>
            </a:fld>
            <a:endParaRPr lang="en-US" sz="1000" b="0" i="0" kern="1200" dirty="0" smtClean="0">
              <a:solidFill>
                <a:schemeClr val="bg2"/>
              </a:solidFill>
              <a:latin typeface="HP Simplified"/>
              <a:ea typeface="+mn-ea"/>
              <a:cs typeface="HP Simplifie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06" r:id="rId3"/>
    <p:sldLayoutId id="2147483907" r:id="rId4"/>
    <p:sldLayoutId id="2147483908" r:id="rId5"/>
    <p:sldLayoutId id="2147483875" r:id="rId6"/>
    <p:sldLayoutId id="2147483885" r:id="rId7"/>
    <p:sldLayoutId id="2147483886" r:id="rId8"/>
    <p:sldLayoutId id="2147483887" r:id="rId9"/>
    <p:sldLayoutId id="2147483808" r:id="rId10"/>
    <p:sldLayoutId id="2147483888" r:id="rId11"/>
    <p:sldLayoutId id="2147483874" r:id="rId12"/>
    <p:sldLayoutId id="2147483879" r:id="rId13"/>
    <p:sldLayoutId id="2147483889" r:id="rId14"/>
    <p:sldLayoutId id="2147483891" r:id="rId15"/>
    <p:sldLayoutId id="2147483915" r:id="rId16"/>
    <p:sldLayoutId id="2147483916" r:id="rId1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>
          <a:xfrm rot="16200000" flipV="1">
            <a:off x="2502560" y="-107290"/>
            <a:ext cx="1143382" cy="5891097"/>
          </a:xfrm>
          <a:prstGeom prst="rect">
            <a:avLst/>
          </a:prstGeom>
          <a:solidFill>
            <a:srgbClr val="0B253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endParaRPr lang="en-US" sz="2400" b="1" dirty="0"/>
          </a:p>
        </p:txBody>
      </p:sp>
      <p:grpSp>
        <p:nvGrpSpPr>
          <p:cNvPr id="2" name="Group 18"/>
          <p:cNvGrpSpPr/>
          <p:nvPr/>
        </p:nvGrpSpPr>
        <p:grpSpPr>
          <a:xfrm rot="5400000">
            <a:off x="-507340" y="2773907"/>
            <a:ext cx="1143383" cy="128703"/>
            <a:chOff x="160021" y="4695404"/>
            <a:chExt cx="8825227" cy="238550"/>
          </a:xfrm>
        </p:grpSpPr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 rot="16200000">
              <a:off x="923457" y="3931976"/>
              <a:ext cx="238540" cy="176541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 rot="16200000">
              <a:off x="2683728" y="3929493"/>
              <a:ext cx="238540" cy="17703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 rot="16200000">
              <a:off x="4451622" y="3931978"/>
              <a:ext cx="238540" cy="1765409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 rot="16200000">
              <a:off x="6222003" y="3927006"/>
              <a:ext cx="238540" cy="1775355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 rot="16200000">
              <a:off x="7978303" y="3926998"/>
              <a:ext cx="238539" cy="1775351"/>
            </a:xfrm>
            <a:prstGeom prst="rect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66800" y="2380929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关键的总是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我们超级视力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645915" y="1581150"/>
            <a:ext cx="3810001" cy="647286"/>
            <a:chOff x="648100" y="3562350"/>
            <a:chExt cx="3583374" cy="914400"/>
          </a:xfrm>
        </p:grpSpPr>
        <p:sp>
          <p:nvSpPr>
            <p:cNvPr id="14" name="Rectangle 13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ooter Text"/>
          <p:cNvSpPr txBox="1"/>
          <p:nvPr/>
        </p:nvSpPr>
        <p:spPr>
          <a:xfrm>
            <a:off x="877527" y="1643183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SUPER MAGIC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3" name="Group 45"/>
          <p:cNvGrpSpPr/>
          <p:nvPr/>
        </p:nvGrpSpPr>
        <p:grpSpPr>
          <a:xfrm>
            <a:off x="645915" y="2627453"/>
            <a:ext cx="3810001" cy="647286"/>
            <a:chOff x="648100" y="3562350"/>
            <a:chExt cx="3583374" cy="914400"/>
          </a:xfrm>
        </p:grpSpPr>
        <p:sp>
          <p:nvSpPr>
            <p:cNvPr id="47" name="Rectangle 46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Footer Text"/>
          <p:cNvSpPr txBox="1"/>
          <p:nvPr/>
        </p:nvSpPr>
        <p:spPr>
          <a:xfrm>
            <a:off x="877527" y="2689486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BEST LAYOUTS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4" name="Group 49"/>
          <p:cNvGrpSpPr/>
          <p:nvPr/>
        </p:nvGrpSpPr>
        <p:grpSpPr>
          <a:xfrm>
            <a:off x="645915" y="3673755"/>
            <a:ext cx="3810001" cy="647286"/>
            <a:chOff x="648100" y="3562350"/>
            <a:chExt cx="3583374" cy="914400"/>
          </a:xfrm>
        </p:grpSpPr>
        <p:sp>
          <p:nvSpPr>
            <p:cNvPr id="51" name="Rectangle 50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3" name="Footer Text"/>
          <p:cNvSpPr txBox="1"/>
          <p:nvPr/>
        </p:nvSpPr>
        <p:spPr>
          <a:xfrm>
            <a:off x="877527" y="3735788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UNIQUE DESIGN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5" name="Group 57"/>
          <p:cNvGrpSpPr/>
          <p:nvPr/>
        </p:nvGrpSpPr>
        <p:grpSpPr>
          <a:xfrm flipH="1">
            <a:off x="4724399" y="1581150"/>
            <a:ext cx="3810001" cy="647286"/>
            <a:chOff x="648100" y="3562350"/>
            <a:chExt cx="3583374" cy="914400"/>
          </a:xfrm>
        </p:grpSpPr>
        <p:sp>
          <p:nvSpPr>
            <p:cNvPr id="60" name="Rectangle 59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9" name="Footer Text"/>
          <p:cNvSpPr txBox="1"/>
          <p:nvPr/>
        </p:nvSpPr>
        <p:spPr>
          <a:xfrm flipH="1">
            <a:off x="4913114" y="1643183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4"/>
                </a:solidFill>
              </a:rPr>
              <a:t>EASY CUSTOMIZE </a:t>
            </a:r>
            <a:br>
              <a:rPr lang="en-US" sz="1400" b="1" dirty="0" smtClean="0">
                <a:solidFill>
                  <a:schemeClr val="accent4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6" name="Group 62"/>
          <p:cNvGrpSpPr/>
          <p:nvPr/>
        </p:nvGrpSpPr>
        <p:grpSpPr>
          <a:xfrm flipH="1">
            <a:off x="4724399" y="2627453"/>
            <a:ext cx="3810001" cy="647286"/>
            <a:chOff x="648100" y="3562350"/>
            <a:chExt cx="3583374" cy="914400"/>
          </a:xfrm>
        </p:grpSpPr>
        <p:sp>
          <p:nvSpPr>
            <p:cNvPr id="65" name="Rectangle 64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4" name="Footer Text"/>
          <p:cNvSpPr txBox="1"/>
          <p:nvPr/>
        </p:nvSpPr>
        <p:spPr>
          <a:xfrm flipH="1">
            <a:off x="4913114" y="2689486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</a:rPr>
              <a:t>UNLIMITED THEMES </a:t>
            </a:r>
            <a:br>
              <a:rPr lang="en-US" sz="1400" b="1" dirty="0" smtClean="0">
                <a:solidFill>
                  <a:schemeClr val="accent5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7" name="Group 67"/>
          <p:cNvGrpSpPr/>
          <p:nvPr/>
        </p:nvGrpSpPr>
        <p:grpSpPr>
          <a:xfrm flipH="1">
            <a:off x="4724399" y="3673755"/>
            <a:ext cx="3810001" cy="647286"/>
            <a:chOff x="648100" y="3562350"/>
            <a:chExt cx="3583374" cy="914400"/>
          </a:xfrm>
        </p:grpSpPr>
        <p:sp>
          <p:nvSpPr>
            <p:cNvPr id="70" name="Rectangle 69"/>
            <p:cNvSpPr/>
            <p:nvPr/>
          </p:nvSpPr>
          <p:spPr>
            <a:xfrm>
              <a:off x="800500" y="3562350"/>
              <a:ext cx="3430974" cy="914400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9" name="Footer Text"/>
          <p:cNvSpPr txBox="1"/>
          <p:nvPr/>
        </p:nvSpPr>
        <p:spPr>
          <a:xfrm flipH="1">
            <a:off x="4913114" y="3735788"/>
            <a:ext cx="3389674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</a:rPr>
              <a:t>MONTHLY UPDATES </a:t>
            </a:r>
            <a:br>
              <a:rPr lang="en-US" sz="1400" b="1" dirty="0" smtClean="0">
                <a:solidFill>
                  <a:schemeClr val="accent6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9" grpId="0"/>
      <p:bldP spid="53" grpId="0"/>
      <p:bldP spid="59" grpId="0"/>
      <p:bldP spid="64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1" r="24951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1" r="15161"/>
          <a:stretch>
            <a:fillRect/>
          </a:stretch>
        </p:blipFill>
        <p:spPr/>
      </p:pic>
      <p:sp>
        <p:nvSpPr>
          <p:cNvPr id="76" name="Text Placeholder 75"/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 Placeholder 73"/>
          <p:cNvSpPr>
            <a:spLocks noGrp="1"/>
          </p:cNvSpPr>
          <p:nvPr>
            <p:ph type="body" sz="half" idx="27"/>
          </p:nvPr>
        </p:nvSpPr>
        <p:spPr/>
        <p:txBody>
          <a:bodyPr/>
          <a:lstStyle/>
          <a:p>
            <a:r>
              <a:rPr lang="en-US" smtClean="0"/>
              <a:t>Main Title Goes Here</a:t>
            </a:r>
            <a:endParaRPr lang="en-US" dirty="0" smtClean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2" r="15212"/>
          <a:stretch>
            <a:fillRect/>
          </a:stretch>
        </p:blipFill>
        <p:spPr/>
      </p:pic>
      <p:sp>
        <p:nvSpPr>
          <p:cNvPr id="78" name="Text Placeholder 77"/>
          <p:cNvSpPr>
            <a:spLocks noGrp="1"/>
          </p:cNvSpPr>
          <p:nvPr>
            <p:ph type="body" sz="half" idx="37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79" name="Text Placeholder 78"/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en-US" smtClean="0"/>
              <a:t>Main Title Goes Here</a:t>
            </a:r>
            <a:endParaRPr lang="en-US" dirty="0" smtClean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1" r="15161"/>
          <a:stretch>
            <a:fillRect/>
          </a:stretch>
        </p:blipFill>
        <p:spPr/>
      </p:pic>
      <p:sp>
        <p:nvSpPr>
          <p:cNvPr id="81" name="Text Placeholder 80"/>
          <p:cNvSpPr>
            <a:spLocks noGrp="1"/>
          </p:cNvSpPr>
          <p:nvPr>
            <p:ph type="body" sz="half" idx="4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82" name="Text Placeholder 81"/>
          <p:cNvSpPr>
            <a:spLocks noGrp="1"/>
          </p:cNvSpPr>
          <p:nvPr>
            <p:ph type="body" sz="half" idx="41"/>
          </p:nvPr>
        </p:nvSpPr>
        <p:spPr/>
        <p:txBody>
          <a:bodyPr/>
          <a:lstStyle/>
          <a:p>
            <a:r>
              <a:rPr lang="en-US" smtClean="0"/>
              <a:t>Main Title Goes Here</a:t>
            </a:r>
            <a:endParaRPr lang="en-US" dirty="0" smtClean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" r="7538"/>
          <a:stretch>
            <a:fillRect/>
          </a:stretch>
        </p:blipFill>
        <p:spPr/>
      </p:pic>
      <p:sp>
        <p:nvSpPr>
          <p:cNvPr id="24" name="Text Placeholder 23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zh-CN" altLang="en-US" dirty="0" smtClean="0"/>
              <a:t>在这里输入标题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商务演示，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half" idx="27"/>
          </p:nvPr>
        </p:nvSpPr>
        <p:spPr/>
        <p:txBody>
          <a:bodyPr/>
          <a:lstStyle/>
          <a:p>
            <a:r>
              <a:rPr lang="zh-CN" altLang="en-US" dirty="0" smtClean="0"/>
              <a:t>在这里输入标题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8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29"/>
          </p:nvPr>
        </p:nvSpPr>
        <p:spPr/>
        <p:txBody>
          <a:bodyPr/>
          <a:lstStyle/>
          <a:p>
            <a:r>
              <a:rPr lang="zh-CN" altLang="en-US" dirty="0" smtClean="0"/>
              <a:t>在这里输入标题</a:t>
            </a:r>
            <a:endParaRPr lang="en-US" dirty="0"/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令人敬畏的解决方案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zh-CN" altLang="en-US" dirty="0" smtClean="0"/>
              <a:t>在这里输入标题</a:t>
            </a:r>
            <a:endParaRPr lang="en-US" dirty="0" smtClean="0"/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我们的优点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" b="38743"/>
          <a:stretch/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3" b="40515"/>
          <a:stretch/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5" b="27045"/>
          <a:stretch>
            <a:fillRect/>
          </a:stretch>
        </p:blipFill>
        <p:spPr/>
      </p:pic>
    </p:spTree>
  </p:cSld>
  <p:clrMapOvr>
    <a:masterClrMapping/>
  </p:clrMapOvr>
  <p:transition advTm="6000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864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8644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half" idx="27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8" b="8618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8" b="8618"/>
          <a:stretch>
            <a:fillRect/>
          </a:stretch>
        </p:blipFill>
        <p:spPr/>
      </p:pic>
      <p:sp>
        <p:nvSpPr>
          <p:cNvPr id="21" name="Text Placeholder 20"/>
          <p:cNvSpPr>
            <a:spLocks noGrp="1"/>
          </p:cNvSpPr>
          <p:nvPr>
            <p:ph type="body" sz="half" idx="28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9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8644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8644"/>
          <a:stretch>
            <a:fillRect/>
          </a:stretch>
        </p:blipFill>
        <p:spPr/>
      </p:pic>
      <p:sp>
        <p:nvSpPr>
          <p:cNvPr id="20" name="Text Placeholder 19"/>
          <p:cNvSpPr>
            <a:spLocks noGrp="1"/>
          </p:cNvSpPr>
          <p:nvPr>
            <p:ph type="body" sz="half" idx="3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为什么与我们工作在一起？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为什么与我们工作在一起？</a:t>
            </a:r>
            <a:endParaRPr lang="en-US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3" b="1186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9" r="36579"/>
          <a:stretch>
            <a:fillRect/>
          </a:stretch>
        </p:blipFill>
        <p:spPr/>
      </p:pic>
    </p:spTree>
  </p:cSld>
  <p:clrMapOvr>
    <a:masterClrMapping/>
  </p:clrMapOvr>
  <p:transition advTm="6000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zh-CN" altLang="en-US" dirty="0"/>
              <a:t>在这里输入标题</a:t>
            </a:r>
            <a:endParaRPr lang="en-US" altLang="zh-CN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为什么与我们工作在一起？</a:t>
            </a:r>
            <a:endParaRPr lang="en-US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r="2734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r="2734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2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r="2734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2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r="2734"/>
          <a:stretch>
            <a:fillRect/>
          </a:stretch>
        </p:blipFill>
        <p:spPr/>
      </p:pic>
    </p:spTree>
  </p:cSld>
  <p:clrMapOvr>
    <a:masterClrMapping/>
  </p:clrMapOvr>
  <p:transition advTm="6000">
    <p:cover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>
          <a:xfrm>
            <a:off x="1752600" y="361950"/>
            <a:ext cx="5638800" cy="35352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的团队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2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4" r="21844"/>
          <a:stretch>
            <a:fillRect/>
          </a:stretch>
        </p:blipFill>
        <p:spPr/>
      </p:pic>
      <p:sp>
        <p:nvSpPr>
          <p:cNvPr id="30" name="Text Placeholder 29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smtClean="0"/>
              <a:t>Adam Sh </a:t>
            </a:r>
            <a:endParaRPr lang="en-US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half" idx="30"/>
          </p:nvPr>
        </p:nvSpPr>
        <p:spPr/>
        <p:txBody>
          <a:bodyPr/>
          <a:lstStyle/>
          <a:p>
            <a:r>
              <a:rPr lang="en-US" smtClean="0"/>
              <a:t>CEO &amp; PRODUCT MANAGER</a:t>
            </a:r>
            <a:endParaRPr lang="en-US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/>
      </p:pic>
      <p:sp>
        <p:nvSpPr>
          <p:cNvPr id="41" name="Text Placeholder 40"/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n-US" smtClean="0"/>
              <a:t>Rachel Za</a:t>
            </a:r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n-US" smtClean="0"/>
              <a:t>LAYOUTS DESIGNER</a:t>
            </a:r>
            <a:endParaRPr lang="en-US" dirty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2" r="15762"/>
          <a:stretch>
            <a:fillRect/>
          </a:stretch>
        </p:blipFill>
        <p:spPr/>
      </p:pic>
      <p:sp>
        <p:nvSpPr>
          <p:cNvPr id="15" name="Text Placeholder 14"/>
          <p:cNvSpPr>
            <a:spLocks noGrp="1"/>
          </p:cNvSpPr>
          <p:nvPr>
            <p:ph type="body" sz="half" idx="36"/>
          </p:nvPr>
        </p:nvSpPr>
        <p:spPr/>
        <p:txBody>
          <a:bodyPr/>
          <a:lstStyle/>
          <a:p>
            <a:r>
              <a:rPr lang="en-US" smtClean="0"/>
              <a:t>Jon Smith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half" idx="37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en-US" smtClean="0"/>
              <a:t>MARKETING MANAGER</a:t>
            </a:r>
            <a:endParaRPr lang="en-US" dirty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3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  <p:sp>
        <p:nvSpPr>
          <p:cNvPr id="19" name="Text Placeholder 18"/>
          <p:cNvSpPr>
            <a:spLocks noGrp="1"/>
          </p:cNvSpPr>
          <p:nvPr>
            <p:ph type="body" sz="half" idx="40"/>
          </p:nvPr>
        </p:nvSpPr>
        <p:spPr/>
        <p:txBody>
          <a:bodyPr/>
          <a:lstStyle/>
          <a:p>
            <a:r>
              <a:rPr lang="en-US" smtClean="0"/>
              <a:t>Arica Sh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half" idx="4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half" idx="42"/>
          </p:nvPr>
        </p:nvSpPr>
        <p:spPr/>
        <p:txBody>
          <a:bodyPr/>
          <a:lstStyle/>
          <a:p>
            <a:r>
              <a:rPr lang="en-US" smtClean="0"/>
              <a:t>PHOTOGRAPHER</a:t>
            </a:r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61950"/>
            <a:ext cx="5638800" cy="35352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辉煌的团队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r="19637"/>
          <a:stretch>
            <a:fillRect/>
          </a:stretch>
        </p:blipFill>
        <p:spPr/>
      </p:pic>
      <p:sp>
        <p:nvSpPr>
          <p:cNvPr id="44" name="Text Placeholder 43"/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n-US" smtClean="0"/>
              <a:t>Adam Sh </a:t>
            </a:r>
            <a:endParaRPr lang="en-US" dirty="0"/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n-US" smtClean="0"/>
              <a:t>CEO &amp; Manager</a:t>
            </a:r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4" r="19604"/>
          <a:stretch>
            <a:fillRect/>
          </a:stretch>
        </p:blipFill>
        <p:spPr/>
      </p:pic>
      <p:sp>
        <p:nvSpPr>
          <p:cNvPr id="47" name="Text Placeholder 46"/>
          <p:cNvSpPr>
            <a:spLocks noGrp="1"/>
          </p:cNvSpPr>
          <p:nvPr>
            <p:ph type="body" sz="half" idx="36"/>
          </p:nvPr>
        </p:nvSpPr>
        <p:spPr/>
        <p:txBody>
          <a:bodyPr/>
          <a:lstStyle/>
          <a:p>
            <a:r>
              <a:rPr lang="en-US" smtClean="0"/>
              <a:t>Rachel ZA</a:t>
            </a:r>
            <a:endParaRPr lang="en-US" dirty="0"/>
          </a:p>
        </p:txBody>
      </p:sp>
      <p:sp>
        <p:nvSpPr>
          <p:cNvPr id="48" name="Text Placeholder 47"/>
          <p:cNvSpPr>
            <a:spLocks noGrp="1"/>
          </p:cNvSpPr>
          <p:nvPr>
            <p:ph type="body" sz="half" idx="37"/>
          </p:nvPr>
        </p:nvSpPr>
        <p:spPr/>
        <p:txBody>
          <a:bodyPr/>
          <a:lstStyle/>
          <a:p>
            <a:r>
              <a:rPr lang="en-US" smtClean="0"/>
              <a:t>Pro Designer </a:t>
            </a:r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3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4" r="19604"/>
          <a:stretch>
            <a:fillRect/>
          </a:stretch>
        </p:blipFill>
        <p:spPr/>
      </p:pic>
      <p:sp>
        <p:nvSpPr>
          <p:cNvPr id="51" name="Text Placeholder 50"/>
          <p:cNvSpPr>
            <a:spLocks noGrp="1"/>
          </p:cNvSpPr>
          <p:nvPr>
            <p:ph type="body" sz="half" idx="40"/>
          </p:nvPr>
        </p:nvSpPr>
        <p:spPr/>
        <p:txBody>
          <a:bodyPr/>
          <a:lstStyle/>
          <a:p>
            <a:r>
              <a:rPr lang="en-US" smtClean="0"/>
              <a:t>Arica Sh</a:t>
            </a:r>
            <a:endParaRPr lang="en-US" dirty="0"/>
          </a:p>
        </p:txBody>
      </p:sp>
      <p:sp>
        <p:nvSpPr>
          <p:cNvPr id="52" name="Text Placeholder 51"/>
          <p:cNvSpPr>
            <a:spLocks noGrp="1"/>
          </p:cNvSpPr>
          <p:nvPr>
            <p:ph type="body" sz="half" idx="41"/>
          </p:nvPr>
        </p:nvSpPr>
        <p:spPr/>
        <p:txBody>
          <a:bodyPr/>
          <a:lstStyle/>
          <a:p>
            <a:r>
              <a:rPr lang="en-US" smtClean="0"/>
              <a:t>Marketing Manger</a:t>
            </a:r>
            <a:endParaRPr lang="en-US" dirty="0"/>
          </a:p>
        </p:txBody>
      </p:sp>
      <p:sp>
        <p:nvSpPr>
          <p:cNvPr id="53" name="Text Placeholder 52"/>
          <p:cNvSpPr>
            <a:spLocks noGrp="1"/>
          </p:cNvSpPr>
          <p:nvPr>
            <p:ph type="body" sz="half" idx="42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4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4" r="19604"/>
          <a:stretch>
            <a:fillRect/>
          </a:stretch>
        </p:blipFill>
        <p:spPr/>
      </p:pic>
      <p:sp>
        <p:nvSpPr>
          <p:cNvPr id="65" name="Text Placeholder 64"/>
          <p:cNvSpPr>
            <a:spLocks noGrp="1"/>
          </p:cNvSpPr>
          <p:nvPr>
            <p:ph type="body" sz="half" idx="44"/>
          </p:nvPr>
        </p:nvSpPr>
        <p:spPr/>
        <p:txBody>
          <a:bodyPr/>
          <a:lstStyle/>
          <a:p>
            <a:r>
              <a:rPr lang="en-US" smtClean="0"/>
              <a:t>Jon Smith</a:t>
            </a:r>
            <a:endParaRPr lang="en-US" dirty="0"/>
          </a:p>
        </p:txBody>
      </p:sp>
      <p:sp>
        <p:nvSpPr>
          <p:cNvPr id="66" name="Text Placeholder 65"/>
          <p:cNvSpPr>
            <a:spLocks noGrp="1"/>
          </p:cNvSpPr>
          <p:nvPr>
            <p:ph type="body" sz="half" idx="45"/>
          </p:nvPr>
        </p:nvSpPr>
        <p:spPr/>
        <p:txBody>
          <a:bodyPr/>
          <a:lstStyle/>
          <a:p>
            <a:r>
              <a:rPr lang="en-US" smtClean="0"/>
              <a:t>Coding &amp; Programmer</a:t>
            </a:r>
            <a:endParaRPr lang="en-US" dirty="0"/>
          </a:p>
        </p:txBody>
      </p:sp>
      <p:sp>
        <p:nvSpPr>
          <p:cNvPr id="67" name="Text Placeholder 66"/>
          <p:cNvSpPr>
            <a:spLocks noGrp="1"/>
          </p:cNvSpPr>
          <p:nvPr>
            <p:ph type="body" sz="half" idx="46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3" r="11323"/>
          <a:stretch>
            <a:fillRect/>
          </a:stretch>
        </p:blipFill>
        <p:spPr/>
      </p:pic>
      <p:sp>
        <p:nvSpPr>
          <p:cNvPr id="27" name="Text Placeholder 26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smtClean="0"/>
              <a:t>Rachel Dark</a:t>
            </a:r>
            <a:br>
              <a:rPr lang="en-US" smtClean="0"/>
            </a:br>
            <a:r>
              <a:rPr lang="en-US" smtClean="0"/>
              <a:t>CONSULTANT</a:t>
            </a:r>
            <a:endParaRPr lang="en-US" dirty="0" smtClean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r="11324"/>
          <a:stretch>
            <a:fillRect/>
          </a:stretch>
        </p:blipFill>
        <p:spPr/>
      </p:pic>
      <p:sp>
        <p:nvSpPr>
          <p:cNvPr id="29" name="Text Placeholder 28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smtClean="0"/>
              <a:t>Adam Dark</a:t>
            </a:r>
            <a:br>
              <a:rPr lang="en-US" smtClean="0"/>
            </a:br>
            <a:r>
              <a:rPr lang="en-US" smtClean="0"/>
              <a:t>STRAGEGIES</a:t>
            </a:r>
            <a:endParaRPr lang="en-US" dirty="0" smtClean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r="11290"/>
          <a:stretch>
            <a:fillRect/>
          </a:stretch>
        </p:blipFill>
        <p:spPr/>
      </p:pic>
      <p:sp>
        <p:nvSpPr>
          <p:cNvPr id="31" name="Text Placeholder 3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smtClean="0"/>
              <a:t>Rachel Dark</a:t>
            </a:r>
            <a:br>
              <a:rPr lang="en-US" smtClean="0"/>
            </a:br>
            <a:r>
              <a:rPr lang="en-US" smtClean="0"/>
              <a:t>CONSULTANT</a:t>
            </a:r>
            <a:endParaRPr lang="en-US" dirty="0" smtClean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r="11324"/>
          <a:stretch>
            <a:fillRect/>
          </a:stretch>
        </p:blipFill>
        <p:spPr/>
      </p:pic>
      <p:sp>
        <p:nvSpPr>
          <p:cNvPr id="34" name="Text Placeholder 33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n-US" smtClean="0"/>
              <a:t>Adam Dark</a:t>
            </a:r>
            <a:br>
              <a:rPr lang="en-US" smtClean="0"/>
            </a:br>
            <a:r>
              <a:rPr lang="en-US" smtClean="0"/>
              <a:t>STRAGEGIES</a:t>
            </a:r>
            <a:endParaRPr lang="en-US" dirty="0" smtClean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2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7" r="11357"/>
          <a:stretch>
            <a:fillRect/>
          </a:stretch>
        </p:blipFill>
        <p:spPr/>
      </p:pic>
      <p:sp>
        <p:nvSpPr>
          <p:cNvPr id="36" name="Text Placeholder 35"/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n-US" smtClean="0"/>
              <a:t>Raual Dark</a:t>
            </a:r>
            <a:br>
              <a:rPr lang="en-US" smtClean="0"/>
            </a:br>
            <a:r>
              <a:rPr lang="en-US" smtClean="0"/>
              <a:t>ANALYTICS</a:t>
            </a:r>
            <a:endParaRPr lang="en-US" dirty="0" smtClean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2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r="11290"/>
          <a:stretch>
            <a:fillRect/>
          </a:stretch>
        </p:blipFill>
        <p:spPr/>
      </p:pic>
      <p:sp>
        <p:nvSpPr>
          <p:cNvPr id="39" name="Text Placeholder 38"/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n-US" smtClean="0"/>
              <a:t>Anna Dark</a:t>
            </a:r>
            <a:br>
              <a:rPr lang="en-US" smtClean="0"/>
            </a:br>
            <a:r>
              <a:rPr lang="en-US" smtClean="0"/>
              <a:t>COMPARISON</a:t>
            </a:r>
            <a:endParaRPr lang="en-US" dirty="0" smtClean="0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2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r="11324"/>
          <a:stretch>
            <a:fillRect/>
          </a:stretch>
        </p:blipFill>
        <p:spPr/>
      </p:pic>
      <p:sp>
        <p:nvSpPr>
          <p:cNvPr id="41" name="Text Placeholder 40"/>
          <p:cNvSpPr>
            <a:spLocks noGrp="1"/>
          </p:cNvSpPr>
          <p:nvPr>
            <p:ph type="body" sz="half" idx="28"/>
          </p:nvPr>
        </p:nvSpPr>
        <p:spPr/>
        <p:txBody>
          <a:bodyPr/>
          <a:lstStyle/>
          <a:p>
            <a:r>
              <a:rPr lang="en-US" smtClean="0"/>
              <a:t>Raual Dark</a:t>
            </a:r>
            <a:br>
              <a:rPr lang="en-US" smtClean="0"/>
            </a:br>
            <a:r>
              <a:rPr lang="en-US" smtClean="0"/>
              <a:t>ANALYTICS</a:t>
            </a:r>
            <a:endParaRPr lang="en-US" dirty="0" smtClean="0"/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2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r="11290"/>
          <a:stretch>
            <a:fillRect/>
          </a:stretch>
        </p:blipFill>
        <p:spPr/>
      </p:pic>
      <p:sp>
        <p:nvSpPr>
          <p:cNvPr id="43" name="Text Placeholder 42"/>
          <p:cNvSpPr>
            <a:spLocks noGrp="1"/>
          </p:cNvSpPr>
          <p:nvPr>
            <p:ph type="body" sz="half" idx="30"/>
          </p:nvPr>
        </p:nvSpPr>
        <p:spPr/>
        <p:txBody>
          <a:bodyPr/>
          <a:lstStyle/>
          <a:p>
            <a:r>
              <a:rPr lang="en-US" smtClean="0"/>
              <a:t>Anna Dark</a:t>
            </a:r>
            <a:br>
              <a:rPr lang="en-US" smtClean="0"/>
            </a:br>
            <a:r>
              <a:rPr lang="en-US" smtClean="0"/>
              <a:t>COMPARISON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我们辉煌的团队</a:t>
            </a:r>
            <a:endParaRPr lang="en-US" dirty="0"/>
          </a:p>
        </p:txBody>
      </p:sp>
    </p:spTree>
  </p:cSld>
  <p:clrMapOvr>
    <a:masterClrMapping/>
  </p:clrMapOvr>
  <p:transition spd="med" advClick="0" advTm="6000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62414" y="3039523"/>
            <a:ext cx="73525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思翔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创建于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2009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年。</a:t>
            </a:r>
          </a:p>
          <a:p>
            <a:pPr algn="ctr"/>
            <a:endParaRPr lang="zh-CN" altLang="en-US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是一家以“不同于传统的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制作模式，创造全新的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体验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服务包含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商务演示，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FLASH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动画等设计、培训、咨询服务，帮助企业将复杂的信息（文本，数据等）通过合理，清晰，平易近人的方式表达给特定群体，从而获得专业认可，提升企业形象。</a:t>
            </a:r>
          </a:p>
          <a:p>
            <a:pPr algn="ctr"/>
            <a:endParaRPr lang="zh-CN" altLang="en-US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四年来，我们为三百多家企事业单位客户创造了有效沟通的价值</a:t>
            </a:r>
            <a:r>
              <a:rPr lang="en-US" altLang="zh-CN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成功案例涉及金融、电力电子、物流、工业制造、医药、广告传媒、快消等众多行业领域。</a:t>
            </a:r>
          </a:p>
        </p:txBody>
      </p:sp>
      <p:grpSp>
        <p:nvGrpSpPr>
          <p:cNvPr id="2" name="Group 24"/>
          <p:cNvGrpSpPr/>
          <p:nvPr/>
        </p:nvGrpSpPr>
        <p:grpSpPr>
          <a:xfrm>
            <a:off x="4065573" y="2984989"/>
            <a:ext cx="1012854" cy="152400"/>
            <a:chOff x="4168751" y="2495551"/>
            <a:chExt cx="1012854" cy="152400"/>
          </a:xfrm>
        </p:grpSpPr>
        <p:sp>
          <p:nvSpPr>
            <p:cNvPr id="16" name="Oval 15"/>
            <p:cNvSpPr/>
            <p:nvPr/>
          </p:nvSpPr>
          <p:spPr>
            <a:xfrm>
              <a:off x="4598977" y="2495551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 flipV="1">
              <a:off x="4816297" y="2522221"/>
              <a:ext cx="99060" cy="990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 flipV="1">
              <a:off x="4434997" y="2522221"/>
              <a:ext cx="99060" cy="990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 flipV="1">
              <a:off x="4980277" y="2531632"/>
              <a:ext cx="80239" cy="802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 flipV="1">
              <a:off x="4289838" y="2531632"/>
              <a:ext cx="80239" cy="802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 flipV="1">
              <a:off x="5125438" y="2543668"/>
              <a:ext cx="56167" cy="561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4" name="Oval 23"/>
            <p:cNvSpPr>
              <a:spLocks noChangeAspect="1"/>
            </p:cNvSpPr>
            <p:nvPr/>
          </p:nvSpPr>
          <p:spPr>
            <a:xfrm flipV="1">
              <a:off x="4168751" y="2543668"/>
              <a:ext cx="56167" cy="561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3753152" y="2382906"/>
            <a:ext cx="1637697" cy="360087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pPr marL="0" marR="0" lvl="0" indent="0" algn="ctr" defTabSz="103162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95688" algn="l"/>
              </a:tabLst>
              <a:defRPr/>
            </a:pPr>
            <a:r>
              <a:rPr lang="en-US" sz="1400" b="1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Adam Stania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r="833"/>
          <a:stretch/>
        </p:blipFill>
        <p:spPr/>
      </p:pic>
      <p:grpSp>
        <p:nvGrpSpPr>
          <p:cNvPr id="3" name="Group 24"/>
          <p:cNvGrpSpPr/>
          <p:nvPr/>
        </p:nvGrpSpPr>
        <p:grpSpPr>
          <a:xfrm>
            <a:off x="4065573" y="4427940"/>
            <a:ext cx="1012854" cy="152400"/>
            <a:chOff x="4168751" y="2495551"/>
            <a:chExt cx="1012854" cy="152400"/>
          </a:xfrm>
        </p:grpSpPr>
        <p:sp>
          <p:nvSpPr>
            <p:cNvPr id="20" name="Oval 19"/>
            <p:cNvSpPr/>
            <p:nvPr/>
          </p:nvSpPr>
          <p:spPr>
            <a:xfrm>
              <a:off x="4598977" y="2495551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 flipV="1">
              <a:off x="4816297" y="2522221"/>
              <a:ext cx="99060" cy="990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 flipV="1">
              <a:off x="4434997" y="2522221"/>
              <a:ext cx="99060" cy="990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>
            <a:xfrm flipV="1">
              <a:off x="4980277" y="2531632"/>
              <a:ext cx="80239" cy="802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 flipV="1">
              <a:off x="4289838" y="2531632"/>
              <a:ext cx="80239" cy="802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 flipV="1">
              <a:off x="5125438" y="2543668"/>
              <a:ext cx="56167" cy="561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 flipV="1">
              <a:off x="4168751" y="2543668"/>
              <a:ext cx="56167" cy="561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2" name="Title 1"/>
          <p:cNvSpPr txBox="1">
            <a:spLocks/>
          </p:cNvSpPr>
          <p:nvPr/>
        </p:nvSpPr>
        <p:spPr>
          <a:xfrm>
            <a:off x="3753152" y="2653477"/>
            <a:ext cx="1637697" cy="360087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pPr marL="0" marR="0" lvl="0" indent="0" algn="ctr" defTabSz="103162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95688" algn="l"/>
              </a:tabLst>
              <a:defRPr/>
            </a:pPr>
            <a:r>
              <a:rPr kumimoji="0" lang="zh-CN" altLang="en-US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总经理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med" advClick="0"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9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我们喜欢做什么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694" y="1650578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9"/>
          <p:cNvGrpSpPr/>
          <p:nvPr/>
        </p:nvGrpSpPr>
        <p:grpSpPr>
          <a:xfrm>
            <a:off x="2392194" y="1377528"/>
            <a:ext cx="647700" cy="546100"/>
            <a:chOff x="4610100" y="2003425"/>
            <a:chExt cx="647700" cy="546100"/>
          </a:xfrm>
        </p:grpSpPr>
        <p:sp>
          <p:nvSpPr>
            <p:cNvPr id="8" name="Rounded Rectangle 7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60343" y="1860128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PREMIUM SLIDES</a:t>
            </a:r>
          </a:p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grpSp>
        <p:nvGrpSpPr>
          <p:cNvPr id="6" name="Group 11"/>
          <p:cNvGrpSpPr/>
          <p:nvPr/>
        </p:nvGrpSpPr>
        <p:grpSpPr>
          <a:xfrm>
            <a:off x="2579519" y="1450553"/>
            <a:ext cx="273050" cy="274638"/>
            <a:chOff x="2308226" y="1865311"/>
            <a:chExt cx="273050" cy="274638"/>
          </a:xfrm>
          <a:solidFill>
            <a:schemeClr val="bg1"/>
          </a:solidFill>
        </p:grpSpPr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2354263" y="1914524"/>
              <a:ext cx="180975" cy="92075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56" y="22"/>
                </a:cxn>
                <a:cxn ang="0">
                  <a:pos x="56" y="22"/>
                </a:cxn>
                <a:cxn ang="0">
                  <a:pos x="37" y="12"/>
                </a:cxn>
                <a:cxn ang="0">
                  <a:pos x="34" y="12"/>
                </a:cxn>
                <a:cxn ang="0">
                  <a:pos x="30" y="14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40"/>
                </a:cxn>
                <a:cxn ang="0">
                  <a:pos x="17" y="40"/>
                </a:cxn>
                <a:cxn ang="0">
                  <a:pos x="22" y="37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54" y="29"/>
                </a:cxn>
                <a:cxn ang="0">
                  <a:pos x="57" y="29"/>
                </a:cxn>
                <a:cxn ang="0">
                  <a:pos x="61" y="27"/>
                </a:cxn>
                <a:cxn ang="0">
                  <a:pos x="78" y="5"/>
                </a:cxn>
                <a:cxn ang="0">
                  <a:pos x="79" y="2"/>
                </a:cxn>
              </a:cxnLst>
              <a:rect l="0" t="0" r="r" b="b"/>
              <a:pathLst>
                <a:path w="79" h="40">
                  <a:moveTo>
                    <a:pt x="79" y="2"/>
                  </a:moveTo>
                  <a:cubicBezTo>
                    <a:pt x="78" y="2"/>
                    <a:pt x="78" y="1"/>
                    <a:pt x="77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4" y="0"/>
                    <a:pt x="73" y="0"/>
                    <a:pt x="73" y="1"/>
                  </a:cubicBezTo>
                  <a:cubicBezTo>
                    <a:pt x="73" y="1"/>
                    <a:pt x="60" y="17"/>
                    <a:pt x="56" y="22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1" y="12"/>
                    <a:pt x="30" y="1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1" y="38"/>
                    <a:pt x="22" y="37"/>
                  </a:cubicBezTo>
                  <a:cubicBezTo>
                    <a:pt x="22" y="37"/>
                    <a:pt x="32" y="23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8" y="29"/>
                    <a:pt x="60" y="29"/>
                    <a:pt x="61" y="2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9" y="3"/>
                    <a:pt x="7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2308226" y="1865311"/>
              <a:ext cx="273050" cy="193675"/>
            </a:xfrm>
            <a:custGeom>
              <a:avLst/>
              <a:gdLst/>
              <a:ahLst/>
              <a:cxnLst>
                <a:cxn ang="0">
                  <a:pos x="109" y="74"/>
                </a:cxn>
                <a:cxn ang="0">
                  <a:pos x="108" y="75"/>
                </a:cxn>
                <a:cxn ang="0">
                  <a:pos x="11" y="75"/>
                </a:cxn>
                <a:cxn ang="0">
                  <a:pos x="10" y="74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07" y="10"/>
                </a:cxn>
                <a:cxn ang="0">
                  <a:pos x="109" y="11"/>
                </a:cxn>
                <a:cxn ang="0">
                  <a:pos x="109" y="74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4" y="75"/>
                </a:cxn>
                <a:cxn ang="0">
                  <a:pos x="3" y="75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4" y="85"/>
                </a:cxn>
                <a:cxn ang="0">
                  <a:pos x="115" y="85"/>
                </a:cxn>
                <a:cxn ang="0">
                  <a:pos x="119" y="82"/>
                </a:cxn>
                <a:cxn ang="0">
                  <a:pos x="119" y="79"/>
                </a:cxn>
                <a:cxn ang="0">
                  <a:pos x="116" y="75"/>
                </a:cxn>
                <a:cxn ang="0">
                  <a:pos x="115" y="75"/>
                </a:cxn>
                <a:cxn ang="0">
                  <a:pos x="115" y="11"/>
                </a:cxn>
                <a:cxn ang="0">
                  <a:pos x="116" y="10"/>
                </a:cxn>
                <a:cxn ang="0">
                  <a:pos x="119" y="6"/>
                </a:cxn>
              </a:cxnLst>
              <a:rect l="0" t="0" r="r" b="b"/>
              <a:pathLst>
                <a:path w="119" h="85">
                  <a:moveTo>
                    <a:pt x="109" y="74"/>
                  </a:moveTo>
                  <a:cubicBezTo>
                    <a:pt x="109" y="75"/>
                    <a:pt x="108" y="75"/>
                    <a:pt x="108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0" y="75"/>
                    <a:pt x="10" y="7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9" y="10"/>
                    <a:pt x="109" y="11"/>
                  </a:cubicBezTo>
                  <a:lnTo>
                    <a:pt x="109" y="74"/>
                  </a:lnTo>
                  <a:close/>
                  <a:moveTo>
                    <a:pt x="119" y="6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3" y="75"/>
                    <a:pt x="3" y="75"/>
                  </a:cubicBezTo>
                  <a:cubicBezTo>
                    <a:pt x="1" y="76"/>
                    <a:pt x="0" y="77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5"/>
                    <a:pt x="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9" y="84"/>
                    <a:pt x="119" y="82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8" y="9"/>
                    <a:pt x="119" y="8"/>
                    <a:pt x="119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49"/>
            <p:cNvSpPr>
              <a:spLocks/>
            </p:cNvSpPr>
            <p:nvPr/>
          </p:nvSpPr>
          <p:spPr bwMode="auto">
            <a:xfrm>
              <a:off x="2382838" y="2073274"/>
              <a:ext cx="125413" cy="6667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31" y="8"/>
                </a:cxn>
                <a:cxn ang="0">
                  <a:pos x="31" y="7"/>
                </a:cxn>
                <a:cxn ang="0">
                  <a:pos x="31" y="2"/>
                </a:cxn>
                <a:cxn ang="0">
                  <a:pos x="27" y="0"/>
                </a:cxn>
                <a:cxn ang="0">
                  <a:pos x="24" y="2"/>
                </a:cxn>
                <a:cxn ang="0">
                  <a:pos x="24" y="7"/>
                </a:cxn>
                <a:cxn ang="0">
                  <a:pos x="23" y="8"/>
                </a:cxn>
                <a:cxn ang="0">
                  <a:pos x="2" y="23"/>
                </a:cxn>
                <a:cxn ang="0">
                  <a:pos x="1" y="28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6"/>
                </a:cxn>
                <a:cxn ang="0">
                  <a:pos x="27" y="29"/>
                </a:cxn>
                <a:cxn ang="0">
                  <a:pos x="31" y="26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49" y="29"/>
                </a:cxn>
                <a:cxn ang="0">
                  <a:pos x="51" y="29"/>
                </a:cxn>
                <a:cxn ang="0">
                  <a:pos x="54" y="28"/>
                </a:cxn>
                <a:cxn ang="0">
                  <a:pos x="53" y="23"/>
                </a:cxn>
              </a:cxnLst>
              <a:rect l="0" t="0" r="r" b="b"/>
              <a:pathLst>
                <a:path w="55" h="29">
                  <a:moveTo>
                    <a:pt x="53" y="23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5" y="0"/>
                    <a:pt x="24" y="0"/>
                    <a:pt x="24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5" y="29"/>
                    <a:pt x="27" y="29"/>
                  </a:cubicBezTo>
                  <a:cubicBezTo>
                    <a:pt x="29" y="29"/>
                    <a:pt x="31" y="28"/>
                    <a:pt x="31" y="2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1" y="29"/>
                  </a:cubicBezTo>
                  <a:cubicBezTo>
                    <a:pt x="52" y="29"/>
                    <a:pt x="53" y="29"/>
                    <a:pt x="54" y="28"/>
                  </a:cubicBezTo>
                  <a:cubicBezTo>
                    <a:pt x="55" y="26"/>
                    <a:pt x="55" y="24"/>
                    <a:pt x="5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3352800" y="1650578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18"/>
          <p:cNvGrpSpPr/>
          <p:nvPr/>
        </p:nvGrpSpPr>
        <p:grpSpPr>
          <a:xfrm>
            <a:off x="5067300" y="1377528"/>
            <a:ext cx="647700" cy="546100"/>
            <a:chOff x="4610100" y="2003425"/>
            <a:chExt cx="647700" cy="546100"/>
          </a:xfrm>
          <a:solidFill>
            <a:schemeClr val="accent2"/>
          </a:solidFill>
        </p:grpSpPr>
        <p:sp>
          <p:nvSpPr>
            <p:cNvPr id="25" name="Rounded Rectangle 24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ight Triangle 25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535449" y="1860128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FRESH IDEAS</a:t>
            </a:r>
          </a:p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019800" y="1650578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28"/>
          <p:cNvGrpSpPr/>
          <p:nvPr/>
        </p:nvGrpSpPr>
        <p:grpSpPr>
          <a:xfrm>
            <a:off x="7734300" y="1377528"/>
            <a:ext cx="647700" cy="546100"/>
            <a:chOff x="4610100" y="2003425"/>
            <a:chExt cx="647700" cy="546100"/>
          </a:xfrm>
          <a:solidFill>
            <a:schemeClr val="accent3"/>
          </a:solidFill>
        </p:grpSpPr>
        <p:sp>
          <p:nvSpPr>
            <p:cNvPr id="35" name="Rounded Rectangle 34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ight Triangle 35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202449" y="1860128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MAGIC VESION</a:t>
            </a:r>
          </a:p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77694" y="3380547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38"/>
          <p:cNvGrpSpPr/>
          <p:nvPr/>
        </p:nvGrpSpPr>
        <p:grpSpPr>
          <a:xfrm>
            <a:off x="2392194" y="3107497"/>
            <a:ext cx="647700" cy="546100"/>
            <a:chOff x="4610100" y="2003425"/>
            <a:chExt cx="647700" cy="546100"/>
          </a:xfrm>
          <a:solidFill>
            <a:schemeClr val="accent4"/>
          </a:solidFill>
        </p:grpSpPr>
        <p:sp>
          <p:nvSpPr>
            <p:cNvPr id="45" name="Rounded Rectangle 44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ight Triangle 45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860343" y="3590097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</a:rPr>
              <a:t>RESPONSIVE SLIDES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352800" y="3380547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48"/>
          <p:cNvGrpSpPr/>
          <p:nvPr/>
        </p:nvGrpSpPr>
        <p:grpSpPr>
          <a:xfrm>
            <a:off x="5067300" y="3107497"/>
            <a:ext cx="647700" cy="546100"/>
            <a:chOff x="4610100" y="2003425"/>
            <a:chExt cx="647700" cy="546100"/>
          </a:xfrm>
          <a:solidFill>
            <a:schemeClr val="accent5"/>
          </a:solidFill>
        </p:grpSpPr>
        <p:sp>
          <p:nvSpPr>
            <p:cNvPr id="55" name="Rounded Rectangle 54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ight Triangle 55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535449" y="3590097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5"/>
                </a:solidFill>
              </a:rPr>
              <a:t>UNLIMITED THEMES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019800" y="3380547"/>
            <a:ext cx="2446506" cy="1304925"/>
          </a:xfrm>
          <a:prstGeom prst="roundRect">
            <a:avLst>
              <a:gd name="adj" fmla="val 3316"/>
            </a:avLst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58"/>
          <p:cNvGrpSpPr/>
          <p:nvPr/>
        </p:nvGrpSpPr>
        <p:grpSpPr>
          <a:xfrm>
            <a:off x="7734300" y="3107497"/>
            <a:ext cx="647700" cy="546100"/>
            <a:chOff x="4610100" y="2003425"/>
            <a:chExt cx="647700" cy="546100"/>
          </a:xfrm>
          <a:solidFill>
            <a:schemeClr val="accent6"/>
          </a:solidFill>
        </p:grpSpPr>
        <p:sp>
          <p:nvSpPr>
            <p:cNvPr id="65" name="Rounded Rectangle 64"/>
            <p:cNvSpPr/>
            <p:nvPr/>
          </p:nvSpPr>
          <p:spPr>
            <a:xfrm>
              <a:off x="4610100" y="2003425"/>
              <a:ext cx="647700" cy="425450"/>
            </a:xfrm>
            <a:prstGeom prst="roundRect">
              <a:avLst>
                <a:gd name="adj" fmla="val 8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ight Triangle 65"/>
            <p:cNvSpPr/>
            <p:nvPr/>
          </p:nvSpPr>
          <p:spPr>
            <a:xfrm rot="10800000">
              <a:off x="4873625" y="2428875"/>
              <a:ext cx="120650" cy="1206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202449" y="3590097"/>
            <a:ext cx="2081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/>
                </a:solidFill>
              </a:rPr>
              <a:t>FREE UPDATES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7860390" y="1464638"/>
            <a:ext cx="395522" cy="230594"/>
          </a:xfrm>
          <a:custGeom>
            <a:avLst/>
            <a:gdLst/>
            <a:ahLst/>
            <a:cxnLst>
              <a:cxn ang="0">
                <a:pos x="257" y="75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54" y="82"/>
              </a:cxn>
              <a:cxn ang="0">
                <a:pos x="246" y="91"/>
              </a:cxn>
              <a:cxn ang="0">
                <a:pos x="191" y="132"/>
              </a:cxn>
              <a:cxn ang="0">
                <a:pos x="151" y="147"/>
              </a:cxn>
              <a:cxn ang="0">
                <a:pos x="104" y="146"/>
              </a:cxn>
              <a:cxn ang="0">
                <a:pos x="31" y="109"/>
              </a:cxn>
              <a:cxn ang="0">
                <a:pos x="4" y="82"/>
              </a:cxn>
              <a:cxn ang="0">
                <a:pos x="4" y="68"/>
              </a:cxn>
              <a:cxn ang="0">
                <a:pos x="12" y="59"/>
              </a:cxn>
              <a:cxn ang="0">
                <a:pos x="67" y="18"/>
              </a:cxn>
              <a:cxn ang="0">
                <a:pos x="107" y="3"/>
              </a:cxn>
              <a:cxn ang="0">
                <a:pos x="154" y="4"/>
              </a:cxn>
              <a:cxn ang="0">
                <a:pos x="226" y="41"/>
              </a:cxn>
              <a:cxn ang="0">
                <a:pos x="254" y="68"/>
              </a:cxn>
              <a:cxn ang="0">
                <a:pos x="257" y="73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257" y="75"/>
              </a:cxn>
              <a:cxn ang="0">
                <a:pos x="129" y="25"/>
              </a:cxn>
              <a:cxn ang="0">
                <a:pos x="81" y="73"/>
              </a:cxn>
              <a:cxn ang="0">
                <a:pos x="129" y="121"/>
              </a:cxn>
              <a:cxn ang="0">
                <a:pos x="177" y="73"/>
              </a:cxn>
              <a:cxn ang="0">
                <a:pos x="129" y="25"/>
              </a:cxn>
              <a:cxn ang="0">
                <a:pos x="129" y="97"/>
              </a:cxn>
              <a:cxn ang="0">
                <a:pos x="105" y="73"/>
              </a:cxn>
              <a:cxn ang="0">
                <a:pos x="129" y="49"/>
              </a:cxn>
              <a:cxn ang="0">
                <a:pos x="153" y="73"/>
              </a:cxn>
              <a:cxn ang="0">
                <a:pos x="129" y="97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77" y="141"/>
                  <a:pt x="53" y="126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81" y="9"/>
                  <a:pt x="205" y="24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25"/>
                </a:moveTo>
                <a:cubicBezTo>
                  <a:pt x="102" y="25"/>
                  <a:pt x="81" y="46"/>
                  <a:pt x="81" y="73"/>
                </a:cubicBezTo>
                <a:cubicBezTo>
                  <a:pt x="81" y="100"/>
                  <a:pt x="102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46"/>
                  <a:pt x="156" y="25"/>
                  <a:pt x="129" y="25"/>
                </a:cubicBezTo>
                <a:moveTo>
                  <a:pt x="129" y="97"/>
                </a:moveTo>
                <a:cubicBezTo>
                  <a:pt x="116" y="97"/>
                  <a:pt x="105" y="86"/>
                  <a:pt x="105" y="73"/>
                </a:cubicBezTo>
                <a:cubicBezTo>
                  <a:pt x="105" y="60"/>
                  <a:pt x="116" y="49"/>
                  <a:pt x="129" y="49"/>
                </a:cubicBezTo>
                <a:cubicBezTo>
                  <a:pt x="142" y="49"/>
                  <a:pt x="153" y="60"/>
                  <a:pt x="153" y="73"/>
                </a:cubicBezTo>
                <a:cubicBezTo>
                  <a:pt x="153" y="86"/>
                  <a:pt x="142" y="97"/>
                  <a:pt x="129" y="9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" name="Freeform 42"/>
          <p:cNvSpPr>
            <a:spLocks noEditPoints="1"/>
          </p:cNvSpPr>
          <p:nvPr/>
        </p:nvSpPr>
        <p:spPr bwMode="auto">
          <a:xfrm>
            <a:off x="2564812" y="3190047"/>
            <a:ext cx="302465" cy="26035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6197" name="Freeform 5"/>
          <p:cNvSpPr>
            <a:spLocks noEditPoints="1"/>
          </p:cNvSpPr>
          <p:nvPr/>
        </p:nvSpPr>
        <p:spPr bwMode="auto">
          <a:xfrm>
            <a:off x="5257800" y="3151673"/>
            <a:ext cx="266700" cy="311698"/>
          </a:xfrm>
          <a:custGeom>
            <a:avLst/>
            <a:gdLst/>
            <a:ahLst/>
            <a:cxnLst>
              <a:cxn ang="0">
                <a:pos x="0" y="170"/>
              </a:cxn>
              <a:cxn ang="0">
                <a:pos x="22" y="192"/>
              </a:cxn>
              <a:cxn ang="0">
                <a:pos x="31" y="190"/>
              </a:cxn>
              <a:cxn ang="0">
                <a:pos x="31" y="373"/>
              </a:cxn>
              <a:cxn ang="0">
                <a:pos x="50" y="393"/>
              </a:cxn>
              <a:cxn ang="0">
                <a:pos x="286" y="393"/>
              </a:cxn>
              <a:cxn ang="0">
                <a:pos x="305" y="373"/>
              </a:cxn>
              <a:cxn ang="0">
                <a:pos x="305" y="190"/>
              </a:cxn>
              <a:cxn ang="0">
                <a:pos x="314" y="192"/>
              </a:cxn>
              <a:cxn ang="0">
                <a:pos x="337" y="170"/>
              </a:cxn>
              <a:cxn ang="0">
                <a:pos x="168" y="0"/>
              </a:cxn>
              <a:cxn ang="0">
                <a:pos x="0" y="170"/>
              </a:cxn>
              <a:cxn ang="0">
                <a:pos x="276" y="226"/>
              </a:cxn>
              <a:cxn ang="0">
                <a:pos x="262" y="245"/>
              </a:cxn>
              <a:cxn ang="0">
                <a:pos x="259" y="267"/>
              </a:cxn>
              <a:cxn ang="0">
                <a:pos x="259" y="283"/>
              </a:cxn>
              <a:cxn ang="0">
                <a:pos x="249" y="294"/>
              </a:cxn>
              <a:cxn ang="0">
                <a:pos x="231" y="285"/>
              </a:cxn>
              <a:cxn ang="0">
                <a:pos x="228" y="264"/>
              </a:cxn>
              <a:cxn ang="0">
                <a:pos x="213" y="226"/>
              </a:cxn>
              <a:cxn ang="0">
                <a:pos x="186" y="222"/>
              </a:cxn>
              <a:cxn ang="0">
                <a:pos x="164" y="215"/>
              </a:cxn>
              <a:cxn ang="0">
                <a:pos x="150" y="236"/>
              </a:cxn>
              <a:cxn ang="0">
                <a:pos x="148" y="262"/>
              </a:cxn>
              <a:cxn ang="0">
                <a:pos x="151" y="279"/>
              </a:cxn>
              <a:cxn ang="0">
                <a:pos x="143" y="294"/>
              </a:cxn>
              <a:cxn ang="0">
                <a:pos x="126" y="293"/>
              </a:cxn>
              <a:cxn ang="0">
                <a:pos x="116" y="279"/>
              </a:cxn>
              <a:cxn ang="0">
                <a:pos x="102" y="222"/>
              </a:cxn>
              <a:cxn ang="0">
                <a:pos x="88" y="230"/>
              </a:cxn>
              <a:cxn ang="0">
                <a:pos x="81" y="238"/>
              </a:cxn>
              <a:cxn ang="0">
                <a:pos x="55" y="215"/>
              </a:cxn>
              <a:cxn ang="0">
                <a:pos x="55" y="193"/>
              </a:cxn>
              <a:cxn ang="0">
                <a:pos x="55" y="180"/>
              </a:cxn>
              <a:cxn ang="0">
                <a:pos x="65" y="170"/>
              </a:cxn>
              <a:cxn ang="0">
                <a:pos x="272" y="170"/>
              </a:cxn>
              <a:cxn ang="0">
                <a:pos x="282" y="180"/>
              </a:cxn>
              <a:cxn ang="0">
                <a:pos x="282" y="194"/>
              </a:cxn>
              <a:cxn ang="0">
                <a:pos x="276" y="226"/>
              </a:cxn>
              <a:cxn ang="0">
                <a:pos x="168" y="45"/>
              </a:cxn>
              <a:cxn ang="0">
                <a:pos x="290" y="149"/>
              </a:cxn>
              <a:cxn ang="0">
                <a:pos x="286" y="148"/>
              </a:cxn>
              <a:cxn ang="0">
                <a:pos x="50" y="148"/>
              </a:cxn>
              <a:cxn ang="0">
                <a:pos x="46" y="149"/>
              </a:cxn>
              <a:cxn ang="0">
                <a:pos x="168" y="45"/>
              </a:cxn>
              <a:cxn ang="0">
                <a:pos x="168" y="45"/>
              </a:cxn>
              <a:cxn ang="0">
                <a:pos x="168" y="45"/>
              </a:cxn>
            </a:cxnLst>
            <a:rect l="0" t="0" r="r" b="b"/>
            <a:pathLst>
              <a:path w="337" h="393">
                <a:moveTo>
                  <a:pt x="0" y="170"/>
                </a:moveTo>
                <a:cubicBezTo>
                  <a:pt x="0" y="182"/>
                  <a:pt x="10" y="192"/>
                  <a:pt x="22" y="192"/>
                </a:cubicBezTo>
                <a:cubicBezTo>
                  <a:pt x="26" y="192"/>
                  <a:pt x="28" y="191"/>
                  <a:pt x="31" y="190"/>
                </a:cubicBezTo>
                <a:cubicBezTo>
                  <a:pt x="31" y="373"/>
                  <a:pt x="31" y="373"/>
                  <a:pt x="31" y="373"/>
                </a:cubicBezTo>
                <a:cubicBezTo>
                  <a:pt x="31" y="384"/>
                  <a:pt x="40" y="393"/>
                  <a:pt x="50" y="393"/>
                </a:cubicBezTo>
                <a:cubicBezTo>
                  <a:pt x="286" y="393"/>
                  <a:pt x="286" y="393"/>
                  <a:pt x="286" y="393"/>
                </a:cubicBezTo>
                <a:cubicBezTo>
                  <a:pt x="297" y="393"/>
                  <a:pt x="305" y="384"/>
                  <a:pt x="305" y="373"/>
                </a:cubicBezTo>
                <a:cubicBezTo>
                  <a:pt x="305" y="190"/>
                  <a:pt x="305" y="190"/>
                  <a:pt x="305" y="190"/>
                </a:cubicBezTo>
                <a:cubicBezTo>
                  <a:pt x="308" y="191"/>
                  <a:pt x="311" y="192"/>
                  <a:pt x="314" y="192"/>
                </a:cubicBezTo>
                <a:cubicBezTo>
                  <a:pt x="327" y="192"/>
                  <a:pt x="337" y="182"/>
                  <a:pt x="337" y="170"/>
                </a:cubicBezTo>
                <a:cubicBezTo>
                  <a:pt x="337" y="76"/>
                  <a:pt x="261" y="0"/>
                  <a:pt x="168" y="0"/>
                </a:cubicBezTo>
                <a:cubicBezTo>
                  <a:pt x="75" y="0"/>
                  <a:pt x="0" y="76"/>
                  <a:pt x="0" y="170"/>
                </a:cubicBezTo>
                <a:close/>
                <a:moveTo>
                  <a:pt x="276" y="226"/>
                </a:moveTo>
                <a:cubicBezTo>
                  <a:pt x="272" y="232"/>
                  <a:pt x="266" y="238"/>
                  <a:pt x="262" y="245"/>
                </a:cubicBezTo>
                <a:cubicBezTo>
                  <a:pt x="259" y="252"/>
                  <a:pt x="259" y="260"/>
                  <a:pt x="259" y="267"/>
                </a:cubicBezTo>
                <a:cubicBezTo>
                  <a:pt x="260" y="272"/>
                  <a:pt x="260" y="277"/>
                  <a:pt x="259" y="283"/>
                </a:cubicBezTo>
                <a:cubicBezTo>
                  <a:pt x="257" y="287"/>
                  <a:pt x="254" y="292"/>
                  <a:pt x="249" y="294"/>
                </a:cubicBezTo>
                <a:cubicBezTo>
                  <a:pt x="242" y="296"/>
                  <a:pt x="234" y="291"/>
                  <a:pt x="231" y="285"/>
                </a:cubicBezTo>
                <a:cubicBezTo>
                  <a:pt x="227" y="278"/>
                  <a:pt x="227" y="271"/>
                  <a:pt x="228" y="264"/>
                </a:cubicBezTo>
                <a:cubicBezTo>
                  <a:pt x="229" y="254"/>
                  <a:pt x="234" y="219"/>
                  <a:pt x="213" y="226"/>
                </a:cubicBezTo>
                <a:cubicBezTo>
                  <a:pt x="204" y="229"/>
                  <a:pt x="195" y="228"/>
                  <a:pt x="186" y="222"/>
                </a:cubicBezTo>
                <a:cubicBezTo>
                  <a:pt x="179" y="218"/>
                  <a:pt x="172" y="213"/>
                  <a:pt x="164" y="215"/>
                </a:cubicBezTo>
                <a:cubicBezTo>
                  <a:pt x="155" y="218"/>
                  <a:pt x="151" y="227"/>
                  <a:pt x="150" y="236"/>
                </a:cubicBezTo>
                <a:cubicBezTo>
                  <a:pt x="148" y="245"/>
                  <a:pt x="147" y="253"/>
                  <a:pt x="148" y="262"/>
                </a:cubicBezTo>
                <a:cubicBezTo>
                  <a:pt x="149" y="268"/>
                  <a:pt x="151" y="274"/>
                  <a:pt x="151" y="279"/>
                </a:cubicBezTo>
                <a:cubicBezTo>
                  <a:pt x="150" y="285"/>
                  <a:pt x="148" y="291"/>
                  <a:pt x="143" y="294"/>
                </a:cubicBezTo>
                <a:cubicBezTo>
                  <a:pt x="138" y="297"/>
                  <a:pt x="131" y="297"/>
                  <a:pt x="126" y="293"/>
                </a:cubicBezTo>
                <a:cubicBezTo>
                  <a:pt x="121" y="290"/>
                  <a:pt x="118" y="285"/>
                  <a:pt x="116" y="279"/>
                </a:cubicBezTo>
                <a:cubicBezTo>
                  <a:pt x="112" y="265"/>
                  <a:pt x="124" y="227"/>
                  <a:pt x="102" y="222"/>
                </a:cubicBezTo>
                <a:cubicBezTo>
                  <a:pt x="95" y="221"/>
                  <a:pt x="91" y="224"/>
                  <a:pt x="88" y="230"/>
                </a:cubicBezTo>
                <a:cubicBezTo>
                  <a:pt x="86" y="233"/>
                  <a:pt x="84" y="236"/>
                  <a:pt x="81" y="238"/>
                </a:cubicBezTo>
                <a:cubicBezTo>
                  <a:pt x="70" y="242"/>
                  <a:pt x="55" y="231"/>
                  <a:pt x="55" y="215"/>
                </a:cubicBezTo>
                <a:cubicBezTo>
                  <a:pt x="55" y="208"/>
                  <a:pt x="55" y="201"/>
                  <a:pt x="55" y="193"/>
                </a:cubicBezTo>
                <a:cubicBezTo>
                  <a:pt x="55" y="180"/>
                  <a:pt x="55" y="180"/>
                  <a:pt x="55" y="180"/>
                </a:cubicBezTo>
                <a:cubicBezTo>
                  <a:pt x="55" y="175"/>
                  <a:pt x="59" y="170"/>
                  <a:pt x="65" y="170"/>
                </a:cubicBezTo>
                <a:cubicBezTo>
                  <a:pt x="272" y="170"/>
                  <a:pt x="272" y="170"/>
                  <a:pt x="272" y="170"/>
                </a:cubicBezTo>
                <a:cubicBezTo>
                  <a:pt x="278" y="170"/>
                  <a:pt x="282" y="175"/>
                  <a:pt x="282" y="180"/>
                </a:cubicBezTo>
                <a:cubicBezTo>
                  <a:pt x="282" y="194"/>
                  <a:pt x="282" y="194"/>
                  <a:pt x="282" y="194"/>
                </a:cubicBezTo>
                <a:cubicBezTo>
                  <a:pt x="282" y="194"/>
                  <a:pt x="283" y="216"/>
                  <a:pt x="276" y="226"/>
                </a:cubicBezTo>
                <a:close/>
                <a:moveTo>
                  <a:pt x="168" y="45"/>
                </a:moveTo>
                <a:cubicBezTo>
                  <a:pt x="229" y="45"/>
                  <a:pt x="280" y="90"/>
                  <a:pt x="290" y="149"/>
                </a:cubicBezTo>
                <a:cubicBezTo>
                  <a:pt x="289" y="148"/>
                  <a:pt x="287" y="148"/>
                  <a:pt x="286" y="148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49" y="148"/>
                  <a:pt x="48" y="148"/>
                  <a:pt x="46" y="149"/>
                </a:cubicBezTo>
                <a:cubicBezTo>
                  <a:pt x="56" y="90"/>
                  <a:pt x="107" y="45"/>
                  <a:pt x="168" y="45"/>
                </a:cubicBezTo>
                <a:close/>
                <a:moveTo>
                  <a:pt x="168" y="45"/>
                </a:moveTo>
                <a:cubicBezTo>
                  <a:pt x="168" y="45"/>
                  <a:pt x="168" y="45"/>
                  <a:pt x="168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6201" name="Freeform 9"/>
          <p:cNvSpPr>
            <a:spLocks noEditPoints="1"/>
          </p:cNvSpPr>
          <p:nvPr/>
        </p:nvSpPr>
        <p:spPr bwMode="auto">
          <a:xfrm>
            <a:off x="5270501" y="1403372"/>
            <a:ext cx="241298" cy="376938"/>
          </a:xfrm>
          <a:custGeom>
            <a:avLst/>
            <a:gdLst/>
            <a:ahLst/>
            <a:cxnLst>
              <a:cxn ang="0">
                <a:pos x="666" y="1540"/>
              </a:cxn>
              <a:cxn ang="0">
                <a:pos x="536" y="1673"/>
              </a:cxn>
              <a:cxn ang="0">
                <a:pos x="405" y="1540"/>
              </a:cxn>
              <a:cxn ang="0">
                <a:pos x="729" y="1488"/>
              </a:cxn>
              <a:cxn ang="0">
                <a:pos x="323" y="1346"/>
              </a:cxn>
              <a:cxn ang="0">
                <a:pos x="1071" y="532"/>
              </a:cxn>
              <a:cxn ang="0">
                <a:pos x="922" y="903"/>
              </a:cxn>
              <a:cxn ang="0">
                <a:pos x="859" y="1025"/>
              </a:cxn>
              <a:cxn ang="0">
                <a:pos x="817" y="1142"/>
              </a:cxn>
              <a:cxn ang="0">
                <a:pos x="810" y="1170"/>
              </a:cxn>
              <a:cxn ang="0">
                <a:pos x="809" y="1293"/>
              </a:cxn>
              <a:cxn ang="0">
                <a:pos x="262" y="1182"/>
              </a:cxn>
              <a:cxn ang="0">
                <a:pos x="256" y="1153"/>
              </a:cxn>
              <a:cxn ang="0">
                <a:pos x="212" y="1025"/>
              </a:cxn>
              <a:cxn ang="0">
                <a:pos x="143" y="899"/>
              </a:cxn>
              <a:cxn ang="0">
                <a:pos x="138" y="887"/>
              </a:cxn>
              <a:cxn ang="0">
                <a:pos x="158" y="156"/>
              </a:cxn>
              <a:cxn ang="0">
                <a:pos x="913" y="156"/>
              </a:cxn>
              <a:cxn ang="0">
                <a:pos x="949" y="532"/>
              </a:cxn>
              <a:cxn ang="0">
                <a:pos x="536" y="122"/>
              </a:cxn>
              <a:cxn ang="0">
                <a:pos x="122" y="532"/>
              </a:cxn>
              <a:cxn ang="0">
                <a:pos x="249" y="832"/>
              </a:cxn>
              <a:cxn ang="0">
                <a:pos x="323" y="975"/>
              </a:cxn>
              <a:cxn ang="0">
                <a:pos x="384" y="1170"/>
              </a:cxn>
              <a:cxn ang="0">
                <a:pos x="704" y="1088"/>
              </a:cxn>
              <a:cxn ang="0">
                <a:pos x="796" y="874"/>
              </a:cxn>
              <a:cxn ang="0">
                <a:pos x="840" y="809"/>
              </a:cxn>
              <a:cxn ang="0">
                <a:pos x="633" y="679"/>
              </a:cxn>
              <a:cxn ang="0">
                <a:pos x="536" y="486"/>
              </a:cxn>
              <a:cxn ang="0">
                <a:pos x="438" y="679"/>
              </a:cxn>
              <a:cxn ang="0">
                <a:pos x="298" y="616"/>
              </a:cxn>
              <a:cxn ang="0">
                <a:pos x="438" y="897"/>
              </a:cxn>
              <a:cxn ang="0">
                <a:pos x="536" y="702"/>
              </a:cxn>
              <a:cxn ang="0">
                <a:pos x="633" y="897"/>
              </a:cxn>
              <a:cxn ang="0">
                <a:pos x="773" y="616"/>
              </a:cxn>
              <a:cxn ang="0">
                <a:pos x="633" y="679"/>
              </a:cxn>
              <a:cxn ang="0">
                <a:pos x="633" y="679"/>
              </a:cxn>
            </a:cxnLst>
            <a:rect l="0" t="0" r="r" b="b"/>
            <a:pathLst>
              <a:path w="1071" h="1673">
                <a:moveTo>
                  <a:pt x="405" y="1540"/>
                </a:moveTo>
                <a:cubicBezTo>
                  <a:pt x="666" y="1540"/>
                  <a:pt x="666" y="1540"/>
                  <a:pt x="666" y="1540"/>
                </a:cubicBezTo>
                <a:cubicBezTo>
                  <a:pt x="660" y="1578"/>
                  <a:pt x="646" y="1610"/>
                  <a:pt x="622" y="1635"/>
                </a:cubicBezTo>
                <a:cubicBezTo>
                  <a:pt x="597" y="1661"/>
                  <a:pt x="569" y="1673"/>
                  <a:pt x="536" y="1673"/>
                </a:cubicBezTo>
                <a:cubicBezTo>
                  <a:pt x="502" y="1673"/>
                  <a:pt x="474" y="1661"/>
                  <a:pt x="449" y="1635"/>
                </a:cubicBezTo>
                <a:cubicBezTo>
                  <a:pt x="425" y="1610"/>
                  <a:pt x="411" y="1578"/>
                  <a:pt x="405" y="1540"/>
                </a:cubicBezTo>
                <a:close/>
                <a:moveTo>
                  <a:pt x="342" y="1488"/>
                </a:moveTo>
                <a:cubicBezTo>
                  <a:pt x="729" y="1488"/>
                  <a:pt x="729" y="1488"/>
                  <a:pt x="729" y="1488"/>
                </a:cubicBezTo>
                <a:cubicBezTo>
                  <a:pt x="746" y="1346"/>
                  <a:pt x="746" y="1346"/>
                  <a:pt x="746" y="1346"/>
                </a:cubicBezTo>
                <a:cubicBezTo>
                  <a:pt x="323" y="1346"/>
                  <a:pt x="323" y="1346"/>
                  <a:pt x="323" y="1346"/>
                </a:cubicBezTo>
                <a:lnTo>
                  <a:pt x="342" y="1488"/>
                </a:lnTo>
                <a:close/>
                <a:moveTo>
                  <a:pt x="1071" y="532"/>
                </a:moveTo>
                <a:cubicBezTo>
                  <a:pt x="1071" y="671"/>
                  <a:pt x="1024" y="791"/>
                  <a:pt x="929" y="893"/>
                </a:cubicBezTo>
                <a:cubicBezTo>
                  <a:pt x="928" y="894"/>
                  <a:pt x="926" y="898"/>
                  <a:pt x="922" y="903"/>
                </a:cubicBezTo>
                <a:cubicBezTo>
                  <a:pt x="915" y="913"/>
                  <a:pt x="909" y="924"/>
                  <a:pt x="903" y="935"/>
                </a:cubicBezTo>
                <a:cubicBezTo>
                  <a:pt x="887" y="962"/>
                  <a:pt x="873" y="992"/>
                  <a:pt x="859" y="1025"/>
                </a:cubicBezTo>
                <a:cubicBezTo>
                  <a:pt x="845" y="1058"/>
                  <a:pt x="833" y="1091"/>
                  <a:pt x="822" y="1125"/>
                </a:cubicBezTo>
                <a:cubicBezTo>
                  <a:pt x="820" y="1128"/>
                  <a:pt x="818" y="1133"/>
                  <a:pt x="817" y="1142"/>
                </a:cubicBezTo>
                <a:cubicBezTo>
                  <a:pt x="815" y="1150"/>
                  <a:pt x="814" y="1155"/>
                  <a:pt x="813" y="1158"/>
                </a:cubicBezTo>
                <a:cubicBezTo>
                  <a:pt x="812" y="1161"/>
                  <a:pt x="811" y="1165"/>
                  <a:pt x="810" y="1170"/>
                </a:cubicBezTo>
                <a:cubicBezTo>
                  <a:pt x="809" y="1176"/>
                  <a:pt x="809" y="1179"/>
                  <a:pt x="809" y="1179"/>
                </a:cubicBezTo>
                <a:cubicBezTo>
                  <a:pt x="809" y="1293"/>
                  <a:pt x="809" y="1293"/>
                  <a:pt x="809" y="1293"/>
                </a:cubicBezTo>
                <a:cubicBezTo>
                  <a:pt x="262" y="1293"/>
                  <a:pt x="262" y="1293"/>
                  <a:pt x="262" y="1293"/>
                </a:cubicBezTo>
                <a:cubicBezTo>
                  <a:pt x="262" y="1182"/>
                  <a:pt x="262" y="1182"/>
                  <a:pt x="262" y="1182"/>
                </a:cubicBezTo>
                <a:cubicBezTo>
                  <a:pt x="261" y="1175"/>
                  <a:pt x="261" y="1175"/>
                  <a:pt x="261" y="1175"/>
                </a:cubicBezTo>
                <a:cubicBezTo>
                  <a:pt x="260" y="1171"/>
                  <a:pt x="259" y="1163"/>
                  <a:pt x="256" y="1153"/>
                </a:cubicBezTo>
                <a:cubicBezTo>
                  <a:pt x="254" y="1143"/>
                  <a:pt x="251" y="1133"/>
                  <a:pt x="249" y="1125"/>
                </a:cubicBezTo>
                <a:cubicBezTo>
                  <a:pt x="238" y="1091"/>
                  <a:pt x="226" y="1058"/>
                  <a:pt x="212" y="1025"/>
                </a:cubicBezTo>
                <a:cubicBezTo>
                  <a:pt x="198" y="994"/>
                  <a:pt x="182" y="963"/>
                  <a:pt x="164" y="931"/>
                </a:cubicBezTo>
                <a:cubicBezTo>
                  <a:pt x="157" y="919"/>
                  <a:pt x="150" y="908"/>
                  <a:pt x="143" y="899"/>
                </a:cubicBezTo>
                <a:cubicBezTo>
                  <a:pt x="142" y="896"/>
                  <a:pt x="140" y="893"/>
                  <a:pt x="138" y="889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46" y="787"/>
                  <a:pt x="0" y="668"/>
                  <a:pt x="0" y="532"/>
                </a:cubicBezTo>
                <a:cubicBezTo>
                  <a:pt x="0" y="385"/>
                  <a:pt x="53" y="260"/>
                  <a:pt x="158" y="156"/>
                </a:cubicBezTo>
                <a:cubicBezTo>
                  <a:pt x="263" y="52"/>
                  <a:pt x="389" y="0"/>
                  <a:pt x="536" y="0"/>
                </a:cubicBezTo>
                <a:cubicBezTo>
                  <a:pt x="682" y="0"/>
                  <a:pt x="808" y="52"/>
                  <a:pt x="913" y="156"/>
                </a:cubicBezTo>
                <a:cubicBezTo>
                  <a:pt x="1018" y="260"/>
                  <a:pt x="1071" y="385"/>
                  <a:pt x="1071" y="532"/>
                </a:cubicBezTo>
                <a:close/>
                <a:moveTo>
                  <a:pt x="949" y="532"/>
                </a:moveTo>
                <a:cubicBezTo>
                  <a:pt x="949" y="418"/>
                  <a:pt x="908" y="322"/>
                  <a:pt x="827" y="242"/>
                </a:cubicBezTo>
                <a:cubicBezTo>
                  <a:pt x="746" y="162"/>
                  <a:pt x="649" y="122"/>
                  <a:pt x="536" y="122"/>
                </a:cubicBezTo>
                <a:cubicBezTo>
                  <a:pt x="422" y="122"/>
                  <a:pt x="325" y="162"/>
                  <a:pt x="244" y="242"/>
                </a:cubicBezTo>
                <a:cubicBezTo>
                  <a:pt x="163" y="322"/>
                  <a:pt x="122" y="418"/>
                  <a:pt x="122" y="532"/>
                </a:cubicBezTo>
                <a:cubicBezTo>
                  <a:pt x="122" y="636"/>
                  <a:pt x="157" y="727"/>
                  <a:pt x="228" y="805"/>
                </a:cubicBezTo>
                <a:cubicBezTo>
                  <a:pt x="233" y="812"/>
                  <a:pt x="240" y="820"/>
                  <a:pt x="249" y="832"/>
                </a:cubicBezTo>
                <a:cubicBezTo>
                  <a:pt x="255" y="843"/>
                  <a:pt x="262" y="856"/>
                  <a:pt x="270" y="870"/>
                </a:cubicBezTo>
                <a:cubicBezTo>
                  <a:pt x="290" y="906"/>
                  <a:pt x="308" y="941"/>
                  <a:pt x="323" y="975"/>
                </a:cubicBezTo>
                <a:cubicBezTo>
                  <a:pt x="340" y="1012"/>
                  <a:pt x="354" y="1050"/>
                  <a:pt x="367" y="1088"/>
                </a:cubicBezTo>
                <a:cubicBezTo>
                  <a:pt x="377" y="1124"/>
                  <a:pt x="383" y="1151"/>
                  <a:pt x="384" y="1170"/>
                </a:cubicBezTo>
                <a:cubicBezTo>
                  <a:pt x="687" y="1170"/>
                  <a:pt x="687" y="1170"/>
                  <a:pt x="687" y="1170"/>
                </a:cubicBezTo>
                <a:cubicBezTo>
                  <a:pt x="688" y="1151"/>
                  <a:pt x="694" y="1124"/>
                  <a:pt x="704" y="1088"/>
                </a:cubicBezTo>
                <a:cubicBezTo>
                  <a:pt x="715" y="1050"/>
                  <a:pt x="729" y="1012"/>
                  <a:pt x="746" y="975"/>
                </a:cubicBezTo>
                <a:cubicBezTo>
                  <a:pt x="762" y="938"/>
                  <a:pt x="779" y="905"/>
                  <a:pt x="796" y="874"/>
                </a:cubicBezTo>
                <a:cubicBezTo>
                  <a:pt x="803" y="861"/>
                  <a:pt x="812" y="848"/>
                  <a:pt x="820" y="836"/>
                </a:cubicBezTo>
                <a:cubicBezTo>
                  <a:pt x="828" y="823"/>
                  <a:pt x="834" y="814"/>
                  <a:pt x="840" y="809"/>
                </a:cubicBezTo>
                <a:cubicBezTo>
                  <a:pt x="912" y="731"/>
                  <a:pt x="949" y="639"/>
                  <a:pt x="949" y="532"/>
                </a:cubicBezTo>
                <a:close/>
                <a:moveTo>
                  <a:pt x="633" y="679"/>
                </a:moveTo>
                <a:cubicBezTo>
                  <a:pt x="579" y="572"/>
                  <a:pt x="579" y="572"/>
                  <a:pt x="579" y="572"/>
                </a:cubicBezTo>
                <a:cubicBezTo>
                  <a:pt x="536" y="486"/>
                  <a:pt x="536" y="486"/>
                  <a:pt x="536" y="486"/>
                </a:cubicBezTo>
                <a:cubicBezTo>
                  <a:pt x="492" y="572"/>
                  <a:pt x="492" y="572"/>
                  <a:pt x="492" y="572"/>
                </a:cubicBezTo>
                <a:cubicBezTo>
                  <a:pt x="438" y="679"/>
                  <a:pt x="438" y="679"/>
                  <a:pt x="438" y="679"/>
                </a:cubicBezTo>
                <a:cubicBezTo>
                  <a:pt x="384" y="572"/>
                  <a:pt x="384" y="572"/>
                  <a:pt x="384" y="572"/>
                </a:cubicBezTo>
                <a:cubicBezTo>
                  <a:pt x="298" y="616"/>
                  <a:pt x="298" y="616"/>
                  <a:pt x="298" y="616"/>
                </a:cubicBezTo>
                <a:cubicBezTo>
                  <a:pt x="396" y="809"/>
                  <a:pt x="396" y="809"/>
                  <a:pt x="396" y="809"/>
                </a:cubicBezTo>
                <a:cubicBezTo>
                  <a:pt x="438" y="897"/>
                  <a:pt x="438" y="897"/>
                  <a:pt x="438" y="897"/>
                </a:cubicBezTo>
                <a:cubicBezTo>
                  <a:pt x="482" y="809"/>
                  <a:pt x="482" y="809"/>
                  <a:pt x="482" y="809"/>
                </a:cubicBezTo>
                <a:cubicBezTo>
                  <a:pt x="536" y="702"/>
                  <a:pt x="536" y="702"/>
                  <a:pt x="536" y="702"/>
                </a:cubicBezTo>
                <a:cubicBezTo>
                  <a:pt x="589" y="809"/>
                  <a:pt x="589" y="809"/>
                  <a:pt x="589" y="809"/>
                </a:cubicBezTo>
                <a:cubicBezTo>
                  <a:pt x="633" y="897"/>
                  <a:pt x="633" y="897"/>
                  <a:pt x="633" y="897"/>
                </a:cubicBezTo>
                <a:cubicBezTo>
                  <a:pt x="675" y="809"/>
                  <a:pt x="675" y="809"/>
                  <a:pt x="675" y="809"/>
                </a:cubicBezTo>
                <a:cubicBezTo>
                  <a:pt x="773" y="616"/>
                  <a:pt x="773" y="616"/>
                  <a:pt x="773" y="616"/>
                </a:cubicBezTo>
                <a:cubicBezTo>
                  <a:pt x="687" y="572"/>
                  <a:pt x="687" y="572"/>
                  <a:pt x="687" y="572"/>
                </a:cubicBezTo>
                <a:lnTo>
                  <a:pt x="633" y="679"/>
                </a:lnTo>
                <a:close/>
                <a:moveTo>
                  <a:pt x="633" y="679"/>
                </a:moveTo>
                <a:cubicBezTo>
                  <a:pt x="633" y="679"/>
                  <a:pt x="633" y="679"/>
                  <a:pt x="633" y="679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28"/>
          <p:cNvSpPr>
            <a:spLocks/>
          </p:cNvSpPr>
          <p:nvPr/>
        </p:nvSpPr>
        <p:spPr bwMode="auto">
          <a:xfrm>
            <a:off x="7904612" y="3174172"/>
            <a:ext cx="307076" cy="304800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8" grpId="0" animBg="1"/>
      <p:bldP spid="20" grpId="0"/>
      <p:bldP spid="28" grpId="0" animBg="1"/>
      <p:bldP spid="30" grpId="0"/>
      <p:bldP spid="38" grpId="0" animBg="1"/>
      <p:bldP spid="40" grpId="0"/>
      <p:bldP spid="48" grpId="0" animBg="1"/>
      <p:bldP spid="50" grpId="0"/>
      <p:bldP spid="58" grpId="0" animBg="1"/>
      <p:bldP spid="60" grpId="0"/>
      <p:bldP spid="67" grpId="0" animBg="1"/>
      <p:bldP spid="68" grpId="0" animBg="1"/>
      <p:bldP spid="136197" grpId="0" animBg="1"/>
      <p:bldP spid="136201" grpId="0" animBg="1"/>
      <p:bldP spid="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标志性的列表示例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8"/>
          <p:cNvGrpSpPr/>
          <p:nvPr/>
        </p:nvGrpSpPr>
        <p:grpSpPr>
          <a:xfrm>
            <a:off x="1066800" y="1631380"/>
            <a:ext cx="2324791" cy="672788"/>
            <a:chOff x="1182015" y="1438589"/>
            <a:chExt cx="2324791" cy="672788"/>
          </a:xfrm>
        </p:grpSpPr>
        <p:sp>
          <p:nvSpPr>
            <p:cNvPr id="7" name="TextBox 6"/>
            <p:cNvSpPr txBox="1"/>
            <p:nvPr/>
          </p:nvSpPr>
          <p:spPr>
            <a:xfrm>
              <a:off x="2099369" y="1438589"/>
              <a:ext cx="1407437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1"/>
                  </a:solidFill>
                </a:rPr>
                <a:t>Worldwide Business</a:t>
              </a: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82015" y="1649712"/>
              <a:ext cx="232479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25" name="Oval 24"/>
          <p:cNvSpPr/>
          <p:nvPr/>
        </p:nvSpPr>
        <p:spPr>
          <a:xfrm>
            <a:off x="3463333" y="1631380"/>
            <a:ext cx="723797" cy="7030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" name="Group 39"/>
          <p:cNvGrpSpPr/>
          <p:nvPr/>
        </p:nvGrpSpPr>
        <p:grpSpPr>
          <a:xfrm>
            <a:off x="1066800" y="2648306"/>
            <a:ext cx="2324791" cy="665419"/>
            <a:chOff x="1182015" y="2455515"/>
            <a:chExt cx="2324791" cy="665419"/>
          </a:xfrm>
        </p:grpSpPr>
        <p:sp>
          <p:nvSpPr>
            <p:cNvPr id="29" name="TextBox 28"/>
            <p:cNvSpPr txBox="1"/>
            <p:nvPr/>
          </p:nvSpPr>
          <p:spPr>
            <a:xfrm>
              <a:off x="1876551" y="2455515"/>
              <a:ext cx="16302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2"/>
                  </a:solidFill>
                </a:rPr>
                <a:t>Business To Go</a:t>
              </a:r>
              <a:endParaRPr 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015" y="2659269"/>
              <a:ext cx="232479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31" name="Oval 30"/>
          <p:cNvSpPr/>
          <p:nvPr/>
        </p:nvSpPr>
        <p:spPr>
          <a:xfrm>
            <a:off x="3463333" y="2638069"/>
            <a:ext cx="723797" cy="7030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" name="Group 40"/>
          <p:cNvGrpSpPr/>
          <p:nvPr/>
        </p:nvGrpSpPr>
        <p:grpSpPr>
          <a:xfrm>
            <a:off x="1066800" y="3656428"/>
            <a:ext cx="2324791" cy="674944"/>
            <a:chOff x="1182014" y="3463637"/>
            <a:chExt cx="2324791" cy="674944"/>
          </a:xfrm>
        </p:grpSpPr>
        <p:sp>
          <p:nvSpPr>
            <p:cNvPr id="34" name="TextBox 33"/>
            <p:cNvSpPr txBox="1"/>
            <p:nvPr/>
          </p:nvSpPr>
          <p:spPr>
            <a:xfrm>
              <a:off x="2221197" y="3463637"/>
              <a:ext cx="128560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3"/>
                  </a:solidFill>
                </a:rPr>
                <a:t>Creative Solutions</a:t>
              </a:r>
              <a:endParaRPr 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182014" y="3676916"/>
              <a:ext cx="232479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3463333" y="3646191"/>
            <a:ext cx="723797" cy="7030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9" name="Group 32"/>
          <p:cNvGrpSpPr/>
          <p:nvPr/>
        </p:nvGrpSpPr>
        <p:grpSpPr>
          <a:xfrm>
            <a:off x="5724139" y="1640183"/>
            <a:ext cx="2649923" cy="511530"/>
            <a:chOff x="5638262" y="1447392"/>
            <a:chExt cx="2649923" cy="511530"/>
          </a:xfrm>
        </p:grpSpPr>
        <p:sp>
          <p:nvSpPr>
            <p:cNvPr id="57" name="TextBox 56"/>
            <p:cNvSpPr txBox="1"/>
            <p:nvPr/>
          </p:nvSpPr>
          <p:spPr>
            <a:xfrm>
              <a:off x="5638263" y="1447392"/>
              <a:ext cx="1384995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4"/>
                  </a:solidFill>
                </a:rPr>
                <a:t>Market Assessment</a:t>
              </a:r>
              <a:endParaRPr 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262" y="1651145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59" name="Oval 58"/>
          <p:cNvSpPr/>
          <p:nvPr/>
        </p:nvSpPr>
        <p:spPr>
          <a:xfrm>
            <a:off x="4917642" y="1629946"/>
            <a:ext cx="723797" cy="7030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0" name="Group 36"/>
          <p:cNvGrpSpPr/>
          <p:nvPr/>
        </p:nvGrpSpPr>
        <p:grpSpPr>
          <a:xfrm>
            <a:off x="5724139" y="2615698"/>
            <a:ext cx="2734061" cy="544139"/>
            <a:chOff x="5638262" y="2422907"/>
            <a:chExt cx="2734061" cy="544139"/>
          </a:xfrm>
        </p:grpSpPr>
        <p:sp>
          <p:nvSpPr>
            <p:cNvPr id="61" name="TextBox 60"/>
            <p:cNvSpPr txBox="1"/>
            <p:nvPr/>
          </p:nvSpPr>
          <p:spPr>
            <a:xfrm>
              <a:off x="5638263" y="2422907"/>
              <a:ext cx="1362552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5"/>
                  </a:solidFill>
                </a:rPr>
                <a:t>Regulatory Support</a:t>
              </a:r>
              <a:endParaRPr 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38262" y="2659269"/>
              <a:ext cx="2734061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63" name="Oval 62"/>
          <p:cNvSpPr/>
          <p:nvPr/>
        </p:nvSpPr>
        <p:spPr>
          <a:xfrm>
            <a:off x="4917642" y="2638070"/>
            <a:ext cx="723797" cy="70307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1" name="Group 37"/>
          <p:cNvGrpSpPr/>
          <p:nvPr/>
        </p:nvGrpSpPr>
        <p:grpSpPr>
          <a:xfrm>
            <a:off x="5724139" y="3646903"/>
            <a:ext cx="2734061" cy="511531"/>
            <a:chOff x="5638262" y="3454112"/>
            <a:chExt cx="2734061" cy="511531"/>
          </a:xfrm>
        </p:grpSpPr>
        <p:sp>
          <p:nvSpPr>
            <p:cNvPr id="65" name="TextBox 64"/>
            <p:cNvSpPr txBox="1"/>
            <p:nvPr/>
          </p:nvSpPr>
          <p:spPr>
            <a:xfrm>
              <a:off x="5638263" y="3454112"/>
              <a:ext cx="1551707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6"/>
                  </a:solidFill>
                </a:rPr>
                <a:t>Program Management</a:t>
              </a:r>
              <a:endParaRPr lang="en-US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38262" y="3657866"/>
              <a:ext cx="2734061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67" name="Oval 66"/>
          <p:cNvSpPr/>
          <p:nvPr/>
        </p:nvSpPr>
        <p:spPr>
          <a:xfrm>
            <a:off x="4917642" y="3646191"/>
            <a:ext cx="723797" cy="7030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72000" y="1581150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6"/>
          <p:cNvSpPr>
            <a:spLocks noEditPoints="1"/>
          </p:cNvSpPr>
          <p:nvPr/>
        </p:nvSpPr>
        <p:spPr bwMode="auto">
          <a:xfrm>
            <a:off x="5106719" y="2816787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3640046" y="1797732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245"/>
          <p:cNvSpPr>
            <a:spLocks/>
          </p:cNvSpPr>
          <p:nvPr/>
        </p:nvSpPr>
        <p:spPr bwMode="auto">
          <a:xfrm>
            <a:off x="3659425" y="2823801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3676911" y="3781042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5090100" y="1839404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Freeform 135"/>
          <p:cNvSpPr>
            <a:spLocks noEditPoints="1"/>
          </p:cNvSpPr>
          <p:nvPr/>
        </p:nvSpPr>
        <p:spPr bwMode="auto">
          <a:xfrm>
            <a:off x="5127860" y="3855650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59" grpId="0" animBg="1"/>
      <p:bldP spid="63" grpId="0" animBg="1"/>
      <p:bldP spid="6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标志性的列表示例</a:t>
            </a:r>
            <a:endParaRPr lang="en-US" dirty="0"/>
          </a:p>
        </p:txBody>
      </p:sp>
      <p:sp>
        <p:nvSpPr>
          <p:cNvPr id="25" name="Flowchart: Off-page Connector 24"/>
          <p:cNvSpPr/>
          <p:nvPr/>
        </p:nvSpPr>
        <p:spPr>
          <a:xfrm>
            <a:off x="679818" y="1606461"/>
            <a:ext cx="723797" cy="7030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b="1" dirty="0" smtClean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31" name="Flowchart: Off-page Connector 30"/>
          <p:cNvSpPr/>
          <p:nvPr/>
        </p:nvSpPr>
        <p:spPr>
          <a:xfrm>
            <a:off x="679818" y="2613150"/>
            <a:ext cx="723797" cy="703077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6" name="Flowchart: Off-page Connector 35"/>
          <p:cNvSpPr/>
          <p:nvPr/>
        </p:nvSpPr>
        <p:spPr>
          <a:xfrm>
            <a:off x="679818" y="3621272"/>
            <a:ext cx="723797" cy="703077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576435" y="1615264"/>
            <a:ext cx="2649923" cy="511530"/>
            <a:chOff x="5638262" y="1447392"/>
            <a:chExt cx="2649923" cy="511530"/>
          </a:xfrm>
        </p:grpSpPr>
        <p:sp>
          <p:nvSpPr>
            <p:cNvPr id="57" name="TextBox 56"/>
            <p:cNvSpPr txBox="1"/>
            <p:nvPr/>
          </p:nvSpPr>
          <p:spPr>
            <a:xfrm>
              <a:off x="5638263" y="1447392"/>
              <a:ext cx="1384995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1"/>
                  </a:solidFill>
                </a:rPr>
                <a:t>Market Assessment</a:t>
              </a: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262" y="1651145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59" name="Flowchart: Off-page Connector 58"/>
          <p:cNvSpPr/>
          <p:nvPr/>
        </p:nvSpPr>
        <p:spPr>
          <a:xfrm>
            <a:off x="7740385" y="1605027"/>
            <a:ext cx="723797" cy="703077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4" name="Group 36"/>
          <p:cNvGrpSpPr/>
          <p:nvPr/>
        </p:nvGrpSpPr>
        <p:grpSpPr>
          <a:xfrm>
            <a:off x="1576435" y="2590779"/>
            <a:ext cx="2649923" cy="698027"/>
            <a:chOff x="5638262" y="2422907"/>
            <a:chExt cx="2649923" cy="698027"/>
          </a:xfrm>
        </p:grpSpPr>
        <p:sp>
          <p:nvSpPr>
            <p:cNvPr id="61" name="TextBox 60"/>
            <p:cNvSpPr txBox="1"/>
            <p:nvPr/>
          </p:nvSpPr>
          <p:spPr>
            <a:xfrm>
              <a:off x="5638263" y="2422907"/>
              <a:ext cx="1362552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2"/>
                  </a:solidFill>
                </a:rPr>
                <a:t>Regulatory Support</a:t>
              </a:r>
              <a:endParaRPr 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38262" y="2659269"/>
              <a:ext cx="2649923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63" name="Flowchart: Off-page Connector 62"/>
          <p:cNvSpPr/>
          <p:nvPr/>
        </p:nvSpPr>
        <p:spPr>
          <a:xfrm>
            <a:off x="7740385" y="2613151"/>
            <a:ext cx="723797" cy="703077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5" name="Group 37"/>
          <p:cNvGrpSpPr/>
          <p:nvPr/>
        </p:nvGrpSpPr>
        <p:grpSpPr>
          <a:xfrm>
            <a:off x="1576435" y="3621984"/>
            <a:ext cx="2781985" cy="511531"/>
            <a:chOff x="5638262" y="3454112"/>
            <a:chExt cx="2781985" cy="511531"/>
          </a:xfrm>
        </p:grpSpPr>
        <p:sp>
          <p:nvSpPr>
            <p:cNvPr id="65" name="TextBox 64"/>
            <p:cNvSpPr txBox="1"/>
            <p:nvPr/>
          </p:nvSpPr>
          <p:spPr>
            <a:xfrm>
              <a:off x="5638263" y="3454112"/>
              <a:ext cx="1551707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3"/>
                  </a:solidFill>
                </a:rPr>
                <a:t>Program Management</a:t>
              </a:r>
              <a:endParaRPr 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38262" y="3657866"/>
              <a:ext cx="2781985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sp>
        <p:nvSpPr>
          <p:cNvPr id="67" name="Flowchart: Off-page Connector 66"/>
          <p:cNvSpPr/>
          <p:nvPr/>
        </p:nvSpPr>
        <p:spPr>
          <a:xfrm>
            <a:off x="7740385" y="3621272"/>
            <a:ext cx="723797" cy="703078"/>
          </a:xfrm>
          <a:prstGeom prst="flowChartOffpage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72000" y="1556231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6"/>
          <p:cNvSpPr>
            <a:spLocks noEditPoints="1"/>
          </p:cNvSpPr>
          <p:nvPr/>
        </p:nvSpPr>
        <p:spPr bwMode="auto">
          <a:xfrm>
            <a:off x="7929462" y="2791868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856531" y="1772813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245"/>
          <p:cNvSpPr>
            <a:spLocks/>
          </p:cNvSpPr>
          <p:nvPr/>
        </p:nvSpPr>
        <p:spPr bwMode="auto">
          <a:xfrm>
            <a:off x="875910" y="2798882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893396" y="3756123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7912843" y="1814485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Freeform 135"/>
          <p:cNvSpPr>
            <a:spLocks noEditPoints="1"/>
          </p:cNvSpPr>
          <p:nvPr/>
        </p:nvSpPr>
        <p:spPr bwMode="auto">
          <a:xfrm>
            <a:off x="7950603" y="3830731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" name="Group 47"/>
          <p:cNvGrpSpPr/>
          <p:nvPr/>
        </p:nvGrpSpPr>
        <p:grpSpPr>
          <a:xfrm>
            <a:off x="4773090" y="1606461"/>
            <a:ext cx="2766206" cy="518900"/>
            <a:chOff x="740601" y="1438589"/>
            <a:chExt cx="2766206" cy="518900"/>
          </a:xfrm>
        </p:grpSpPr>
        <p:sp>
          <p:nvSpPr>
            <p:cNvPr id="49" name="TextBox 48"/>
            <p:cNvSpPr txBox="1"/>
            <p:nvPr/>
          </p:nvSpPr>
          <p:spPr>
            <a:xfrm>
              <a:off x="2099370" y="1438589"/>
              <a:ext cx="1407437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4"/>
                  </a:solidFill>
                </a:rPr>
                <a:t>Worldwide Business</a:t>
              </a:r>
              <a:endParaRPr 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40601" y="1649712"/>
              <a:ext cx="276620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grpSp>
        <p:nvGrpSpPr>
          <p:cNvPr id="8" name="Group 50"/>
          <p:cNvGrpSpPr/>
          <p:nvPr/>
        </p:nvGrpSpPr>
        <p:grpSpPr>
          <a:xfrm>
            <a:off x="4785582" y="2623387"/>
            <a:ext cx="2753714" cy="511531"/>
            <a:chOff x="753093" y="2455515"/>
            <a:chExt cx="2753714" cy="511531"/>
          </a:xfrm>
        </p:grpSpPr>
        <p:sp>
          <p:nvSpPr>
            <p:cNvPr id="52" name="TextBox 51"/>
            <p:cNvSpPr txBox="1"/>
            <p:nvPr/>
          </p:nvSpPr>
          <p:spPr>
            <a:xfrm>
              <a:off x="1876551" y="2455515"/>
              <a:ext cx="16302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5"/>
                  </a:solidFill>
                </a:rPr>
                <a:t>Business To Go</a:t>
              </a:r>
              <a:endParaRPr 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53093" y="2659269"/>
              <a:ext cx="275371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  <p:grpSp>
        <p:nvGrpSpPr>
          <p:cNvPr id="9" name="Group 53"/>
          <p:cNvGrpSpPr/>
          <p:nvPr/>
        </p:nvGrpSpPr>
        <p:grpSpPr>
          <a:xfrm>
            <a:off x="4785582" y="3631509"/>
            <a:ext cx="2753713" cy="521056"/>
            <a:chOff x="753092" y="3463637"/>
            <a:chExt cx="2753713" cy="521056"/>
          </a:xfrm>
        </p:grpSpPr>
        <p:sp>
          <p:nvSpPr>
            <p:cNvPr id="55" name="TextBox 54"/>
            <p:cNvSpPr txBox="1"/>
            <p:nvPr/>
          </p:nvSpPr>
          <p:spPr>
            <a:xfrm>
              <a:off x="2221197" y="3463637"/>
              <a:ext cx="128560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6"/>
                  </a:solidFill>
                </a:rPr>
                <a:t>Creative Solutions</a:t>
              </a:r>
              <a:endParaRPr lang="en-US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53092" y="3676916"/>
              <a:ext cx="275371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为核心的商务演示设计咨询公司。</a:t>
              </a:r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  <p:bldP spid="36" grpId="0" animBg="1"/>
      <p:bldP spid="59" grpId="0" animBg="1"/>
      <p:bldP spid="63" grpId="0" animBg="1"/>
      <p:bldP spid="6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箭头图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6"/>
          <p:cNvGrpSpPr/>
          <p:nvPr/>
        </p:nvGrpSpPr>
        <p:grpSpPr>
          <a:xfrm rot="18900000">
            <a:off x="1109866" y="3191592"/>
            <a:ext cx="2204224" cy="1308716"/>
            <a:chOff x="1371600" y="1272983"/>
            <a:chExt cx="1603567" cy="952089"/>
          </a:xfrm>
        </p:grpSpPr>
        <p:sp>
          <p:nvSpPr>
            <p:cNvPr id="4" name="Rounded Rectangle 3"/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4"/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 rot="18900000">
            <a:off x="2289694" y="2745331"/>
            <a:ext cx="2204220" cy="1308718"/>
            <a:chOff x="1371600" y="1272983"/>
            <a:chExt cx="1603567" cy="952089"/>
          </a:xfrm>
          <a:solidFill>
            <a:schemeClr val="accent2">
              <a:alpha val="50000"/>
            </a:schemeClr>
          </a:solidFill>
        </p:grpSpPr>
        <p:sp>
          <p:nvSpPr>
            <p:cNvPr id="9" name="Rounded Rectangle 8"/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 rot="18900000">
            <a:off x="3472368" y="2300609"/>
            <a:ext cx="2204224" cy="1308716"/>
            <a:chOff x="1371600" y="1272983"/>
            <a:chExt cx="1603567" cy="952089"/>
          </a:xfrm>
        </p:grpSpPr>
        <p:sp>
          <p:nvSpPr>
            <p:cNvPr id="13" name="Rounded Rectangle 12"/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18900000">
            <a:off x="4648702" y="1851034"/>
            <a:ext cx="2204220" cy="1308718"/>
            <a:chOff x="1371600" y="1272983"/>
            <a:chExt cx="1603567" cy="952089"/>
          </a:xfrm>
          <a:solidFill>
            <a:schemeClr val="accent2">
              <a:alpha val="50000"/>
            </a:schemeClr>
          </a:solidFill>
        </p:grpSpPr>
        <p:sp>
          <p:nvSpPr>
            <p:cNvPr id="17" name="Rounded Rectangle 16"/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ooter Text"/>
          <p:cNvSpPr txBox="1"/>
          <p:nvPr/>
        </p:nvSpPr>
        <p:spPr>
          <a:xfrm flipH="1">
            <a:off x="1276475" y="2602558"/>
            <a:ext cx="178454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200" dirty="0" smtClean="0">
                <a:solidFill>
                  <a:schemeClr val="accent1"/>
                </a:solidFill>
              </a:rPr>
              <a:t/>
            </a:r>
            <a:br>
              <a:rPr lang="en-US" sz="1200" dirty="0" smtClean="0">
                <a:solidFill>
                  <a:schemeClr val="accent1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ooter Text"/>
          <p:cNvSpPr txBox="1"/>
          <p:nvPr/>
        </p:nvSpPr>
        <p:spPr>
          <a:xfrm flipH="1">
            <a:off x="3505200" y="1756675"/>
            <a:ext cx="189531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200" dirty="0" smtClean="0">
                <a:solidFill>
                  <a:schemeClr val="accent3"/>
                </a:solidFill>
              </a:rPr>
              <a:t/>
            </a:r>
            <a:br>
              <a:rPr lang="en-US" sz="1200" dirty="0" smtClean="0">
                <a:solidFill>
                  <a:schemeClr val="accent3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ooter Text"/>
          <p:cNvSpPr txBox="1"/>
          <p:nvPr/>
        </p:nvSpPr>
        <p:spPr>
          <a:xfrm flipH="1">
            <a:off x="2707530" y="4404303"/>
            <a:ext cx="267091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200" dirty="0" smtClean="0">
                <a:solidFill>
                  <a:schemeClr val="accent1"/>
                </a:solidFill>
              </a:rPr>
              <a:t/>
            </a:r>
            <a:br>
              <a:rPr lang="en-US" sz="1200" dirty="0" smtClean="0">
                <a:solidFill>
                  <a:schemeClr val="accent1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ooter Text"/>
          <p:cNvSpPr txBox="1"/>
          <p:nvPr/>
        </p:nvSpPr>
        <p:spPr>
          <a:xfrm flipH="1">
            <a:off x="5111932" y="3523048"/>
            <a:ext cx="165370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200" dirty="0" smtClean="0">
                <a:solidFill>
                  <a:schemeClr val="accent1"/>
                </a:solidFill>
              </a:rPr>
              <a:t/>
            </a:r>
            <a:br>
              <a:rPr lang="en-US" sz="1200" dirty="0" smtClean="0">
                <a:solidFill>
                  <a:schemeClr val="accent1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24"/>
          <p:cNvGrpSpPr/>
          <p:nvPr/>
        </p:nvGrpSpPr>
        <p:grpSpPr>
          <a:xfrm rot="18900000">
            <a:off x="5829915" y="1406803"/>
            <a:ext cx="2204220" cy="1308718"/>
            <a:chOff x="1371600" y="1272983"/>
            <a:chExt cx="1603567" cy="952089"/>
          </a:xfrm>
          <a:solidFill>
            <a:schemeClr val="accent2">
              <a:alpha val="5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/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ooter Text"/>
          <p:cNvSpPr txBox="1"/>
          <p:nvPr/>
        </p:nvSpPr>
        <p:spPr>
          <a:xfrm flipH="1">
            <a:off x="5943600" y="851702"/>
            <a:ext cx="184777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200" dirty="0" smtClean="0">
                <a:solidFill>
                  <a:schemeClr val="accent5"/>
                </a:solidFill>
              </a:rPr>
              <a:t/>
            </a:r>
            <a:br>
              <a:rPr lang="en-US" sz="1200" dirty="0" smtClean="0">
                <a:solidFill>
                  <a:schemeClr val="accent5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sz="1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Freeform 125"/>
          <p:cNvSpPr>
            <a:spLocks noEditPoints="1"/>
          </p:cNvSpPr>
          <p:nvPr/>
        </p:nvSpPr>
        <p:spPr bwMode="auto">
          <a:xfrm>
            <a:off x="2771457" y="3305100"/>
            <a:ext cx="242254" cy="242254"/>
          </a:xfrm>
          <a:custGeom>
            <a:avLst/>
            <a:gdLst/>
            <a:ahLst/>
            <a:cxnLst>
              <a:cxn ang="0">
                <a:pos x="331" y="187"/>
              </a:cxn>
              <a:cxn ang="0">
                <a:pos x="373" y="234"/>
              </a:cxn>
              <a:cxn ang="0">
                <a:pos x="350" y="287"/>
              </a:cxn>
              <a:cxn ang="0">
                <a:pos x="331" y="283"/>
              </a:cxn>
              <a:cxn ang="0">
                <a:pos x="283" y="331"/>
              </a:cxn>
              <a:cxn ang="0">
                <a:pos x="287" y="351"/>
              </a:cxn>
              <a:cxn ang="0">
                <a:pos x="234" y="373"/>
              </a:cxn>
              <a:cxn ang="0">
                <a:pos x="187" y="331"/>
              </a:cxn>
              <a:cxn ang="0">
                <a:pos x="139" y="373"/>
              </a:cxn>
              <a:cxn ang="0">
                <a:pos x="86" y="351"/>
              </a:cxn>
              <a:cxn ang="0">
                <a:pos x="90" y="331"/>
              </a:cxn>
              <a:cxn ang="0">
                <a:pos x="42" y="283"/>
              </a:cxn>
              <a:cxn ang="0">
                <a:pos x="23" y="287"/>
              </a:cxn>
              <a:cxn ang="0">
                <a:pos x="0" y="234"/>
              </a:cxn>
              <a:cxn ang="0">
                <a:pos x="42" y="187"/>
              </a:cxn>
              <a:cxn ang="0">
                <a:pos x="0" y="139"/>
              </a:cxn>
              <a:cxn ang="0">
                <a:pos x="23" y="86"/>
              </a:cxn>
              <a:cxn ang="0">
                <a:pos x="42" y="91"/>
              </a:cxn>
              <a:cxn ang="0">
                <a:pos x="90" y="42"/>
              </a:cxn>
              <a:cxn ang="0">
                <a:pos x="86" y="23"/>
              </a:cxn>
              <a:cxn ang="0">
                <a:pos x="139" y="0"/>
              </a:cxn>
              <a:cxn ang="0">
                <a:pos x="187" y="42"/>
              </a:cxn>
              <a:cxn ang="0">
                <a:pos x="234" y="0"/>
              </a:cxn>
              <a:cxn ang="0">
                <a:pos x="287" y="23"/>
              </a:cxn>
              <a:cxn ang="0">
                <a:pos x="283" y="42"/>
              </a:cxn>
              <a:cxn ang="0">
                <a:pos x="331" y="91"/>
              </a:cxn>
              <a:cxn ang="0">
                <a:pos x="350" y="86"/>
              </a:cxn>
              <a:cxn ang="0">
                <a:pos x="373" y="139"/>
              </a:cxn>
              <a:cxn ang="0">
                <a:pos x="331" y="187"/>
              </a:cxn>
              <a:cxn ang="0">
                <a:pos x="187" y="68"/>
              </a:cxn>
              <a:cxn ang="0">
                <a:pos x="68" y="187"/>
              </a:cxn>
              <a:cxn ang="0">
                <a:pos x="187" y="306"/>
              </a:cxn>
              <a:cxn ang="0">
                <a:pos x="305" y="187"/>
              </a:cxn>
              <a:cxn ang="0">
                <a:pos x="187" y="68"/>
              </a:cxn>
              <a:cxn ang="0">
                <a:pos x="186" y="256"/>
              </a:cxn>
              <a:cxn ang="0">
                <a:pos x="117" y="186"/>
              </a:cxn>
              <a:cxn ang="0">
                <a:pos x="186" y="117"/>
              </a:cxn>
              <a:cxn ang="0">
                <a:pos x="256" y="186"/>
              </a:cxn>
              <a:cxn ang="0">
                <a:pos x="186" y="256"/>
              </a:cxn>
            </a:cxnLst>
            <a:rect l="0" t="0" r="r" b="b"/>
            <a:pathLst>
              <a:path w="373" h="373">
                <a:moveTo>
                  <a:pt x="331" y="187"/>
                </a:moveTo>
                <a:cubicBezTo>
                  <a:pt x="331" y="211"/>
                  <a:pt x="349" y="231"/>
                  <a:pt x="373" y="234"/>
                </a:cubicBezTo>
                <a:cubicBezTo>
                  <a:pt x="368" y="253"/>
                  <a:pt x="360" y="271"/>
                  <a:pt x="350" y="287"/>
                </a:cubicBezTo>
                <a:cubicBezTo>
                  <a:pt x="344" y="285"/>
                  <a:pt x="338" y="283"/>
                  <a:pt x="331" y="283"/>
                </a:cubicBezTo>
                <a:cubicBezTo>
                  <a:pt x="304" y="283"/>
                  <a:pt x="283" y="305"/>
                  <a:pt x="283" y="331"/>
                </a:cubicBezTo>
                <a:cubicBezTo>
                  <a:pt x="283" y="338"/>
                  <a:pt x="284" y="345"/>
                  <a:pt x="287" y="351"/>
                </a:cubicBezTo>
                <a:cubicBezTo>
                  <a:pt x="271" y="361"/>
                  <a:pt x="253" y="369"/>
                  <a:pt x="234" y="373"/>
                </a:cubicBezTo>
                <a:cubicBezTo>
                  <a:pt x="231" y="350"/>
                  <a:pt x="211" y="331"/>
                  <a:pt x="187" y="331"/>
                </a:cubicBezTo>
                <a:cubicBezTo>
                  <a:pt x="162" y="331"/>
                  <a:pt x="142" y="350"/>
                  <a:pt x="139" y="373"/>
                </a:cubicBezTo>
                <a:cubicBezTo>
                  <a:pt x="120" y="369"/>
                  <a:pt x="102" y="361"/>
                  <a:pt x="86" y="351"/>
                </a:cubicBezTo>
                <a:cubicBezTo>
                  <a:pt x="89" y="345"/>
                  <a:pt x="90" y="338"/>
                  <a:pt x="90" y="331"/>
                </a:cubicBezTo>
                <a:cubicBezTo>
                  <a:pt x="90" y="305"/>
                  <a:pt x="69" y="283"/>
                  <a:pt x="42" y="283"/>
                </a:cubicBezTo>
                <a:cubicBezTo>
                  <a:pt x="35" y="283"/>
                  <a:pt x="29" y="285"/>
                  <a:pt x="23" y="287"/>
                </a:cubicBezTo>
                <a:cubicBezTo>
                  <a:pt x="13" y="271"/>
                  <a:pt x="5" y="253"/>
                  <a:pt x="0" y="234"/>
                </a:cubicBezTo>
                <a:cubicBezTo>
                  <a:pt x="24" y="231"/>
                  <a:pt x="42" y="211"/>
                  <a:pt x="42" y="187"/>
                </a:cubicBezTo>
                <a:cubicBezTo>
                  <a:pt x="42" y="162"/>
                  <a:pt x="24" y="142"/>
                  <a:pt x="0" y="139"/>
                </a:cubicBezTo>
                <a:cubicBezTo>
                  <a:pt x="5" y="120"/>
                  <a:pt x="13" y="103"/>
                  <a:pt x="23" y="86"/>
                </a:cubicBezTo>
                <a:cubicBezTo>
                  <a:pt x="29" y="89"/>
                  <a:pt x="35" y="91"/>
                  <a:pt x="42" y="91"/>
                </a:cubicBezTo>
                <a:cubicBezTo>
                  <a:pt x="69" y="91"/>
                  <a:pt x="90" y="69"/>
                  <a:pt x="90" y="42"/>
                </a:cubicBezTo>
                <a:cubicBezTo>
                  <a:pt x="90" y="35"/>
                  <a:pt x="89" y="29"/>
                  <a:pt x="86" y="23"/>
                </a:cubicBezTo>
                <a:cubicBezTo>
                  <a:pt x="102" y="13"/>
                  <a:pt x="120" y="5"/>
                  <a:pt x="139" y="0"/>
                </a:cubicBezTo>
                <a:cubicBezTo>
                  <a:pt x="142" y="24"/>
                  <a:pt x="162" y="42"/>
                  <a:pt x="187" y="42"/>
                </a:cubicBezTo>
                <a:cubicBezTo>
                  <a:pt x="211" y="42"/>
                  <a:pt x="231" y="24"/>
                  <a:pt x="234" y="0"/>
                </a:cubicBezTo>
                <a:cubicBezTo>
                  <a:pt x="253" y="5"/>
                  <a:pt x="271" y="13"/>
                  <a:pt x="287" y="23"/>
                </a:cubicBezTo>
                <a:cubicBezTo>
                  <a:pt x="284" y="29"/>
                  <a:pt x="283" y="35"/>
                  <a:pt x="283" y="42"/>
                </a:cubicBezTo>
                <a:cubicBezTo>
                  <a:pt x="283" y="69"/>
                  <a:pt x="304" y="91"/>
                  <a:pt x="331" y="91"/>
                </a:cubicBezTo>
                <a:cubicBezTo>
                  <a:pt x="338" y="91"/>
                  <a:pt x="344" y="89"/>
                  <a:pt x="350" y="86"/>
                </a:cubicBezTo>
                <a:cubicBezTo>
                  <a:pt x="360" y="103"/>
                  <a:pt x="368" y="120"/>
                  <a:pt x="373" y="139"/>
                </a:cubicBezTo>
                <a:cubicBezTo>
                  <a:pt x="349" y="142"/>
                  <a:pt x="331" y="162"/>
                  <a:pt x="331" y="187"/>
                </a:cubicBezTo>
                <a:close/>
                <a:moveTo>
                  <a:pt x="187" y="68"/>
                </a:moveTo>
                <a:cubicBezTo>
                  <a:pt x="121" y="68"/>
                  <a:pt x="68" y="121"/>
                  <a:pt x="68" y="187"/>
                </a:cubicBezTo>
                <a:cubicBezTo>
                  <a:pt x="68" y="253"/>
                  <a:pt x="121" y="306"/>
                  <a:pt x="187" y="306"/>
                </a:cubicBezTo>
                <a:cubicBezTo>
                  <a:pt x="252" y="306"/>
                  <a:pt x="305" y="253"/>
                  <a:pt x="305" y="187"/>
                </a:cubicBezTo>
                <a:cubicBezTo>
                  <a:pt x="305" y="121"/>
                  <a:pt x="252" y="68"/>
                  <a:pt x="187" y="68"/>
                </a:cubicBezTo>
                <a:close/>
                <a:moveTo>
                  <a:pt x="186" y="256"/>
                </a:moveTo>
                <a:cubicBezTo>
                  <a:pt x="148" y="256"/>
                  <a:pt x="117" y="225"/>
                  <a:pt x="117" y="186"/>
                </a:cubicBezTo>
                <a:cubicBezTo>
                  <a:pt x="117" y="148"/>
                  <a:pt x="148" y="117"/>
                  <a:pt x="186" y="117"/>
                </a:cubicBezTo>
                <a:cubicBezTo>
                  <a:pt x="225" y="117"/>
                  <a:pt x="256" y="148"/>
                  <a:pt x="256" y="186"/>
                </a:cubicBezTo>
                <a:cubicBezTo>
                  <a:pt x="256" y="225"/>
                  <a:pt x="225" y="256"/>
                  <a:pt x="186" y="25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07"/>
          <p:cNvSpPr>
            <a:spLocks/>
          </p:cNvSpPr>
          <p:nvPr/>
        </p:nvSpPr>
        <p:spPr bwMode="auto">
          <a:xfrm>
            <a:off x="6296525" y="1997841"/>
            <a:ext cx="234470" cy="170258"/>
          </a:xfrm>
          <a:custGeom>
            <a:avLst/>
            <a:gdLst/>
            <a:ahLst/>
            <a:cxnLst>
              <a:cxn ang="0">
                <a:pos x="349" y="36"/>
              </a:cxn>
              <a:cxn ang="0">
                <a:pos x="294" y="91"/>
              </a:cxn>
              <a:cxn ang="0">
                <a:pos x="303" y="120"/>
              </a:cxn>
              <a:cxn ang="0">
                <a:pos x="260" y="184"/>
              </a:cxn>
              <a:cxn ang="0">
                <a:pos x="260" y="184"/>
              </a:cxn>
              <a:cxn ang="0">
                <a:pos x="210" y="85"/>
              </a:cxn>
              <a:cxn ang="0">
                <a:pos x="221" y="55"/>
              </a:cxn>
              <a:cxn ang="0">
                <a:pos x="165" y="0"/>
              </a:cxn>
              <a:cxn ang="0">
                <a:pos x="110" y="55"/>
              </a:cxn>
              <a:cxn ang="0">
                <a:pos x="121" y="85"/>
              </a:cxn>
              <a:cxn ang="0">
                <a:pos x="70" y="187"/>
              </a:cxn>
              <a:cxn ang="0">
                <a:pos x="55" y="183"/>
              </a:cxn>
              <a:cxn ang="0">
                <a:pos x="0" y="239"/>
              </a:cxn>
              <a:cxn ang="0">
                <a:pos x="55" y="294"/>
              </a:cxn>
              <a:cxn ang="0">
                <a:pos x="110" y="239"/>
              </a:cxn>
              <a:cxn ang="0">
                <a:pos x="100" y="208"/>
              </a:cxn>
              <a:cxn ang="0">
                <a:pos x="150" y="107"/>
              </a:cxn>
              <a:cxn ang="0">
                <a:pos x="165" y="110"/>
              </a:cxn>
              <a:cxn ang="0">
                <a:pos x="180" y="107"/>
              </a:cxn>
              <a:cxn ang="0">
                <a:pos x="227" y="201"/>
              </a:cxn>
              <a:cxn ang="0">
                <a:pos x="221" y="220"/>
              </a:cxn>
              <a:cxn ang="0">
                <a:pos x="257" y="257"/>
              </a:cxn>
              <a:cxn ang="0">
                <a:pos x="294" y="220"/>
              </a:cxn>
              <a:cxn ang="0">
                <a:pos x="290" y="204"/>
              </a:cxn>
              <a:cxn ang="0">
                <a:pos x="331" y="143"/>
              </a:cxn>
              <a:cxn ang="0">
                <a:pos x="349" y="147"/>
              </a:cxn>
              <a:cxn ang="0">
                <a:pos x="405" y="91"/>
              </a:cxn>
              <a:cxn ang="0">
                <a:pos x="349" y="36"/>
              </a:cxn>
            </a:cxnLst>
            <a:rect l="0" t="0" r="r" b="b"/>
            <a:pathLst>
              <a:path w="405" h="294">
                <a:moveTo>
                  <a:pt x="349" y="36"/>
                </a:moveTo>
                <a:cubicBezTo>
                  <a:pt x="319" y="36"/>
                  <a:pt x="294" y="61"/>
                  <a:pt x="294" y="91"/>
                </a:cubicBezTo>
                <a:cubicBezTo>
                  <a:pt x="294" y="102"/>
                  <a:pt x="298" y="111"/>
                  <a:pt x="303" y="120"/>
                </a:cubicBezTo>
                <a:cubicBezTo>
                  <a:pt x="260" y="184"/>
                  <a:pt x="260" y="184"/>
                  <a:pt x="260" y="184"/>
                </a:cubicBezTo>
                <a:cubicBezTo>
                  <a:pt x="260" y="184"/>
                  <a:pt x="260" y="184"/>
                  <a:pt x="260" y="184"/>
                </a:cubicBezTo>
                <a:cubicBezTo>
                  <a:pt x="210" y="85"/>
                  <a:pt x="210" y="85"/>
                  <a:pt x="210" y="85"/>
                </a:cubicBezTo>
                <a:cubicBezTo>
                  <a:pt x="216" y="76"/>
                  <a:pt x="221" y="66"/>
                  <a:pt x="221" y="55"/>
                </a:cubicBezTo>
                <a:cubicBezTo>
                  <a:pt x="221" y="24"/>
                  <a:pt x="196" y="0"/>
                  <a:pt x="165" y="0"/>
                </a:cubicBezTo>
                <a:cubicBezTo>
                  <a:pt x="135" y="0"/>
                  <a:pt x="110" y="24"/>
                  <a:pt x="110" y="55"/>
                </a:cubicBezTo>
                <a:cubicBezTo>
                  <a:pt x="110" y="66"/>
                  <a:pt x="115" y="77"/>
                  <a:pt x="121" y="85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5" y="185"/>
                  <a:pt x="60" y="183"/>
                  <a:pt x="55" y="183"/>
                </a:cubicBezTo>
                <a:cubicBezTo>
                  <a:pt x="24" y="183"/>
                  <a:pt x="0" y="208"/>
                  <a:pt x="0" y="239"/>
                </a:cubicBezTo>
                <a:cubicBezTo>
                  <a:pt x="0" y="269"/>
                  <a:pt x="24" y="294"/>
                  <a:pt x="55" y="294"/>
                </a:cubicBezTo>
                <a:cubicBezTo>
                  <a:pt x="85" y="294"/>
                  <a:pt x="110" y="269"/>
                  <a:pt x="110" y="239"/>
                </a:cubicBezTo>
                <a:cubicBezTo>
                  <a:pt x="110" y="227"/>
                  <a:pt x="106" y="217"/>
                  <a:pt x="100" y="208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55" y="108"/>
                  <a:pt x="160" y="110"/>
                  <a:pt x="165" y="110"/>
                </a:cubicBezTo>
                <a:cubicBezTo>
                  <a:pt x="171" y="110"/>
                  <a:pt x="175" y="108"/>
                  <a:pt x="180" y="107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3" y="206"/>
                  <a:pt x="221" y="213"/>
                  <a:pt x="221" y="220"/>
                </a:cubicBezTo>
                <a:cubicBezTo>
                  <a:pt x="221" y="241"/>
                  <a:pt x="237" y="257"/>
                  <a:pt x="257" y="257"/>
                </a:cubicBezTo>
                <a:cubicBezTo>
                  <a:pt x="278" y="257"/>
                  <a:pt x="294" y="241"/>
                  <a:pt x="294" y="220"/>
                </a:cubicBezTo>
                <a:cubicBezTo>
                  <a:pt x="294" y="214"/>
                  <a:pt x="292" y="209"/>
                  <a:pt x="290" y="204"/>
                </a:cubicBezTo>
                <a:cubicBezTo>
                  <a:pt x="331" y="143"/>
                  <a:pt x="331" y="143"/>
                  <a:pt x="331" y="143"/>
                </a:cubicBezTo>
                <a:cubicBezTo>
                  <a:pt x="336" y="145"/>
                  <a:pt x="343" y="147"/>
                  <a:pt x="349" y="147"/>
                </a:cubicBezTo>
                <a:cubicBezTo>
                  <a:pt x="380" y="147"/>
                  <a:pt x="405" y="122"/>
                  <a:pt x="405" y="91"/>
                </a:cubicBezTo>
                <a:cubicBezTo>
                  <a:pt x="405" y="61"/>
                  <a:pt x="380" y="36"/>
                  <a:pt x="349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49"/>
          <p:cNvSpPr>
            <a:spLocks noEditPoints="1"/>
          </p:cNvSpPr>
          <p:nvPr/>
        </p:nvSpPr>
        <p:spPr bwMode="auto">
          <a:xfrm>
            <a:off x="3927494" y="2872161"/>
            <a:ext cx="289356" cy="230460"/>
          </a:xfrm>
          <a:custGeom>
            <a:avLst/>
            <a:gdLst/>
            <a:ahLst/>
            <a:cxnLst>
              <a:cxn ang="0">
                <a:pos x="89" y="110"/>
              </a:cxn>
              <a:cxn ang="0">
                <a:pos x="1" y="48"/>
              </a:cxn>
              <a:cxn ang="0">
                <a:pos x="137" y="0"/>
              </a:cxn>
              <a:cxn ang="0">
                <a:pos x="226" y="62"/>
              </a:cxn>
              <a:cxn ang="0">
                <a:pos x="89" y="110"/>
              </a:cxn>
              <a:cxn ang="0">
                <a:pos x="89" y="110"/>
              </a:cxn>
              <a:cxn ang="0">
                <a:pos x="88" y="115"/>
              </a:cxn>
              <a:cxn ang="0">
                <a:pos x="197" y="77"/>
              </a:cxn>
              <a:cxn ang="0">
                <a:pos x="224" y="96"/>
              </a:cxn>
              <a:cxn ang="0">
                <a:pos x="88" y="145"/>
              </a:cxn>
              <a:cxn ang="0">
                <a:pos x="0" y="82"/>
              </a:cxn>
              <a:cxn ang="0">
                <a:pos x="28" y="72"/>
              </a:cxn>
              <a:cxn ang="0">
                <a:pos x="88" y="115"/>
              </a:cxn>
              <a:cxn ang="0">
                <a:pos x="88" y="115"/>
              </a:cxn>
              <a:cxn ang="0">
                <a:pos x="88" y="151"/>
              </a:cxn>
              <a:cxn ang="0">
                <a:pos x="197" y="112"/>
              </a:cxn>
              <a:cxn ang="0">
                <a:pos x="224" y="131"/>
              </a:cxn>
              <a:cxn ang="0">
                <a:pos x="88" y="180"/>
              </a:cxn>
              <a:cxn ang="0">
                <a:pos x="0" y="117"/>
              </a:cxn>
              <a:cxn ang="0">
                <a:pos x="28" y="108"/>
              </a:cxn>
              <a:cxn ang="0">
                <a:pos x="88" y="151"/>
              </a:cxn>
              <a:cxn ang="0">
                <a:pos x="88" y="151"/>
              </a:cxn>
            </a:cxnLst>
            <a:rect l="0" t="0" r="r" b="b"/>
            <a:pathLst>
              <a:path w="226" h="180">
                <a:moveTo>
                  <a:pt x="89" y="110"/>
                </a:moveTo>
                <a:lnTo>
                  <a:pt x="1" y="48"/>
                </a:lnTo>
                <a:lnTo>
                  <a:pt x="137" y="0"/>
                </a:lnTo>
                <a:lnTo>
                  <a:pt x="226" y="62"/>
                </a:lnTo>
                <a:lnTo>
                  <a:pt x="89" y="110"/>
                </a:lnTo>
                <a:lnTo>
                  <a:pt x="89" y="110"/>
                </a:lnTo>
                <a:close/>
                <a:moveTo>
                  <a:pt x="88" y="115"/>
                </a:moveTo>
                <a:lnTo>
                  <a:pt x="197" y="77"/>
                </a:lnTo>
                <a:lnTo>
                  <a:pt x="224" y="96"/>
                </a:lnTo>
                <a:lnTo>
                  <a:pt x="88" y="145"/>
                </a:lnTo>
                <a:lnTo>
                  <a:pt x="0" y="82"/>
                </a:lnTo>
                <a:lnTo>
                  <a:pt x="28" y="72"/>
                </a:lnTo>
                <a:lnTo>
                  <a:pt x="88" y="115"/>
                </a:lnTo>
                <a:lnTo>
                  <a:pt x="88" y="115"/>
                </a:lnTo>
                <a:close/>
                <a:moveTo>
                  <a:pt x="88" y="151"/>
                </a:moveTo>
                <a:lnTo>
                  <a:pt x="197" y="112"/>
                </a:lnTo>
                <a:lnTo>
                  <a:pt x="224" y="131"/>
                </a:lnTo>
                <a:lnTo>
                  <a:pt x="88" y="180"/>
                </a:lnTo>
                <a:lnTo>
                  <a:pt x="0" y="117"/>
                </a:lnTo>
                <a:lnTo>
                  <a:pt x="28" y="108"/>
                </a:lnTo>
                <a:lnTo>
                  <a:pt x="88" y="151"/>
                </a:lnTo>
                <a:lnTo>
                  <a:pt x="88" y="1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30"/>
          <p:cNvSpPr>
            <a:spLocks noEditPoints="1"/>
          </p:cNvSpPr>
          <p:nvPr/>
        </p:nvSpPr>
        <p:spPr bwMode="auto">
          <a:xfrm>
            <a:off x="5134250" y="2427667"/>
            <a:ext cx="244200" cy="229606"/>
          </a:xfrm>
          <a:custGeom>
            <a:avLst/>
            <a:gdLst/>
            <a:ahLst/>
            <a:cxnLst>
              <a:cxn ang="0">
                <a:pos x="106" y="211"/>
              </a:cxn>
              <a:cxn ang="0">
                <a:pos x="237" y="211"/>
              </a:cxn>
              <a:cxn ang="0">
                <a:pos x="237" y="237"/>
              </a:cxn>
              <a:cxn ang="0">
                <a:pos x="106" y="237"/>
              </a:cxn>
              <a:cxn ang="0">
                <a:pos x="106" y="211"/>
              </a:cxn>
              <a:cxn ang="0">
                <a:pos x="106" y="158"/>
              </a:cxn>
              <a:cxn ang="0">
                <a:pos x="316" y="158"/>
              </a:cxn>
              <a:cxn ang="0">
                <a:pos x="316" y="184"/>
              </a:cxn>
              <a:cxn ang="0">
                <a:pos x="106" y="184"/>
              </a:cxn>
              <a:cxn ang="0">
                <a:pos x="106" y="158"/>
              </a:cxn>
              <a:cxn ang="0">
                <a:pos x="106" y="105"/>
              </a:cxn>
              <a:cxn ang="0">
                <a:pos x="316" y="105"/>
              </a:cxn>
              <a:cxn ang="0">
                <a:pos x="316" y="132"/>
              </a:cxn>
              <a:cxn ang="0">
                <a:pos x="106" y="132"/>
              </a:cxn>
              <a:cxn ang="0">
                <a:pos x="106" y="105"/>
              </a:cxn>
              <a:cxn ang="0">
                <a:pos x="0" y="160"/>
              </a:cxn>
              <a:cxn ang="0">
                <a:pos x="106" y="313"/>
              </a:cxn>
              <a:cxn ang="0">
                <a:pos x="106" y="320"/>
              </a:cxn>
              <a:cxn ang="0">
                <a:pos x="106" y="376"/>
              </a:cxn>
              <a:cxn ang="0">
                <a:pos x="133" y="383"/>
              </a:cxn>
              <a:cxn ang="0">
                <a:pos x="211" y="316"/>
              </a:cxn>
              <a:cxn ang="0">
                <a:pos x="259" y="316"/>
              </a:cxn>
              <a:cxn ang="0">
                <a:pos x="421" y="156"/>
              </a:cxn>
              <a:cxn ang="0">
                <a:pos x="259" y="0"/>
              </a:cxn>
              <a:cxn ang="0">
                <a:pos x="163" y="0"/>
              </a:cxn>
              <a:cxn ang="0">
                <a:pos x="0" y="160"/>
              </a:cxn>
            </a:cxnLst>
            <a:rect l="0" t="0" r="r" b="b"/>
            <a:pathLst>
              <a:path w="421" h="396">
                <a:moveTo>
                  <a:pt x="106" y="211"/>
                </a:moveTo>
                <a:cubicBezTo>
                  <a:pt x="237" y="211"/>
                  <a:pt x="237" y="211"/>
                  <a:pt x="237" y="211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106" y="237"/>
                  <a:pt x="106" y="237"/>
                  <a:pt x="106" y="237"/>
                </a:cubicBezTo>
                <a:cubicBezTo>
                  <a:pt x="106" y="211"/>
                  <a:pt x="106" y="211"/>
                  <a:pt x="106" y="211"/>
                </a:cubicBezTo>
                <a:close/>
                <a:moveTo>
                  <a:pt x="106" y="158"/>
                </a:moveTo>
                <a:cubicBezTo>
                  <a:pt x="316" y="158"/>
                  <a:pt x="316" y="158"/>
                  <a:pt x="316" y="158"/>
                </a:cubicBezTo>
                <a:cubicBezTo>
                  <a:pt x="316" y="184"/>
                  <a:pt x="316" y="184"/>
                  <a:pt x="316" y="184"/>
                </a:cubicBezTo>
                <a:cubicBezTo>
                  <a:pt x="106" y="184"/>
                  <a:pt x="106" y="184"/>
                  <a:pt x="106" y="184"/>
                </a:cubicBezTo>
                <a:cubicBezTo>
                  <a:pt x="106" y="158"/>
                  <a:pt x="106" y="158"/>
                  <a:pt x="106" y="158"/>
                </a:cubicBezTo>
                <a:close/>
                <a:moveTo>
                  <a:pt x="106" y="105"/>
                </a:moveTo>
                <a:cubicBezTo>
                  <a:pt x="316" y="105"/>
                  <a:pt x="316" y="105"/>
                  <a:pt x="316" y="105"/>
                </a:cubicBezTo>
                <a:cubicBezTo>
                  <a:pt x="316" y="132"/>
                  <a:pt x="316" y="132"/>
                  <a:pt x="31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6" y="105"/>
                  <a:pt x="106" y="105"/>
                  <a:pt x="106" y="105"/>
                </a:cubicBezTo>
                <a:close/>
                <a:moveTo>
                  <a:pt x="0" y="160"/>
                </a:moveTo>
                <a:cubicBezTo>
                  <a:pt x="0" y="232"/>
                  <a:pt x="40" y="293"/>
                  <a:pt x="106" y="313"/>
                </a:cubicBezTo>
                <a:cubicBezTo>
                  <a:pt x="106" y="315"/>
                  <a:pt x="106" y="318"/>
                  <a:pt x="106" y="320"/>
                </a:cubicBezTo>
                <a:cubicBezTo>
                  <a:pt x="106" y="376"/>
                  <a:pt x="106" y="376"/>
                  <a:pt x="106" y="376"/>
                </a:cubicBezTo>
                <a:cubicBezTo>
                  <a:pt x="106" y="395"/>
                  <a:pt x="119" y="396"/>
                  <a:pt x="133" y="383"/>
                </a:cubicBezTo>
                <a:cubicBezTo>
                  <a:pt x="211" y="316"/>
                  <a:pt x="211" y="316"/>
                  <a:pt x="211" y="316"/>
                </a:cubicBezTo>
                <a:cubicBezTo>
                  <a:pt x="259" y="316"/>
                  <a:pt x="259" y="316"/>
                  <a:pt x="259" y="316"/>
                </a:cubicBezTo>
                <a:cubicBezTo>
                  <a:pt x="348" y="316"/>
                  <a:pt x="421" y="244"/>
                  <a:pt x="421" y="156"/>
                </a:cubicBezTo>
                <a:cubicBezTo>
                  <a:pt x="421" y="68"/>
                  <a:pt x="348" y="0"/>
                  <a:pt x="25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73" y="0"/>
                  <a:pt x="0" y="72"/>
                  <a:pt x="0" y="1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7518538" y="1507076"/>
            <a:ext cx="202984" cy="249550"/>
          </a:xfrm>
          <a:custGeom>
            <a:avLst/>
            <a:gdLst/>
            <a:ahLst/>
            <a:cxnLst>
              <a:cxn ang="0">
                <a:pos x="277" y="153"/>
              </a:cxn>
              <a:cxn ang="0">
                <a:pos x="265" y="153"/>
              </a:cxn>
              <a:cxn ang="0">
                <a:pos x="265" y="86"/>
              </a:cxn>
              <a:cxn ang="0">
                <a:pos x="263" y="77"/>
              </a:cxn>
              <a:cxn ang="0">
                <a:pos x="160" y="1"/>
              </a:cxn>
              <a:cxn ang="0">
                <a:pos x="56" y="84"/>
              </a:cxn>
              <a:cxn ang="0">
                <a:pos x="55" y="90"/>
              </a:cxn>
              <a:cxn ang="0">
                <a:pos x="55" y="114"/>
              </a:cxn>
              <a:cxn ang="0">
                <a:pos x="79" y="132"/>
              </a:cxn>
              <a:cxn ang="0">
                <a:pos x="101" y="113"/>
              </a:cxn>
              <a:cxn ang="0">
                <a:pos x="102" y="90"/>
              </a:cxn>
              <a:cxn ang="0">
                <a:pos x="101" y="87"/>
              </a:cxn>
              <a:cxn ang="0">
                <a:pos x="102" y="87"/>
              </a:cxn>
              <a:cxn ang="0">
                <a:pos x="159" y="46"/>
              </a:cxn>
              <a:cxn ang="0">
                <a:pos x="218" y="86"/>
              </a:cxn>
              <a:cxn ang="0">
                <a:pos x="218" y="153"/>
              </a:cxn>
              <a:cxn ang="0">
                <a:pos x="47" y="153"/>
              </a:cxn>
              <a:cxn ang="0">
                <a:pos x="0" y="199"/>
              </a:cxn>
              <a:cxn ang="0">
                <a:pos x="0" y="351"/>
              </a:cxn>
              <a:cxn ang="0">
                <a:pos x="47" y="397"/>
              </a:cxn>
              <a:cxn ang="0">
                <a:pos x="277" y="397"/>
              </a:cxn>
              <a:cxn ang="0">
                <a:pos x="324" y="351"/>
              </a:cxn>
              <a:cxn ang="0">
                <a:pos x="324" y="199"/>
              </a:cxn>
              <a:cxn ang="0">
                <a:pos x="277" y="153"/>
              </a:cxn>
              <a:cxn ang="0">
                <a:pos x="182" y="303"/>
              </a:cxn>
              <a:cxn ang="0">
                <a:pos x="182" y="332"/>
              </a:cxn>
              <a:cxn ang="0">
                <a:pos x="161" y="349"/>
              </a:cxn>
              <a:cxn ang="0">
                <a:pos x="140" y="332"/>
              </a:cxn>
              <a:cxn ang="0">
                <a:pos x="140" y="301"/>
              </a:cxn>
              <a:cxn ang="0">
                <a:pos x="112" y="256"/>
              </a:cxn>
              <a:cxn ang="0">
                <a:pos x="162" y="212"/>
              </a:cxn>
              <a:cxn ang="0">
                <a:pos x="212" y="256"/>
              </a:cxn>
              <a:cxn ang="0">
                <a:pos x="182" y="303"/>
              </a:cxn>
            </a:cxnLst>
            <a:rect l="0" t="0" r="r" b="b"/>
            <a:pathLst>
              <a:path w="324" h="397">
                <a:moveTo>
                  <a:pt x="277" y="153"/>
                </a:moveTo>
                <a:cubicBezTo>
                  <a:pt x="265" y="153"/>
                  <a:pt x="265" y="153"/>
                  <a:pt x="265" y="153"/>
                </a:cubicBezTo>
                <a:cubicBezTo>
                  <a:pt x="265" y="86"/>
                  <a:pt x="265" y="86"/>
                  <a:pt x="265" y="86"/>
                </a:cubicBezTo>
                <a:cubicBezTo>
                  <a:pt x="265" y="83"/>
                  <a:pt x="264" y="80"/>
                  <a:pt x="263" y="77"/>
                </a:cubicBezTo>
                <a:cubicBezTo>
                  <a:pt x="247" y="0"/>
                  <a:pt x="160" y="1"/>
                  <a:pt x="160" y="1"/>
                </a:cubicBezTo>
                <a:cubicBezTo>
                  <a:pt x="78" y="1"/>
                  <a:pt x="60" y="64"/>
                  <a:pt x="56" y="84"/>
                </a:cubicBezTo>
                <a:cubicBezTo>
                  <a:pt x="56" y="86"/>
                  <a:pt x="55" y="88"/>
                  <a:pt x="55" y="90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27"/>
                  <a:pt x="66" y="132"/>
                  <a:pt x="79" y="132"/>
                </a:cubicBezTo>
                <a:cubicBezTo>
                  <a:pt x="92" y="132"/>
                  <a:pt x="101" y="126"/>
                  <a:pt x="101" y="113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89"/>
                  <a:pt x="102" y="88"/>
                  <a:pt x="10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22" y="43"/>
                  <a:pt x="159" y="46"/>
                  <a:pt x="159" y="46"/>
                </a:cubicBezTo>
                <a:cubicBezTo>
                  <a:pt x="207" y="47"/>
                  <a:pt x="218" y="86"/>
                  <a:pt x="218" y="86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47" y="153"/>
                  <a:pt x="47" y="153"/>
                  <a:pt x="47" y="153"/>
                </a:cubicBezTo>
                <a:cubicBezTo>
                  <a:pt x="21" y="153"/>
                  <a:pt x="0" y="174"/>
                  <a:pt x="0" y="199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76"/>
                  <a:pt x="21" y="397"/>
                  <a:pt x="47" y="397"/>
                </a:cubicBezTo>
                <a:cubicBezTo>
                  <a:pt x="277" y="397"/>
                  <a:pt x="277" y="397"/>
                  <a:pt x="277" y="397"/>
                </a:cubicBezTo>
                <a:cubicBezTo>
                  <a:pt x="303" y="397"/>
                  <a:pt x="324" y="376"/>
                  <a:pt x="324" y="351"/>
                </a:cubicBezTo>
                <a:cubicBezTo>
                  <a:pt x="324" y="199"/>
                  <a:pt x="324" y="199"/>
                  <a:pt x="324" y="199"/>
                </a:cubicBezTo>
                <a:cubicBezTo>
                  <a:pt x="324" y="174"/>
                  <a:pt x="303" y="153"/>
                  <a:pt x="277" y="153"/>
                </a:cubicBezTo>
                <a:close/>
                <a:moveTo>
                  <a:pt x="182" y="303"/>
                </a:moveTo>
                <a:cubicBezTo>
                  <a:pt x="182" y="332"/>
                  <a:pt x="182" y="332"/>
                  <a:pt x="182" y="332"/>
                </a:cubicBezTo>
                <a:cubicBezTo>
                  <a:pt x="182" y="341"/>
                  <a:pt x="171" y="349"/>
                  <a:pt x="161" y="349"/>
                </a:cubicBezTo>
                <a:cubicBezTo>
                  <a:pt x="151" y="349"/>
                  <a:pt x="140" y="341"/>
                  <a:pt x="140" y="332"/>
                </a:cubicBezTo>
                <a:cubicBezTo>
                  <a:pt x="140" y="301"/>
                  <a:pt x="140" y="301"/>
                  <a:pt x="140" y="301"/>
                </a:cubicBezTo>
                <a:cubicBezTo>
                  <a:pt x="123" y="294"/>
                  <a:pt x="112" y="274"/>
                  <a:pt x="112" y="256"/>
                </a:cubicBezTo>
                <a:cubicBezTo>
                  <a:pt x="112" y="232"/>
                  <a:pt x="134" y="212"/>
                  <a:pt x="162" y="212"/>
                </a:cubicBezTo>
                <a:cubicBezTo>
                  <a:pt x="189" y="212"/>
                  <a:pt x="212" y="232"/>
                  <a:pt x="212" y="256"/>
                </a:cubicBezTo>
                <a:cubicBezTo>
                  <a:pt x="212" y="275"/>
                  <a:pt x="201" y="297"/>
                  <a:pt x="182" y="30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9" grpId="0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6885577" y="292735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82493" y="3384432"/>
            <a:ext cx="1343932" cy="95410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200" b="1" dirty="0" smtClean="0">
                <a:solidFill>
                  <a:schemeClr val="accent6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707606" y="154559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5704522" y="1710691"/>
            <a:ext cx="1343932" cy="95410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13901" y="292735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4510817" y="3384432"/>
            <a:ext cx="1343932" cy="113877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defTabSz="914400">
              <a:spcBef>
                <a:spcPct val="20000"/>
              </a:spcBef>
              <a:defRPr/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335930" y="154559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Placeholder 3"/>
          <p:cNvSpPr txBox="1">
            <a:spLocks/>
          </p:cNvSpPr>
          <p:nvPr/>
        </p:nvSpPr>
        <p:spPr>
          <a:xfrm>
            <a:off x="3332846" y="1710691"/>
            <a:ext cx="1343932" cy="95410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43080" y="292735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2139996" y="3384432"/>
            <a:ext cx="1343932" cy="113877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defTabSz="914400">
              <a:spcBef>
                <a:spcPct val="20000"/>
              </a:spcBef>
              <a:defRPr/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59255" y="1545591"/>
            <a:ext cx="1337765" cy="1396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链幻灯片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961430" y="2273458"/>
            <a:ext cx="1332819" cy="1332819"/>
          </a:xfrm>
          <a:prstGeom prst="blockArc">
            <a:avLst>
              <a:gd name="adj1" fmla="val 10764195"/>
              <a:gd name="adj2" fmla="val 2966"/>
              <a:gd name="adj3" fmla="val 1126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Block Arc 31"/>
          <p:cNvSpPr/>
          <p:nvPr/>
        </p:nvSpPr>
        <p:spPr>
          <a:xfrm rot="10800000" flipV="1">
            <a:off x="2151109" y="2256791"/>
            <a:ext cx="1332819" cy="1332819"/>
          </a:xfrm>
          <a:prstGeom prst="blockArc">
            <a:avLst>
              <a:gd name="adj1" fmla="val 10764195"/>
              <a:gd name="adj2" fmla="val 98521"/>
              <a:gd name="adj3" fmla="val 114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1269909" y="2598183"/>
            <a:ext cx="685660" cy="6856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01</a:t>
            </a:r>
            <a:endParaRPr lang="en-US" sz="1600" b="1" dirty="0"/>
          </a:p>
        </p:txBody>
      </p:sp>
      <p:sp>
        <p:nvSpPr>
          <p:cNvPr id="40" name="Oval 39"/>
          <p:cNvSpPr/>
          <p:nvPr/>
        </p:nvSpPr>
        <p:spPr>
          <a:xfrm>
            <a:off x="2464098" y="2598183"/>
            <a:ext cx="685660" cy="6856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1600" b="1" dirty="0" smtClean="0"/>
              <a:t>02</a:t>
            </a:r>
            <a:endParaRPr lang="en-US" sz="1600" b="1" dirty="0"/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956171" y="1710691"/>
            <a:ext cx="1343932" cy="7232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z="11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900" dirty="0" smtClean="0">
                <a:solidFill>
                  <a:schemeClr val="accent2"/>
                </a:solidFill>
              </a:rPr>
              <a:t/>
            </a:r>
            <a:br>
              <a:rPr lang="en-US" sz="900" dirty="0" smtClean="0">
                <a:solidFill>
                  <a:schemeClr val="accent2"/>
                </a:solidFill>
              </a:rPr>
            </a:b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Block Arc 19"/>
          <p:cNvSpPr/>
          <p:nvPr/>
        </p:nvSpPr>
        <p:spPr>
          <a:xfrm rot="10800000">
            <a:off x="3336518" y="2273458"/>
            <a:ext cx="1332819" cy="1332819"/>
          </a:xfrm>
          <a:prstGeom prst="blockArc">
            <a:avLst>
              <a:gd name="adj1" fmla="val 10764195"/>
              <a:gd name="adj2" fmla="val 55301"/>
              <a:gd name="adj3" fmla="val 109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Block Arc 20"/>
          <p:cNvSpPr/>
          <p:nvPr/>
        </p:nvSpPr>
        <p:spPr>
          <a:xfrm rot="10800000" flipV="1">
            <a:off x="4520343" y="2256791"/>
            <a:ext cx="1332819" cy="1332819"/>
          </a:xfrm>
          <a:prstGeom prst="blockArc">
            <a:avLst>
              <a:gd name="adj1" fmla="val 10764195"/>
              <a:gd name="adj2" fmla="val 145574"/>
              <a:gd name="adj3" fmla="val 1122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652433" y="2598183"/>
            <a:ext cx="685660" cy="6856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03</a:t>
            </a:r>
            <a:endParaRPr lang="en-US" sz="1600" b="1" dirty="0"/>
          </a:p>
        </p:txBody>
      </p:sp>
      <p:sp>
        <p:nvSpPr>
          <p:cNvPr id="23" name="Oval 22"/>
          <p:cNvSpPr/>
          <p:nvPr/>
        </p:nvSpPr>
        <p:spPr>
          <a:xfrm>
            <a:off x="4840768" y="2598183"/>
            <a:ext cx="685660" cy="6856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04</a:t>
            </a:r>
            <a:endParaRPr lang="en-US" sz="1600" b="1" dirty="0"/>
          </a:p>
        </p:txBody>
      </p:sp>
      <p:sp>
        <p:nvSpPr>
          <p:cNvPr id="24" name="Block Arc 23"/>
          <p:cNvSpPr/>
          <p:nvPr/>
        </p:nvSpPr>
        <p:spPr>
          <a:xfrm rot="10800000">
            <a:off x="5705521" y="2273458"/>
            <a:ext cx="1332819" cy="1332819"/>
          </a:xfrm>
          <a:prstGeom prst="blockArc">
            <a:avLst>
              <a:gd name="adj1" fmla="val 10764195"/>
              <a:gd name="adj2" fmla="val 87513"/>
              <a:gd name="adj3" fmla="val 112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6029103" y="2598183"/>
            <a:ext cx="685660" cy="6856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05</a:t>
            </a:r>
            <a:endParaRPr lang="en-US" sz="1600" b="1" dirty="0"/>
          </a:p>
        </p:txBody>
      </p:sp>
      <p:sp>
        <p:nvSpPr>
          <p:cNvPr id="26" name="Block Arc 25"/>
          <p:cNvSpPr/>
          <p:nvPr/>
        </p:nvSpPr>
        <p:spPr>
          <a:xfrm rot="10800000" flipV="1">
            <a:off x="6887256" y="2266316"/>
            <a:ext cx="1332819" cy="1332819"/>
          </a:xfrm>
          <a:prstGeom prst="blockArc">
            <a:avLst>
              <a:gd name="adj1" fmla="val 10764195"/>
              <a:gd name="adj2" fmla="val 18814"/>
              <a:gd name="adj3" fmla="val 1126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217437" y="2607708"/>
            <a:ext cx="685660" cy="68566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06</a:t>
            </a:r>
            <a:endParaRPr lang="en-US" sz="1600" b="1" dirty="0"/>
          </a:p>
        </p:txBody>
      </p: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 animBg="1"/>
      <p:bldP spid="52" grpId="0"/>
      <p:bldP spid="37" grpId="0" animBg="1"/>
      <p:bldP spid="38" grpId="0"/>
      <p:bldP spid="43" grpId="0" animBg="1"/>
      <p:bldP spid="48" grpId="0"/>
      <p:bldP spid="31" grpId="0" animBg="1"/>
      <p:bldP spid="34" grpId="0"/>
      <p:bldP spid="30" grpId="0" animBg="1"/>
      <p:bldP spid="16" grpId="0" animBg="1"/>
      <p:bldP spid="39" grpId="0" animBg="1"/>
      <p:bldP spid="40" grpId="0" animBg="1"/>
      <p:bldP spid="44" grpId="0"/>
      <p:bldP spid="22" grpId="0" animBg="1"/>
      <p:bldP spid="23" grpId="0" animBg="1"/>
      <p:bldP spid="25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标志性的列表示例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863323" y="2082358"/>
            <a:ext cx="2058394" cy="640304"/>
            <a:chOff x="863323" y="1992703"/>
            <a:chExt cx="2058394" cy="640304"/>
          </a:xfrm>
        </p:grpSpPr>
        <p:sp>
          <p:nvSpPr>
            <p:cNvPr id="7" name="TextBox 6"/>
            <p:cNvSpPr txBox="1"/>
            <p:nvPr/>
          </p:nvSpPr>
          <p:spPr>
            <a:xfrm>
              <a:off x="863323" y="1992703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1"/>
                  </a:solidFill>
                </a:rPr>
                <a:t>Worldwide Business</a:t>
              </a:r>
              <a:endParaRPr lang="en-US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63323" y="2171342"/>
              <a:ext cx="2058394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5" name="Oval 24"/>
          <p:cNvSpPr/>
          <p:nvPr/>
        </p:nvSpPr>
        <p:spPr>
          <a:xfrm>
            <a:off x="1530622" y="1302510"/>
            <a:ext cx="723797" cy="7030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" name="Group 31"/>
          <p:cNvGrpSpPr/>
          <p:nvPr/>
        </p:nvGrpSpPr>
        <p:grpSpPr>
          <a:xfrm>
            <a:off x="3533011" y="2082359"/>
            <a:ext cx="2172050" cy="640303"/>
            <a:chOff x="3542950" y="1992704"/>
            <a:chExt cx="2172050" cy="640303"/>
          </a:xfrm>
        </p:grpSpPr>
        <p:sp>
          <p:nvSpPr>
            <p:cNvPr id="43" name="TextBox 42"/>
            <p:cNvSpPr txBox="1"/>
            <p:nvPr/>
          </p:nvSpPr>
          <p:spPr>
            <a:xfrm>
              <a:off x="3599778" y="1992704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2"/>
                  </a:solidFill>
                </a:rPr>
                <a:t>Business To Go</a:t>
              </a:r>
              <a:endParaRPr lang="en-US" sz="1200" b="1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542950" y="2171342"/>
              <a:ext cx="217205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4257138" y="1302510"/>
            <a:ext cx="723797" cy="7030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32"/>
          <p:cNvGrpSpPr/>
          <p:nvPr/>
        </p:nvGrpSpPr>
        <p:grpSpPr>
          <a:xfrm>
            <a:off x="6222578" y="2082359"/>
            <a:ext cx="2058394" cy="640303"/>
            <a:chOff x="6222578" y="1992704"/>
            <a:chExt cx="2058394" cy="640303"/>
          </a:xfrm>
        </p:grpSpPr>
        <p:sp>
          <p:nvSpPr>
            <p:cNvPr id="56" name="TextBox 55"/>
            <p:cNvSpPr txBox="1"/>
            <p:nvPr/>
          </p:nvSpPr>
          <p:spPr>
            <a:xfrm>
              <a:off x="6222578" y="1992704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3"/>
                  </a:solidFill>
                </a:rPr>
                <a:t>Creative Solutions</a:t>
              </a:r>
              <a:endParaRPr lang="en-US" sz="1200" b="1" dirty="0">
                <a:solidFill>
                  <a:schemeClr val="accent3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22578" y="2171342"/>
              <a:ext cx="2058394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6889877" y="1302510"/>
            <a:ext cx="723797" cy="7030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Group 33"/>
          <p:cNvGrpSpPr/>
          <p:nvPr/>
        </p:nvGrpSpPr>
        <p:grpSpPr>
          <a:xfrm>
            <a:off x="863323" y="3784409"/>
            <a:ext cx="2058394" cy="640303"/>
            <a:chOff x="863323" y="3720914"/>
            <a:chExt cx="2058394" cy="640303"/>
          </a:xfrm>
        </p:grpSpPr>
        <p:sp>
          <p:nvSpPr>
            <p:cNvPr id="61" name="TextBox 60"/>
            <p:cNvSpPr txBox="1"/>
            <p:nvPr/>
          </p:nvSpPr>
          <p:spPr>
            <a:xfrm>
              <a:off x="863323" y="3720914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4"/>
                  </a:solidFill>
                </a:rPr>
                <a:t>Market Assessment</a:t>
              </a:r>
              <a:endParaRPr lang="en-US" sz="1200" b="1" dirty="0">
                <a:solidFill>
                  <a:schemeClr val="accent4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63323" y="3899552"/>
              <a:ext cx="2058394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1530622" y="3004560"/>
            <a:ext cx="723797" cy="703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0" name="Group 34"/>
          <p:cNvGrpSpPr/>
          <p:nvPr/>
        </p:nvGrpSpPr>
        <p:grpSpPr>
          <a:xfrm>
            <a:off x="3542950" y="3784409"/>
            <a:ext cx="2058394" cy="640303"/>
            <a:chOff x="3542950" y="3720914"/>
            <a:chExt cx="2058394" cy="640303"/>
          </a:xfrm>
        </p:grpSpPr>
        <p:sp>
          <p:nvSpPr>
            <p:cNvPr id="66" name="TextBox 65"/>
            <p:cNvSpPr txBox="1"/>
            <p:nvPr/>
          </p:nvSpPr>
          <p:spPr>
            <a:xfrm>
              <a:off x="3542950" y="3720914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5"/>
                  </a:solidFill>
                </a:rPr>
                <a:t>Regulatory Support</a:t>
              </a:r>
              <a:endParaRPr lang="en-US" sz="1200" b="1" dirty="0">
                <a:solidFill>
                  <a:schemeClr val="accent5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542950" y="3899552"/>
              <a:ext cx="2058394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8" name="Oval 67"/>
          <p:cNvSpPr/>
          <p:nvPr/>
        </p:nvSpPr>
        <p:spPr>
          <a:xfrm>
            <a:off x="4210249" y="3004560"/>
            <a:ext cx="723797" cy="703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grpSp>
        <p:nvGrpSpPr>
          <p:cNvPr id="11" name="Group 35"/>
          <p:cNvGrpSpPr/>
          <p:nvPr/>
        </p:nvGrpSpPr>
        <p:grpSpPr>
          <a:xfrm>
            <a:off x="6222578" y="3784409"/>
            <a:ext cx="2058394" cy="640303"/>
            <a:chOff x="6222578" y="3720914"/>
            <a:chExt cx="2058394" cy="640303"/>
          </a:xfrm>
        </p:grpSpPr>
        <p:sp>
          <p:nvSpPr>
            <p:cNvPr id="71" name="TextBox 70"/>
            <p:cNvSpPr txBox="1"/>
            <p:nvPr/>
          </p:nvSpPr>
          <p:spPr>
            <a:xfrm>
              <a:off x="6222578" y="3720914"/>
              <a:ext cx="2058394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6"/>
                  </a:solidFill>
                </a:rPr>
                <a:t>Program Management</a:t>
              </a:r>
              <a:endParaRPr lang="en-US" sz="1200" b="1" dirty="0">
                <a:solidFill>
                  <a:schemeClr val="accent6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222578" y="3899552"/>
              <a:ext cx="2058394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3" name="Oval 72"/>
          <p:cNvSpPr/>
          <p:nvPr/>
        </p:nvSpPr>
        <p:spPr>
          <a:xfrm>
            <a:off x="6889877" y="3004560"/>
            <a:ext cx="723797" cy="703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Freeform 245"/>
          <p:cNvSpPr>
            <a:spLocks/>
          </p:cNvSpPr>
          <p:nvPr/>
        </p:nvSpPr>
        <p:spPr bwMode="auto">
          <a:xfrm>
            <a:off x="1726714" y="1488241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4433851" y="1468862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Freeform 217"/>
          <p:cNvSpPr>
            <a:spLocks noEditPoints="1"/>
          </p:cNvSpPr>
          <p:nvPr/>
        </p:nvSpPr>
        <p:spPr bwMode="auto">
          <a:xfrm>
            <a:off x="1703080" y="3214017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216"/>
          <p:cNvSpPr>
            <a:spLocks noEditPoints="1"/>
          </p:cNvSpPr>
          <p:nvPr/>
        </p:nvSpPr>
        <p:spPr bwMode="auto">
          <a:xfrm>
            <a:off x="4402600" y="3185397"/>
            <a:ext cx="339094" cy="34140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7103455" y="1437360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135"/>
          <p:cNvSpPr>
            <a:spLocks noEditPoints="1"/>
          </p:cNvSpPr>
          <p:nvPr/>
        </p:nvSpPr>
        <p:spPr bwMode="auto">
          <a:xfrm>
            <a:off x="7100095" y="3214017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3" grpId="0" animBg="1"/>
      <p:bldP spid="58" grpId="0" animBg="1"/>
      <p:bldP spid="63" grpId="0" animBg="1"/>
      <p:bldP spid="68" grpId="0" animBg="1"/>
      <p:bldP spid="73" grpId="0" animBg="1"/>
      <p:bldP spid="29" grpId="0" animBg="1"/>
      <p:bldP spid="30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标志性的列表示例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8"/>
          <p:cNvGrpSpPr/>
          <p:nvPr/>
        </p:nvGrpSpPr>
        <p:grpSpPr>
          <a:xfrm>
            <a:off x="685800" y="1707580"/>
            <a:ext cx="2705791" cy="518900"/>
            <a:chOff x="801015" y="1438589"/>
            <a:chExt cx="2705791" cy="518900"/>
          </a:xfrm>
        </p:grpSpPr>
        <p:sp>
          <p:nvSpPr>
            <p:cNvPr id="7" name="TextBox 6"/>
            <p:cNvSpPr txBox="1"/>
            <p:nvPr/>
          </p:nvSpPr>
          <p:spPr>
            <a:xfrm>
              <a:off x="2099369" y="1438589"/>
              <a:ext cx="1407437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1"/>
                  </a:solidFill>
                </a:rPr>
                <a:t>Worldwide Business</a:t>
              </a: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1015" y="1649712"/>
              <a:ext cx="270579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5" name="Oval 24"/>
          <p:cNvSpPr/>
          <p:nvPr/>
        </p:nvSpPr>
        <p:spPr>
          <a:xfrm>
            <a:off x="3463333" y="1707580"/>
            <a:ext cx="723797" cy="7030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b="1" dirty="0" smtClean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4" name="Group 39"/>
          <p:cNvGrpSpPr/>
          <p:nvPr/>
        </p:nvGrpSpPr>
        <p:grpSpPr>
          <a:xfrm>
            <a:off x="685800" y="2724506"/>
            <a:ext cx="2705791" cy="511531"/>
            <a:chOff x="801015" y="2455515"/>
            <a:chExt cx="2705791" cy="511531"/>
          </a:xfrm>
        </p:grpSpPr>
        <p:sp>
          <p:nvSpPr>
            <p:cNvPr id="29" name="TextBox 28"/>
            <p:cNvSpPr txBox="1"/>
            <p:nvPr/>
          </p:nvSpPr>
          <p:spPr>
            <a:xfrm>
              <a:off x="1876551" y="2455515"/>
              <a:ext cx="16302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2"/>
                  </a:solidFill>
                </a:rPr>
                <a:t>Business To Go</a:t>
              </a:r>
              <a:endParaRPr 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1015" y="2659269"/>
              <a:ext cx="2705791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1" name="Oval 30"/>
          <p:cNvSpPr/>
          <p:nvPr/>
        </p:nvSpPr>
        <p:spPr>
          <a:xfrm>
            <a:off x="3463333" y="2714269"/>
            <a:ext cx="723797" cy="7030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5" name="Group 40"/>
          <p:cNvGrpSpPr/>
          <p:nvPr/>
        </p:nvGrpSpPr>
        <p:grpSpPr>
          <a:xfrm>
            <a:off x="685800" y="3732628"/>
            <a:ext cx="2705791" cy="521056"/>
            <a:chOff x="801014" y="3463637"/>
            <a:chExt cx="2705791" cy="521056"/>
          </a:xfrm>
        </p:grpSpPr>
        <p:sp>
          <p:nvSpPr>
            <p:cNvPr id="34" name="TextBox 33"/>
            <p:cNvSpPr txBox="1"/>
            <p:nvPr/>
          </p:nvSpPr>
          <p:spPr>
            <a:xfrm>
              <a:off x="2221197" y="3463637"/>
              <a:ext cx="128560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3"/>
                  </a:solidFill>
                </a:rPr>
                <a:t>Creative Solutions</a:t>
              </a:r>
              <a:endParaRPr 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1014" y="3676916"/>
              <a:ext cx="2705791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463333" y="3722391"/>
            <a:ext cx="723797" cy="7030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9" name="Group 32"/>
          <p:cNvGrpSpPr/>
          <p:nvPr/>
        </p:nvGrpSpPr>
        <p:grpSpPr>
          <a:xfrm>
            <a:off x="5724139" y="1716383"/>
            <a:ext cx="2649923" cy="511530"/>
            <a:chOff x="5638262" y="1447392"/>
            <a:chExt cx="2649923" cy="511530"/>
          </a:xfrm>
        </p:grpSpPr>
        <p:sp>
          <p:nvSpPr>
            <p:cNvPr id="57" name="TextBox 56"/>
            <p:cNvSpPr txBox="1"/>
            <p:nvPr/>
          </p:nvSpPr>
          <p:spPr>
            <a:xfrm>
              <a:off x="5638263" y="1447392"/>
              <a:ext cx="1609415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4"/>
                  </a:solidFill>
                  <a:latin typeface="+mj-lt"/>
                </a:rPr>
                <a:t>Market Assessment</a:t>
              </a:r>
              <a:endParaRPr lang="en-US" sz="14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262" y="1651145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59" name="Oval 58"/>
          <p:cNvSpPr/>
          <p:nvPr/>
        </p:nvSpPr>
        <p:spPr>
          <a:xfrm>
            <a:off x="4917642" y="1706146"/>
            <a:ext cx="723797" cy="7030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10" name="Group 36"/>
          <p:cNvGrpSpPr/>
          <p:nvPr/>
        </p:nvGrpSpPr>
        <p:grpSpPr>
          <a:xfrm>
            <a:off x="5724139" y="2691898"/>
            <a:ext cx="2649923" cy="544139"/>
            <a:chOff x="5638262" y="2422907"/>
            <a:chExt cx="2649923" cy="544139"/>
          </a:xfrm>
        </p:grpSpPr>
        <p:sp>
          <p:nvSpPr>
            <p:cNvPr id="61" name="TextBox 60"/>
            <p:cNvSpPr txBox="1"/>
            <p:nvPr/>
          </p:nvSpPr>
          <p:spPr>
            <a:xfrm>
              <a:off x="5638263" y="2422907"/>
              <a:ext cx="1362552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5"/>
                  </a:solidFill>
                </a:rPr>
                <a:t>Regulatory Support</a:t>
              </a:r>
              <a:endParaRPr 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38262" y="2659269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4917642" y="2714270"/>
            <a:ext cx="723797" cy="70307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11" name="Group 37"/>
          <p:cNvGrpSpPr/>
          <p:nvPr/>
        </p:nvGrpSpPr>
        <p:grpSpPr>
          <a:xfrm>
            <a:off x="5724139" y="3723103"/>
            <a:ext cx="2649923" cy="511531"/>
            <a:chOff x="5638262" y="3454112"/>
            <a:chExt cx="2649923" cy="511531"/>
          </a:xfrm>
        </p:grpSpPr>
        <p:sp>
          <p:nvSpPr>
            <p:cNvPr id="65" name="TextBox 64"/>
            <p:cNvSpPr txBox="1"/>
            <p:nvPr/>
          </p:nvSpPr>
          <p:spPr>
            <a:xfrm>
              <a:off x="5638263" y="3454112"/>
              <a:ext cx="1881925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400" b="1" dirty="0" smtClean="0">
                  <a:solidFill>
                    <a:schemeClr val="accent6"/>
                  </a:solidFill>
                </a:rPr>
                <a:t>Program Management</a:t>
              </a:r>
              <a:endParaRPr lang="en-US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38262" y="3657866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是一家以“不同于传统的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制作模式，创造全新的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体验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为核心的商务演示设计咨询公司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67" name="Oval 66"/>
          <p:cNvSpPr/>
          <p:nvPr/>
        </p:nvSpPr>
        <p:spPr>
          <a:xfrm>
            <a:off x="4917642" y="3722391"/>
            <a:ext cx="723797" cy="7030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72000" y="1657350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6"/>
          <p:cNvSpPr>
            <a:spLocks noEditPoints="1"/>
          </p:cNvSpPr>
          <p:nvPr/>
        </p:nvSpPr>
        <p:spPr bwMode="auto">
          <a:xfrm>
            <a:off x="5106719" y="2892987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3640046" y="1873932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" name="Freeform 245"/>
          <p:cNvSpPr>
            <a:spLocks/>
          </p:cNvSpPr>
          <p:nvPr/>
        </p:nvSpPr>
        <p:spPr bwMode="auto">
          <a:xfrm>
            <a:off x="3659425" y="2900001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3676911" y="3857242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5090100" y="1915604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" name="Freeform 135"/>
          <p:cNvSpPr>
            <a:spLocks noEditPoints="1"/>
          </p:cNvSpPr>
          <p:nvPr/>
        </p:nvSpPr>
        <p:spPr bwMode="auto">
          <a:xfrm>
            <a:off x="5127860" y="3931850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59" grpId="0" animBg="1"/>
      <p:bldP spid="63" grpId="0" animBg="1"/>
      <p:bldP spid="6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定价计划表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 rot="16200000">
            <a:off x="129967" y="1993931"/>
            <a:ext cx="3530187" cy="2045050"/>
          </a:xfrm>
          <a:prstGeom prst="roundRect">
            <a:avLst>
              <a:gd name="adj" fmla="val 5489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38"/>
          <p:cNvGrpSpPr/>
          <p:nvPr/>
        </p:nvGrpSpPr>
        <p:grpSpPr>
          <a:xfrm>
            <a:off x="1100181" y="2150854"/>
            <a:ext cx="1589758" cy="1509388"/>
            <a:chOff x="654724" y="2917392"/>
            <a:chExt cx="1589758" cy="1509388"/>
          </a:xfrm>
        </p:grpSpPr>
        <p:sp>
          <p:nvSpPr>
            <p:cNvPr id="32" name="TextBox 31"/>
            <p:cNvSpPr txBox="1"/>
            <p:nvPr/>
          </p:nvSpPr>
          <p:spPr>
            <a:xfrm>
              <a:off x="654724" y="2917392"/>
              <a:ext cx="1589758" cy="1509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  <a:endPara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GB Space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User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Accounts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806628" y="3243527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06628" y="355106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806628" y="3839104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806628" y="412713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64"/>
          <p:cNvGrpSpPr/>
          <p:nvPr/>
        </p:nvGrpSpPr>
        <p:grpSpPr>
          <a:xfrm>
            <a:off x="752061" y="1488142"/>
            <a:ext cx="2285999" cy="767072"/>
            <a:chOff x="762000" y="1276351"/>
            <a:chExt cx="2285999" cy="767072"/>
          </a:xfrm>
        </p:grpSpPr>
        <p:sp>
          <p:nvSpPr>
            <p:cNvPr id="12" name="Round Same Side Corner Rectangle 11"/>
            <p:cNvSpPr/>
            <p:nvPr/>
          </p:nvSpPr>
          <p:spPr>
            <a:xfrm>
              <a:off x="762000" y="1276351"/>
              <a:ext cx="2285999" cy="605524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solidFill>
                    <a:schemeClr val="bg1"/>
                  </a:solidFill>
                </a:rPr>
                <a:t>STARTER</a:t>
              </a:r>
            </a:p>
          </p:txBody>
        </p:sp>
        <p:sp>
          <p:nvSpPr>
            <p:cNvPr id="58" name="Right Triangle 57"/>
            <p:cNvSpPr/>
            <p:nvPr/>
          </p:nvSpPr>
          <p:spPr>
            <a:xfrm flipH="1" flipV="1">
              <a:off x="762000" y="1881874"/>
              <a:ext cx="120474" cy="16154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ight Triangle 58"/>
            <p:cNvSpPr/>
            <p:nvPr/>
          </p:nvSpPr>
          <p:spPr>
            <a:xfrm flipV="1">
              <a:off x="2922762" y="1881874"/>
              <a:ext cx="120474" cy="16154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1391851" y="3671837"/>
            <a:ext cx="1044518" cy="553998"/>
            <a:chOff x="1942155" y="3843013"/>
            <a:chExt cx="1044518" cy="553998"/>
          </a:xfrm>
        </p:grpSpPr>
        <p:sp>
          <p:nvSpPr>
            <p:cNvPr id="28" name="TextBox 27"/>
            <p:cNvSpPr txBox="1"/>
            <p:nvPr/>
          </p:nvSpPr>
          <p:spPr>
            <a:xfrm>
              <a:off x="1942155" y="3843013"/>
              <a:ext cx="687689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accent1"/>
                  </a:solidFill>
                </a:rPr>
                <a:t>$20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66072" y="3966124"/>
              <a:ext cx="32060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accent1"/>
                  </a:solidFill>
                </a:rPr>
                <a:t>Per</a:t>
              </a:r>
              <a:br>
                <a:rPr lang="en-US" sz="1000" b="1" dirty="0" smtClean="0">
                  <a:solidFill>
                    <a:schemeClr val="accent1"/>
                  </a:solidFill>
                </a:rPr>
              </a:br>
              <a:r>
                <a:rPr lang="en-US" sz="1000" b="1" dirty="0" smtClean="0">
                  <a:solidFill>
                    <a:schemeClr val="accent1"/>
                  </a:solidFill>
                </a:rPr>
                <a:t>Month</a:t>
              </a:r>
            </a:p>
          </p:txBody>
        </p:sp>
      </p:grpSp>
      <p:sp>
        <p:nvSpPr>
          <p:cNvPr id="63" name="Rounded Rectangle 62"/>
          <p:cNvSpPr/>
          <p:nvPr/>
        </p:nvSpPr>
        <p:spPr>
          <a:xfrm>
            <a:off x="1104342" y="4255773"/>
            <a:ext cx="1581438" cy="372104"/>
          </a:xfrm>
          <a:prstGeom prst="round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Get This Plan</a:t>
            </a:r>
          </a:p>
        </p:txBody>
      </p:sp>
      <p:sp>
        <p:nvSpPr>
          <p:cNvPr id="66" name="Rounded Rectangle 65"/>
          <p:cNvSpPr/>
          <p:nvPr/>
        </p:nvSpPr>
        <p:spPr>
          <a:xfrm rot="16200000">
            <a:off x="2800280" y="1993931"/>
            <a:ext cx="3530187" cy="2045050"/>
          </a:xfrm>
          <a:prstGeom prst="roundRect">
            <a:avLst>
              <a:gd name="adj" fmla="val 5489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38"/>
          <p:cNvGrpSpPr/>
          <p:nvPr/>
        </p:nvGrpSpPr>
        <p:grpSpPr>
          <a:xfrm>
            <a:off x="3770494" y="2150854"/>
            <a:ext cx="1589758" cy="1509388"/>
            <a:chOff x="654724" y="2917392"/>
            <a:chExt cx="1589758" cy="1509388"/>
          </a:xfrm>
        </p:grpSpPr>
        <p:sp>
          <p:nvSpPr>
            <p:cNvPr id="68" name="TextBox 67"/>
            <p:cNvSpPr txBox="1"/>
            <p:nvPr/>
          </p:nvSpPr>
          <p:spPr>
            <a:xfrm>
              <a:off x="654724" y="2917392"/>
              <a:ext cx="1589758" cy="1509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  <a:endPara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GB Space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User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Accounts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806628" y="3243527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806628" y="355106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806628" y="3839104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628" y="412713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72"/>
          <p:cNvGrpSpPr/>
          <p:nvPr/>
        </p:nvGrpSpPr>
        <p:grpSpPr>
          <a:xfrm>
            <a:off x="3422374" y="1488142"/>
            <a:ext cx="2285999" cy="767072"/>
            <a:chOff x="762000" y="1276351"/>
            <a:chExt cx="2285999" cy="767072"/>
          </a:xfrm>
        </p:grpSpPr>
        <p:sp>
          <p:nvSpPr>
            <p:cNvPr id="74" name="Round Same Side Corner Rectangle 73"/>
            <p:cNvSpPr/>
            <p:nvPr/>
          </p:nvSpPr>
          <p:spPr>
            <a:xfrm>
              <a:off x="762000" y="1276351"/>
              <a:ext cx="2285999" cy="605524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solidFill>
                    <a:schemeClr val="bg1"/>
                  </a:solidFill>
                </a:rPr>
                <a:t>PROFESSIONAL</a:t>
              </a:r>
            </a:p>
          </p:txBody>
        </p:sp>
        <p:sp>
          <p:nvSpPr>
            <p:cNvPr id="75" name="Right Triangle 74"/>
            <p:cNvSpPr/>
            <p:nvPr/>
          </p:nvSpPr>
          <p:spPr>
            <a:xfrm flipH="1" flipV="1">
              <a:off x="762000" y="1881874"/>
              <a:ext cx="120474" cy="16154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ight Triangle 75"/>
            <p:cNvSpPr/>
            <p:nvPr/>
          </p:nvSpPr>
          <p:spPr>
            <a:xfrm flipV="1">
              <a:off x="2922762" y="1881874"/>
              <a:ext cx="120474" cy="16154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76"/>
          <p:cNvGrpSpPr/>
          <p:nvPr/>
        </p:nvGrpSpPr>
        <p:grpSpPr>
          <a:xfrm>
            <a:off x="3917033" y="3671837"/>
            <a:ext cx="1296682" cy="553998"/>
            <a:chOff x="1689991" y="3843013"/>
            <a:chExt cx="1296682" cy="553998"/>
          </a:xfrm>
        </p:grpSpPr>
        <p:sp>
          <p:nvSpPr>
            <p:cNvPr id="78" name="TextBox 77"/>
            <p:cNvSpPr txBox="1"/>
            <p:nvPr/>
          </p:nvSpPr>
          <p:spPr>
            <a:xfrm>
              <a:off x="1689991" y="3843013"/>
              <a:ext cx="916919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accent2"/>
                  </a:solidFill>
                </a:rPr>
                <a:t>$100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666072" y="3966124"/>
              <a:ext cx="32060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accent2"/>
                  </a:solidFill>
                </a:rPr>
                <a:t>Per</a:t>
              </a:r>
              <a:br>
                <a:rPr lang="en-US" sz="1000" b="1" dirty="0" smtClean="0">
                  <a:solidFill>
                    <a:schemeClr val="accent2"/>
                  </a:solidFill>
                </a:rPr>
              </a:br>
              <a:r>
                <a:rPr lang="en-US" sz="1000" b="1" dirty="0" smtClean="0">
                  <a:solidFill>
                    <a:schemeClr val="accent2"/>
                  </a:solidFill>
                </a:rPr>
                <a:t>Month</a:t>
              </a:r>
            </a:p>
          </p:txBody>
        </p:sp>
      </p:grpSp>
      <p:sp>
        <p:nvSpPr>
          <p:cNvPr id="80" name="Rounded Rectangle 79"/>
          <p:cNvSpPr/>
          <p:nvPr/>
        </p:nvSpPr>
        <p:spPr>
          <a:xfrm>
            <a:off x="3774655" y="4255773"/>
            <a:ext cx="1581438" cy="372104"/>
          </a:xfrm>
          <a:prstGeom prst="round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Get This Plan</a:t>
            </a:r>
          </a:p>
        </p:txBody>
      </p:sp>
      <p:sp>
        <p:nvSpPr>
          <p:cNvPr id="81" name="Rounded Rectangle 80"/>
          <p:cNvSpPr/>
          <p:nvPr/>
        </p:nvSpPr>
        <p:spPr>
          <a:xfrm rot="16200000">
            <a:off x="5467280" y="1993931"/>
            <a:ext cx="3530187" cy="2045050"/>
          </a:xfrm>
          <a:prstGeom prst="roundRect">
            <a:avLst>
              <a:gd name="adj" fmla="val 5489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38"/>
          <p:cNvGrpSpPr/>
          <p:nvPr/>
        </p:nvGrpSpPr>
        <p:grpSpPr>
          <a:xfrm>
            <a:off x="6437494" y="2150854"/>
            <a:ext cx="1589758" cy="1509388"/>
            <a:chOff x="654724" y="2917392"/>
            <a:chExt cx="1589758" cy="1509388"/>
          </a:xfrm>
        </p:grpSpPr>
        <p:sp>
          <p:nvSpPr>
            <p:cNvPr id="83" name="TextBox 82"/>
            <p:cNvSpPr txBox="1"/>
            <p:nvPr/>
          </p:nvSpPr>
          <p:spPr>
            <a:xfrm>
              <a:off x="654724" y="2917392"/>
              <a:ext cx="1589758" cy="1509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  <a:endPara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GB Space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User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Unlimited Accounts</a:t>
              </a:r>
            </a:p>
            <a:p>
              <a:pPr algn="ctr">
                <a:lnSpc>
                  <a:spcPct val="150000"/>
                </a:lnSpc>
                <a:spcBef>
                  <a:spcPts val="400"/>
                </a:spcBef>
              </a:pPr>
              <a:r>
                <a:rPr 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2000 MB Bandwidth</a:t>
              </a:r>
            </a:p>
          </p:txBody>
        </p:sp>
        <p:cxnSp>
          <p:nvCxnSpPr>
            <p:cNvPr id="84" name="Straight Connector 83"/>
            <p:cNvCxnSpPr/>
            <p:nvPr/>
          </p:nvCxnSpPr>
          <p:spPr>
            <a:xfrm>
              <a:off x="806628" y="3243527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806628" y="355106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06628" y="3839104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806628" y="4127139"/>
              <a:ext cx="139559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87"/>
          <p:cNvGrpSpPr/>
          <p:nvPr/>
        </p:nvGrpSpPr>
        <p:grpSpPr>
          <a:xfrm>
            <a:off x="6089374" y="1488142"/>
            <a:ext cx="2285999" cy="767072"/>
            <a:chOff x="762000" y="1276351"/>
            <a:chExt cx="2285999" cy="767072"/>
          </a:xfrm>
        </p:grpSpPr>
        <p:sp>
          <p:nvSpPr>
            <p:cNvPr id="89" name="Round Same Side Corner Rectangle 88"/>
            <p:cNvSpPr/>
            <p:nvPr/>
          </p:nvSpPr>
          <p:spPr>
            <a:xfrm>
              <a:off x="762000" y="1276351"/>
              <a:ext cx="2285999" cy="605524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solidFill>
                    <a:schemeClr val="bg1"/>
                  </a:solidFill>
                </a:rPr>
                <a:t>UNLIMITED</a:t>
              </a:r>
            </a:p>
          </p:txBody>
        </p:sp>
        <p:sp>
          <p:nvSpPr>
            <p:cNvPr id="90" name="Right Triangle 89"/>
            <p:cNvSpPr/>
            <p:nvPr/>
          </p:nvSpPr>
          <p:spPr>
            <a:xfrm flipH="1" flipV="1">
              <a:off x="762000" y="1881874"/>
              <a:ext cx="120474" cy="16154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ight Triangle 90"/>
            <p:cNvSpPr/>
            <p:nvPr/>
          </p:nvSpPr>
          <p:spPr>
            <a:xfrm flipV="1">
              <a:off x="2922762" y="1881874"/>
              <a:ext cx="120474" cy="161549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91"/>
          <p:cNvGrpSpPr/>
          <p:nvPr/>
        </p:nvGrpSpPr>
        <p:grpSpPr>
          <a:xfrm>
            <a:off x="6618179" y="3671837"/>
            <a:ext cx="1296682" cy="553998"/>
            <a:chOff x="1689991" y="3843013"/>
            <a:chExt cx="1296682" cy="553998"/>
          </a:xfrm>
        </p:grpSpPr>
        <p:sp>
          <p:nvSpPr>
            <p:cNvPr id="93" name="TextBox 92"/>
            <p:cNvSpPr txBox="1"/>
            <p:nvPr/>
          </p:nvSpPr>
          <p:spPr>
            <a:xfrm>
              <a:off x="1689991" y="3843013"/>
              <a:ext cx="916918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accent3"/>
                  </a:solidFill>
                </a:rPr>
                <a:t>$200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666072" y="3966124"/>
              <a:ext cx="320601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accent3"/>
                  </a:solidFill>
                </a:rPr>
                <a:t>Per</a:t>
              </a:r>
              <a:br>
                <a:rPr lang="en-US" sz="1000" b="1" dirty="0" smtClean="0">
                  <a:solidFill>
                    <a:schemeClr val="accent3"/>
                  </a:solidFill>
                </a:rPr>
              </a:br>
              <a:r>
                <a:rPr lang="en-US" sz="1000" b="1" dirty="0" smtClean="0">
                  <a:solidFill>
                    <a:schemeClr val="accent3"/>
                  </a:solidFill>
                </a:rPr>
                <a:t>Month</a:t>
              </a:r>
            </a:p>
          </p:txBody>
        </p:sp>
      </p:grpSp>
      <p:sp>
        <p:nvSpPr>
          <p:cNvPr id="95" name="Rounded Rectangle 94"/>
          <p:cNvSpPr/>
          <p:nvPr/>
        </p:nvSpPr>
        <p:spPr>
          <a:xfrm>
            <a:off x="6441655" y="4255773"/>
            <a:ext cx="1581438" cy="372104"/>
          </a:xfrm>
          <a:prstGeom prst="round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Get This Plan</a:t>
            </a:r>
          </a:p>
        </p:txBody>
      </p: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3" grpId="0" animBg="1"/>
      <p:bldP spid="66" grpId="0" animBg="1"/>
      <p:bldP spid="80" grpId="0" animBg="1"/>
      <p:bldP spid="81" grpId="0" animBg="1"/>
      <p:bldP spid="9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管理数据图表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46044" y="1186849"/>
            <a:ext cx="1828800" cy="1676400"/>
            <a:chOff x="646044" y="1123950"/>
            <a:chExt cx="1828800" cy="1676400"/>
          </a:xfrm>
        </p:grpSpPr>
        <p:sp>
          <p:nvSpPr>
            <p:cNvPr id="61" name="Round Same Side Corner Rectangle 60"/>
            <p:cNvSpPr/>
            <p:nvPr/>
          </p:nvSpPr>
          <p:spPr bwMode="auto">
            <a:xfrm>
              <a:off x="646044" y="1123950"/>
              <a:ext cx="1828800" cy="381000"/>
            </a:xfrm>
            <a:prstGeom prst="round2Same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</a:rPr>
                <a:t>Title Goes Here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646044" y="1504950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712539" y="1729457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661103" y="1186849"/>
            <a:ext cx="1828800" cy="1676400"/>
            <a:chOff x="646044" y="1123950"/>
            <a:chExt cx="1828800" cy="1676400"/>
          </a:xfrm>
        </p:grpSpPr>
        <p:sp>
          <p:nvSpPr>
            <p:cNvPr id="71" name="Round Same Side Corner Rectangle 70"/>
            <p:cNvSpPr/>
            <p:nvPr/>
          </p:nvSpPr>
          <p:spPr bwMode="auto">
            <a:xfrm>
              <a:off x="646044" y="1123950"/>
              <a:ext cx="1828800" cy="381000"/>
            </a:xfrm>
            <a:prstGeom prst="round2Same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</a:rPr>
                <a:t>Title Goes Here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646044" y="1504950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712539" y="1729457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676162" y="1186849"/>
            <a:ext cx="1828800" cy="1676400"/>
            <a:chOff x="646044" y="1123950"/>
            <a:chExt cx="1828800" cy="1676400"/>
          </a:xfrm>
        </p:grpSpPr>
        <p:sp>
          <p:nvSpPr>
            <p:cNvPr id="75" name="Round Same Side Corner Rectangle 74"/>
            <p:cNvSpPr/>
            <p:nvPr/>
          </p:nvSpPr>
          <p:spPr bwMode="auto">
            <a:xfrm>
              <a:off x="646044" y="1123950"/>
              <a:ext cx="1828800" cy="381000"/>
            </a:xfrm>
            <a:prstGeom prst="round2Same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</a:rPr>
                <a:t>Title Goes Here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646044" y="1504950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7" name="Text Placeholder 3"/>
            <p:cNvSpPr txBox="1">
              <a:spLocks/>
            </p:cNvSpPr>
            <p:nvPr/>
          </p:nvSpPr>
          <p:spPr>
            <a:xfrm>
              <a:off x="712539" y="1729457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691222" y="1186849"/>
            <a:ext cx="1828800" cy="1676400"/>
            <a:chOff x="646044" y="1123950"/>
            <a:chExt cx="1828800" cy="1676400"/>
          </a:xfrm>
        </p:grpSpPr>
        <p:sp>
          <p:nvSpPr>
            <p:cNvPr id="79" name="Round Same Side Corner Rectangle 78"/>
            <p:cNvSpPr/>
            <p:nvPr/>
          </p:nvSpPr>
          <p:spPr bwMode="auto">
            <a:xfrm>
              <a:off x="646044" y="1123950"/>
              <a:ext cx="1828800" cy="381000"/>
            </a:xfrm>
            <a:prstGeom prst="round2Same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</a:rPr>
                <a:t>Title Goes Here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646044" y="1504950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7" name="Text Placeholder 3"/>
            <p:cNvSpPr txBox="1">
              <a:spLocks/>
            </p:cNvSpPr>
            <p:nvPr/>
          </p:nvSpPr>
          <p:spPr>
            <a:xfrm>
              <a:off x="712539" y="1729457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46044" y="3112743"/>
            <a:ext cx="1828800" cy="1632363"/>
            <a:chOff x="646044" y="3087944"/>
            <a:chExt cx="1828800" cy="1632363"/>
          </a:xfrm>
        </p:grpSpPr>
        <p:sp>
          <p:nvSpPr>
            <p:cNvPr id="94" name="Rectangle 93"/>
            <p:cNvSpPr/>
            <p:nvPr/>
          </p:nvSpPr>
          <p:spPr bwMode="auto">
            <a:xfrm>
              <a:off x="646044" y="3087944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5" name="Text Placeholder 3"/>
            <p:cNvSpPr txBox="1">
              <a:spLocks/>
            </p:cNvSpPr>
            <p:nvPr/>
          </p:nvSpPr>
          <p:spPr>
            <a:xfrm>
              <a:off x="712539" y="3312451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646044" y="4339307"/>
              <a:ext cx="1828800" cy="381000"/>
              <a:chOff x="646044" y="3130137"/>
              <a:chExt cx="1828800" cy="381000"/>
            </a:xfrm>
          </p:grpSpPr>
          <p:sp>
            <p:nvSpPr>
              <p:cNvPr id="93" name="Round Same Side Corner Rectangle 92"/>
              <p:cNvSpPr/>
              <p:nvPr/>
            </p:nvSpPr>
            <p:spPr bwMode="auto">
              <a:xfrm rot="10800000">
                <a:off x="646044" y="3130137"/>
                <a:ext cx="1828800" cy="381000"/>
              </a:xfrm>
              <a:prstGeom prst="round2SameRect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Text Placeholder 3"/>
              <p:cNvSpPr txBox="1">
                <a:spLocks/>
              </p:cNvSpPr>
              <p:nvPr/>
            </p:nvSpPr>
            <p:spPr>
              <a:xfrm>
                <a:off x="943288" y="3212915"/>
                <a:ext cx="1234313" cy="215444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Title Goes</a:t>
                </a:r>
                <a:r>
                  <a:rPr kumimoji="0" lang="en-US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Here</a:t>
                </a:r>
                <a:endParaRPr kumimoji="0" lang="en-US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2661103" y="3112743"/>
            <a:ext cx="1828800" cy="1632363"/>
            <a:chOff x="646044" y="3087944"/>
            <a:chExt cx="1828800" cy="1632363"/>
          </a:xfrm>
        </p:grpSpPr>
        <p:sp>
          <p:nvSpPr>
            <p:cNvPr id="102" name="Rectangle 101"/>
            <p:cNvSpPr/>
            <p:nvPr/>
          </p:nvSpPr>
          <p:spPr bwMode="auto">
            <a:xfrm>
              <a:off x="646044" y="3087944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712539" y="3312451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646044" y="4339307"/>
              <a:ext cx="1828800" cy="381000"/>
              <a:chOff x="646044" y="3130137"/>
              <a:chExt cx="1828800" cy="381000"/>
            </a:xfrm>
          </p:grpSpPr>
          <p:sp>
            <p:nvSpPr>
              <p:cNvPr id="105" name="Round Same Side Corner Rectangle 104"/>
              <p:cNvSpPr/>
              <p:nvPr/>
            </p:nvSpPr>
            <p:spPr bwMode="auto">
              <a:xfrm rot="10800000">
                <a:off x="646044" y="3130137"/>
                <a:ext cx="1828800" cy="381000"/>
              </a:xfrm>
              <a:prstGeom prst="round2SameRect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Text Placeholder 3"/>
              <p:cNvSpPr txBox="1">
                <a:spLocks/>
              </p:cNvSpPr>
              <p:nvPr/>
            </p:nvSpPr>
            <p:spPr>
              <a:xfrm>
                <a:off x="943288" y="3212915"/>
                <a:ext cx="1234313" cy="215444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Title Goes</a:t>
                </a:r>
                <a:r>
                  <a:rPr kumimoji="0" lang="en-US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Here</a:t>
                </a:r>
                <a:endParaRPr kumimoji="0" lang="en-US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4676162" y="3112743"/>
            <a:ext cx="1828800" cy="1632363"/>
            <a:chOff x="646044" y="3087944"/>
            <a:chExt cx="1828800" cy="1632363"/>
          </a:xfrm>
        </p:grpSpPr>
        <p:sp>
          <p:nvSpPr>
            <p:cNvPr id="108" name="Rectangle 107"/>
            <p:cNvSpPr/>
            <p:nvPr/>
          </p:nvSpPr>
          <p:spPr bwMode="auto">
            <a:xfrm>
              <a:off x="646044" y="3087944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712539" y="3312451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646044" y="4339307"/>
              <a:ext cx="1828800" cy="381000"/>
              <a:chOff x="646044" y="3130137"/>
              <a:chExt cx="1828800" cy="381000"/>
            </a:xfrm>
          </p:grpSpPr>
          <p:sp>
            <p:nvSpPr>
              <p:cNvPr id="111" name="Round Same Side Corner Rectangle 110"/>
              <p:cNvSpPr/>
              <p:nvPr/>
            </p:nvSpPr>
            <p:spPr bwMode="auto">
              <a:xfrm rot="10800000">
                <a:off x="646044" y="3130137"/>
                <a:ext cx="1828800" cy="381000"/>
              </a:xfrm>
              <a:prstGeom prst="round2SameRect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Text Placeholder 3"/>
              <p:cNvSpPr txBox="1">
                <a:spLocks/>
              </p:cNvSpPr>
              <p:nvPr/>
            </p:nvSpPr>
            <p:spPr>
              <a:xfrm>
                <a:off x="943288" y="3212915"/>
                <a:ext cx="1234313" cy="215444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Title Goes</a:t>
                </a:r>
                <a:r>
                  <a:rPr kumimoji="0" lang="en-US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Here</a:t>
                </a:r>
                <a:endParaRPr kumimoji="0" lang="en-US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3" name="Group 112"/>
          <p:cNvGrpSpPr/>
          <p:nvPr/>
        </p:nvGrpSpPr>
        <p:grpSpPr>
          <a:xfrm>
            <a:off x="6691222" y="3112743"/>
            <a:ext cx="1828800" cy="1632363"/>
            <a:chOff x="646044" y="3087944"/>
            <a:chExt cx="1828800" cy="1632363"/>
          </a:xfrm>
        </p:grpSpPr>
        <p:sp>
          <p:nvSpPr>
            <p:cNvPr id="114" name="Rectangle 113"/>
            <p:cNvSpPr/>
            <p:nvPr/>
          </p:nvSpPr>
          <p:spPr bwMode="auto">
            <a:xfrm>
              <a:off x="646044" y="3087944"/>
              <a:ext cx="1828800" cy="1295400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5" name="Text Placeholder 3"/>
            <p:cNvSpPr txBox="1">
              <a:spLocks/>
            </p:cNvSpPr>
            <p:nvPr/>
          </p:nvSpPr>
          <p:spPr>
            <a:xfrm>
              <a:off x="712539" y="3312451"/>
              <a:ext cx="1695810" cy="84638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There are many variations of passages but the majority have  suffered alteration in some form by injected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</a:rPr>
                <a:t> are many variations of </a:t>
              </a:r>
              <a:r>
                <a:rPr lang="en-US" sz="1100" dirty="0" smtClean="0">
                  <a:solidFill>
                    <a:schemeClr val="bg2">
                      <a:lumMod val="50000"/>
                    </a:schemeClr>
                  </a:solidFill>
                  <a:cs typeface="+mj-cs"/>
                </a:rPr>
                <a:t>.</a:t>
              </a:r>
              <a:endParaRPr lang="en-US" sz="1100" dirty="0">
                <a:solidFill>
                  <a:schemeClr val="bg2">
                    <a:lumMod val="50000"/>
                  </a:schemeClr>
                </a:solidFill>
                <a:cs typeface="+mj-cs"/>
              </a:endParaRPr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646044" y="4339307"/>
              <a:ext cx="1828800" cy="381000"/>
              <a:chOff x="646044" y="3130137"/>
              <a:chExt cx="1828800" cy="381000"/>
            </a:xfrm>
          </p:grpSpPr>
          <p:sp>
            <p:nvSpPr>
              <p:cNvPr id="117" name="Round Same Side Corner Rectangle 116"/>
              <p:cNvSpPr/>
              <p:nvPr/>
            </p:nvSpPr>
            <p:spPr bwMode="auto">
              <a:xfrm rot="10800000">
                <a:off x="646044" y="3130137"/>
                <a:ext cx="1828800" cy="381000"/>
              </a:xfrm>
              <a:prstGeom prst="round2SameRect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8" name="Text Placeholder 3"/>
              <p:cNvSpPr txBox="1">
                <a:spLocks/>
              </p:cNvSpPr>
              <p:nvPr/>
            </p:nvSpPr>
            <p:spPr>
              <a:xfrm>
                <a:off x="943288" y="3212915"/>
                <a:ext cx="1234313" cy="215444"/>
              </a:xfrm>
              <a:prstGeom prst="rect">
                <a:avLst/>
              </a:prstGeom>
            </p:spPr>
            <p:txBody>
              <a:bodyPr wrap="none" lIns="0" tIns="0" rIns="0" bIns="0" anchor="t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Title Goes</a:t>
                </a:r>
                <a:r>
                  <a:rPr kumimoji="0" lang="en-US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Here</a:t>
                </a:r>
                <a:endParaRPr kumimoji="0" lang="en-US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19" name="Oval 118"/>
          <p:cNvSpPr/>
          <p:nvPr/>
        </p:nvSpPr>
        <p:spPr bwMode="auto">
          <a:xfrm>
            <a:off x="2168076" y="2558601"/>
            <a:ext cx="780746" cy="7807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01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20" name="Oval 119"/>
          <p:cNvSpPr/>
          <p:nvPr/>
        </p:nvSpPr>
        <p:spPr bwMode="auto">
          <a:xfrm>
            <a:off x="4192660" y="2558601"/>
            <a:ext cx="780746" cy="7807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01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21" name="Oval 120"/>
          <p:cNvSpPr/>
          <p:nvPr/>
        </p:nvSpPr>
        <p:spPr bwMode="auto">
          <a:xfrm>
            <a:off x="6239027" y="2558601"/>
            <a:ext cx="780746" cy="7807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</a:rPr>
              <a:t>01</a:t>
            </a:r>
            <a:endParaRPr lang="en-US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rc 44"/>
          <p:cNvSpPr/>
          <p:nvPr/>
        </p:nvSpPr>
        <p:spPr>
          <a:xfrm rot="10800000">
            <a:off x="3339550" y="1769307"/>
            <a:ext cx="2464902" cy="2464900"/>
          </a:xfrm>
          <a:prstGeom prst="arc">
            <a:avLst>
              <a:gd name="adj1" fmla="val 16200000"/>
              <a:gd name="adj2" fmla="val 1618528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集成的步骤图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59"/>
          <p:cNvGrpSpPr/>
          <p:nvPr/>
        </p:nvGrpSpPr>
        <p:grpSpPr>
          <a:xfrm>
            <a:off x="4154866" y="2552377"/>
            <a:ext cx="834268" cy="830188"/>
            <a:chOff x="4004877" y="2428485"/>
            <a:chExt cx="987552" cy="982721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28485"/>
              <a:ext cx="987552" cy="98272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07591" y="2743278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Down Arrow 4"/>
          <p:cNvSpPr/>
          <p:nvPr/>
        </p:nvSpPr>
        <p:spPr bwMode="auto">
          <a:xfrm>
            <a:off x="4190137" y="1549154"/>
            <a:ext cx="763726" cy="808650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 bwMode="auto">
          <a:xfrm rot="3600000">
            <a:off x="5110424" y="2096737"/>
            <a:ext cx="763724" cy="808648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 bwMode="auto">
          <a:xfrm rot="18000000" flipV="1">
            <a:off x="5090057" y="3076462"/>
            <a:ext cx="763726" cy="808650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 bwMode="auto">
          <a:xfrm rot="10800000">
            <a:off x="4190138" y="3583070"/>
            <a:ext cx="763726" cy="808650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 bwMode="auto">
          <a:xfrm rot="3600000" flipH="1" flipV="1">
            <a:off x="3287776" y="3076462"/>
            <a:ext cx="763724" cy="808650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 bwMode="auto">
          <a:xfrm rot="18000000" flipH="1">
            <a:off x="3279581" y="2069578"/>
            <a:ext cx="763726" cy="808652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3" name="Group 47"/>
          <p:cNvGrpSpPr/>
          <p:nvPr/>
        </p:nvGrpSpPr>
        <p:grpSpPr>
          <a:xfrm>
            <a:off x="760909" y="1895737"/>
            <a:ext cx="2287091" cy="637913"/>
            <a:chOff x="844734" y="1923738"/>
            <a:chExt cx="2287091" cy="637913"/>
          </a:xfrm>
        </p:grpSpPr>
        <p:sp>
          <p:nvSpPr>
            <p:cNvPr id="56" name="Footer Text"/>
            <p:cNvSpPr txBox="1"/>
            <p:nvPr/>
          </p:nvSpPr>
          <p:spPr>
            <a:xfrm>
              <a:off x="844734" y="2099986"/>
              <a:ext cx="228709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293455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6"/>
                  </a:solidFill>
                </a:rPr>
                <a:t>Keyword Here</a:t>
              </a:r>
              <a:endParaRPr lang="en-US" sz="12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4" name="Group 57"/>
          <p:cNvGrpSpPr/>
          <p:nvPr/>
        </p:nvGrpSpPr>
        <p:grpSpPr>
          <a:xfrm>
            <a:off x="760909" y="3419737"/>
            <a:ext cx="2287091" cy="637913"/>
            <a:chOff x="844734" y="1923738"/>
            <a:chExt cx="2287091" cy="637913"/>
          </a:xfrm>
        </p:grpSpPr>
        <p:sp>
          <p:nvSpPr>
            <p:cNvPr id="59" name="Footer Text"/>
            <p:cNvSpPr txBox="1"/>
            <p:nvPr/>
          </p:nvSpPr>
          <p:spPr>
            <a:xfrm>
              <a:off x="844734" y="2099986"/>
              <a:ext cx="228709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293455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5"/>
                  </a:solidFill>
                </a:rPr>
                <a:t>Keyword Here</a:t>
              </a:r>
              <a:endParaRPr lang="en-US" sz="12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6" name="Group 60"/>
          <p:cNvGrpSpPr/>
          <p:nvPr/>
        </p:nvGrpSpPr>
        <p:grpSpPr>
          <a:xfrm>
            <a:off x="6134100" y="1933575"/>
            <a:ext cx="2287091" cy="637913"/>
            <a:chOff x="844734" y="1923738"/>
            <a:chExt cx="2287091" cy="637913"/>
          </a:xfrm>
        </p:grpSpPr>
        <p:sp>
          <p:nvSpPr>
            <p:cNvPr id="62" name="Footer Text"/>
            <p:cNvSpPr txBox="1"/>
            <p:nvPr/>
          </p:nvSpPr>
          <p:spPr>
            <a:xfrm>
              <a:off x="844734" y="2099986"/>
              <a:ext cx="228709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473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accent2"/>
                  </a:solidFill>
                </a:rPr>
                <a:t>Keyword Here</a:t>
              </a:r>
              <a:endParaRPr lang="en-US" sz="12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Group 63"/>
          <p:cNvGrpSpPr/>
          <p:nvPr/>
        </p:nvGrpSpPr>
        <p:grpSpPr>
          <a:xfrm>
            <a:off x="6134100" y="3429262"/>
            <a:ext cx="2287091" cy="637913"/>
            <a:chOff x="844734" y="1923738"/>
            <a:chExt cx="2287091" cy="637913"/>
          </a:xfrm>
        </p:grpSpPr>
        <p:sp>
          <p:nvSpPr>
            <p:cNvPr id="65" name="Footer Text"/>
            <p:cNvSpPr txBox="1"/>
            <p:nvPr/>
          </p:nvSpPr>
          <p:spPr>
            <a:xfrm>
              <a:off x="844734" y="2099986"/>
              <a:ext cx="228709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4473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accent3"/>
                  </a:solidFill>
                </a:rPr>
                <a:t>Keyword Here</a:t>
              </a:r>
              <a:endParaRPr lang="en-US" sz="12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Group 66"/>
          <p:cNvGrpSpPr/>
          <p:nvPr/>
        </p:nvGrpSpPr>
        <p:grpSpPr>
          <a:xfrm>
            <a:off x="3428455" y="1040803"/>
            <a:ext cx="2287091" cy="484025"/>
            <a:chOff x="844734" y="1923738"/>
            <a:chExt cx="2287091" cy="484025"/>
          </a:xfrm>
        </p:grpSpPr>
        <p:sp>
          <p:nvSpPr>
            <p:cNvPr id="68" name="Footer Text"/>
            <p:cNvSpPr txBox="1"/>
            <p:nvPr/>
          </p:nvSpPr>
          <p:spPr>
            <a:xfrm>
              <a:off x="844734" y="2099986"/>
              <a:ext cx="228709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56909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1"/>
                  </a:solidFill>
                </a:rPr>
                <a:t>Keyword Here</a:t>
              </a:r>
              <a:endParaRPr lang="en-US" sz="1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Group 69"/>
          <p:cNvGrpSpPr/>
          <p:nvPr/>
        </p:nvGrpSpPr>
        <p:grpSpPr>
          <a:xfrm>
            <a:off x="3428455" y="4444061"/>
            <a:ext cx="2287091" cy="484025"/>
            <a:chOff x="844734" y="1923738"/>
            <a:chExt cx="2287091" cy="484025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099986"/>
              <a:ext cx="228709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56909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4"/>
                  </a:solidFill>
                </a:rPr>
                <a:t>Keyword Here</a:t>
              </a:r>
              <a:endParaRPr lang="en-US" sz="1200" b="1" dirty="0">
                <a:solidFill>
                  <a:schemeClr val="accent4"/>
                </a:solidFill>
              </a:endParaRPr>
            </a:p>
          </p:txBody>
        </p:sp>
      </p:grp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3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6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9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" grpId="0" animBg="1"/>
      <p:bldP spid="16" grpId="0" animBg="1"/>
      <p:bldP spid="18" grpId="0" animBg="1"/>
      <p:bldP spid="21" grpId="0" animBg="1"/>
      <p:bldP spid="20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4" t="-654" r="744" b="39040"/>
          <a:stretch/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为什么选择天天向上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665304" y="1276350"/>
            <a:ext cx="2819399" cy="1676400"/>
            <a:chOff x="5665304" y="1123950"/>
            <a:chExt cx="2819399" cy="1676400"/>
          </a:xfrm>
        </p:grpSpPr>
        <p:sp>
          <p:nvSpPr>
            <p:cNvPr id="6" name="Rectangle 5"/>
            <p:cNvSpPr/>
            <p:nvPr/>
          </p:nvSpPr>
          <p:spPr>
            <a:xfrm>
              <a:off x="5665304" y="1123950"/>
              <a:ext cx="2819399" cy="4961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665304" y="1620078"/>
              <a:ext cx="2819399" cy="118027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45863" y="1922394"/>
            <a:ext cx="2458280" cy="723275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zh-CN" altLang="en-US" sz="1400" b="1" cap="all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中标题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45863" y="1405679"/>
            <a:ext cx="2458280" cy="26161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algn="ctr" defTabSz="914400">
              <a:spcBef>
                <a:spcPct val="20000"/>
              </a:spcBef>
              <a:defRPr/>
            </a:pPr>
            <a:r>
              <a:rPr lang="zh-CN" altLang="en-US" sz="1400" b="1" cap="all" dirty="0" smtClean="0">
                <a:solidFill>
                  <a:schemeClr val="bg1"/>
                </a:solidFill>
              </a:rPr>
              <a:t>大标题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80322" y="3271830"/>
            <a:ext cx="2895600" cy="569387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en-US" sz="1400" b="1" cap="all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WORLD WEB DEVELOPER 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</p:txBody>
      </p:sp>
      <p:grpSp>
        <p:nvGrpSpPr>
          <p:cNvPr id="28" name="Group 3"/>
          <p:cNvGrpSpPr/>
          <p:nvPr/>
        </p:nvGrpSpPr>
        <p:grpSpPr>
          <a:xfrm>
            <a:off x="4999513" y="4059306"/>
            <a:ext cx="680254" cy="660780"/>
            <a:chOff x="481903" y="3869805"/>
            <a:chExt cx="723797" cy="703078"/>
          </a:xfrm>
        </p:grpSpPr>
        <p:sp>
          <p:nvSpPr>
            <p:cNvPr id="29" name="Oval 28"/>
            <p:cNvSpPr/>
            <p:nvPr/>
          </p:nvSpPr>
          <p:spPr>
            <a:xfrm>
              <a:off x="481903" y="3869805"/>
              <a:ext cx="723797" cy="7030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62"/>
            <p:cNvSpPr>
              <a:spLocks noChangeAspect="1" noEditPoints="1"/>
            </p:cNvSpPr>
            <p:nvPr/>
          </p:nvSpPr>
          <p:spPr bwMode="auto">
            <a:xfrm>
              <a:off x="663175" y="4039274"/>
              <a:ext cx="361252" cy="364140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580322" y="4105003"/>
            <a:ext cx="2895600" cy="569387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en-US" sz="1400" b="1" cap="all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BEST USER INTERFACE 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21016" y="3271830"/>
            <a:ext cx="2789584" cy="569387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en-US" sz="1400" b="1" cap="all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SOCIAL MEDIA RIDER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821016" y="4105003"/>
            <a:ext cx="2789584" cy="569387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en-US" sz="1400" b="1" cap="all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DEVELOPER champers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</p:txBody>
      </p:sp>
      <p:grpSp>
        <p:nvGrpSpPr>
          <p:cNvPr id="34" name="Group 52"/>
          <p:cNvGrpSpPr/>
          <p:nvPr/>
        </p:nvGrpSpPr>
        <p:grpSpPr>
          <a:xfrm>
            <a:off x="758819" y="4059306"/>
            <a:ext cx="680254" cy="660780"/>
            <a:chOff x="4741097" y="1831230"/>
            <a:chExt cx="680254" cy="660780"/>
          </a:xfrm>
        </p:grpSpPr>
        <p:sp>
          <p:nvSpPr>
            <p:cNvPr id="35" name="Oval 34"/>
            <p:cNvSpPr/>
            <p:nvPr/>
          </p:nvSpPr>
          <p:spPr>
            <a:xfrm>
              <a:off x="4741097" y="1831230"/>
              <a:ext cx="680254" cy="6607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899566" y="2005256"/>
              <a:ext cx="363316" cy="312728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7" name="Group 54"/>
          <p:cNvGrpSpPr/>
          <p:nvPr/>
        </p:nvGrpSpPr>
        <p:grpSpPr>
          <a:xfrm>
            <a:off x="758819" y="3226133"/>
            <a:ext cx="680254" cy="660780"/>
            <a:chOff x="4741097" y="908838"/>
            <a:chExt cx="680254" cy="660780"/>
          </a:xfrm>
        </p:grpSpPr>
        <p:sp>
          <p:nvSpPr>
            <p:cNvPr id="38" name="Oval 37"/>
            <p:cNvSpPr/>
            <p:nvPr/>
          </p:nvSpPr>
          <p:spPr>
            <a:xfrm>
              <a:off x="4741097" y="908838"/>
              <a:ext cx="680254" cy="6607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4894152" y="1052156"/>
              <a:ext cx="374145" cy="374144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0" name="Group 56"/>
          <p:cNvGrpSpPr/>
          <p:nvPr/>
        </p:nvGrpSpPr>
        <p:grpSpPr>
          <a:xfrm>
            <a:off x="4999513" y="3226133"/>
            <a:ext cx="680254" cy="660780"/>
            <a:chOff x="4741097" y="2796543"/>
            <a:chExt cx="680254" cy="660780"/>
          </a:xfrm>
        </p:grpSpPr>
        <p:sp>
          <p:nvSpPr>
            <p:cNvPr id="41" name="Oval 40"/>
            <p:cNvSpPr/>
            <p:nvPr/>
          </p:nvSpPr>
          <p:spPr>
            <a:xfrm>
              <a:off x="4741097" y="2796543"/>
              <a:ext cx="680254" cy="6607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135"/>
            <p:cNvSpPr>
              <a:spLocks noEditPoints="1"/>
            </p:cNvSpPr>
            <p:nvPr/>
          </p:nvSpPr>
          <p:spPr bwMode="auto">
            <a:xfrm>
              <a:off x="4901832" y="2958895"/>
              <a:ext cx="358784" cy="33607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31" grpId="0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时间线图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973054" y="1255038"/>
            <a:ext cx="1613466" cy="34564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2008</a:t>
            </a:r>
            <a:endParaRPr lang="en-US" sz="1600" b="1" dirty="0"/>
          </a:p>
        </p:txBody>
      </p:sp>
      <p:sp>
        <p:nvSpPr>
          <p:cNvPr id="78" name="Rounded Rectangle 77"/>
          <p:cNvSpPr/>
          <p:nvPr/>
        </p:nvSpPr>
        <p:spPr>
          <a:xfrm>
            <a:off x="973054" y="1995646"/>
            <a:ext cx="1613466" cy="3456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2010</a:t>
            </a:r>
            <a:endParaRPr lang="en-US" sz="1600" b="1" dirty="0"/>
          </a:p>
        </p:txBody>
      </p:sp>
      <p:sp>
        <p:nvSpPr>
          <p:cNvPr id="81" name="Rounded Rectangle 80"/>
          <p:cNvSpPr/>
          <p:nvPr/>
        </p:nvSpPr>
        <p:spPr>
          <a:xfrm>
            <a:off x="973054" y="2728386"/>
            <a:ext cx="1613466" cy="34564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2012</a:t>
            </a:r>
            <a:endParaRPr lang="en-US" sz="1600" b="1" dirty="0"/>
          </a:p>
        </p:txBody>
      </p:sp>
      <p:sp>
        <p:nvSpPr>
          <p:cNvPr id="84" name="Rounded Rectangle 83"/>
          <p:cNvSpPr/>
          <p:nvPr/>
        </p:nvSpPr>
        <p:spPr>
          <a:xfrm>
            <a:off x="973054" y="3451601"/>
            <a:ext cx="1613466" cy="34564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2014</a:t>
            </a:r>
            <a:endParaRPr lang="en-US" sz="1600" b="1" dirty="0"/>
          </a:p>
        </p:txBody>
      </p:sp>
      <p:sp>
        <p:nvSpPr>
          <p:cNvPr id="89" name="Rounded Rectangle 88"/>
          <p:cNvSpPr/>
          <p:nvPr/>
        </p:nvSpPr>
        <p:spPr>
          <a:xfrm>
            <a:off x="973054" y="4174815"/>
            <a:ext cx="1613466" cy="34564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2015</a:t>
            </a:r>
            <a:endParaRPr lang="en-US" sz="1600" b="1" dirty="0"/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1567524" y="1777082"/>
            <a:ext cx="358416" cy="1589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10800000">
            <a:off x="1747528" y="1770905"/>
            <a:ext cx="5563393" cy="1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rot="10800000">
            <a:off x="1747528" y="2529732"/>
            <a:ext cx="5563393" cy="1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rot="10800000">
            <a:off x="1747528" y="3234582"/>
            <a:ext cx="5563393" cy="1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rot="10800000">
            <a:off x="1747528" y="3958482"/>
            <a:ext cx="5563393" cy="1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2662719" y="1178838"/>
            <a:ext cx="4648201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400" dirty="0" smtClean="0">
                <a:solidFill>
                  <a:schemeClr val="accent1"/>
                </a:solidFill>
                <a:cs typeface="+mj-cs"/>
              </a:rPr>
              <a:t>Title Goes Here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/>
            </a:r>
            <a:b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</a:b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alteration in some form by injected 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many variations of.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662719" y="1891557"/>
            <a:ext cx="4648201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chemeClr val="accent2"/>
                </a:solidFill>
                <a:cs typeface="+mj-cs"/>
              </a:rPr>
              <a:t>Title Goes Here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/>
            </a:r>
            <a:b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</a:b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alteration in some form by injected 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many variations of.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2662719" y="2577181"/>
            <a:ext cx="4648201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chemeClr val="accent3"/>
                </a:solidFill>
                <a:cs typeface="+mj-cs"/>
              </a:rPr>
              <a:t>Title Goes Here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/>
            </a:r>
            <a:b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</a:b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alteration in some form by injected 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many variations of.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2662719" y="3309920"/>
            <a:ext cx="4648201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chemeClr val="accent4"/>
                </a:solidFill>
                <a:cs typeface="+mj-cs"/>
              </a:rPr>
              <a:t>Title Goes Here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/>
            </a:r>
            <a:b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</a:b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alteration in some form by injected 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many variations of.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2662719" y="4067646"/>
            <a:ext cx="4648201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chemeClr val="accent5"/>
                </a:solidFill>
                <a:cs typeface="+mj-cs"/>
              </a:rPr>
              <a:t>Title Goes Here</a:t>
            </a:r>
            <a: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/>
            </a:r>
            <a:br>
              <a:rPr 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</a:b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There are many variations of passages but the majority have  suffered alteration in some form by injected 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many variations of.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7532350" y="1548657"/>
            <a:ext cx="671659" cy="430887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7532350" y="2289775"/>
            <a:ext cx="671659" cy="430887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7532350" y="2987422"/>
            <a:ext cx="671659" cy="430887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7532350" y="3726273"/>
            <a:ext cx="671659" cy="430887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7430559" y="4463307"/>
            <a:ext cx="875241" cy="430887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rot="10800000">
            <a:off x="1747528" y="4688414"/>
            <a:ext cx="5563393" cy="1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1567524" y="2516896"/>
            <a:ext cx="358416" cy="1589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1567524" y="3245026"/>
            <a:ext cx="358416" cy="1589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1567524" y="3970563"/>
            <a:ext cx="358416" cy="1589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1567524" y="4698871"/>
            <a:ext cx="358416" cy="1589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Straight Connector 93"/>
          <p:cNvCxnSpPr/>
          <p:nvPr/>
        </p:nvCxnSpPr>
        <p:spPr>
          <a:xfrm>
            <a:off x="655313" y="3049330"/>
            <a:ext cx="7833375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时间线图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892845" y="2933665"/>
            <a:ext cx="258126" cy="2581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>
            <a:endCxn id="82" idx="0"/>
          </p:cNvCxnSpPr>
          <p:nvPr/>
        </p:nvCxnSpPr>
        <p:spPr>
          <a:xfrm rot="5400000">
            <a:off x="465966" y="2376928"/>
            <a:ext cx="1112680" cy="79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2099151" y="4324350"/>
            <a:ext cx="2362200" cy="381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Goes Here</a:t>
            </a:r>
            <a:endParaRPr lang="en-US" sz="1400" dirty="0"/>
          </a:p>
        </p:txBody>
      </p:sp>
      <p:sp>
        <p:nvSpPr>
          <p:cNvPr id="85" name="Oval 84"/>
          <p:cNvSpPr/>
          <p:nvPr/>
        </p:nvSpPr>
        <p:spPr>
          <a:xfrm>
            <a:off x="2193552" y="4385787"/>
            <a:ext cx="258126" cy="25812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0" name="Text Placeholder 3"/>
          <p:cNvSpPr txBox="1">
            <a:spLocks/>
          </p:cNvSpPr>
          <p:nvPr/>
        </p:nvSpPr>
        <p:spPr>
          <a:xfrm>
            <a:off x="1215859" y="1942774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alteration.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 rot="16200000">
            <a:off x="463562" y="2164699"/>
            <a:ext cx="61234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2008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99" name="Oval 98"/>
          <p:cNvSpPr/>
          <p:nvPr/>
        </p:nvSpPr>
        <p:spPr>
          <a:xfrm>
            <a:off x="3558210" y="2933665"/>
            <a:ext cx="258126" cy="2581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ounded Rectangle 99"/>
          <p:cNvSpPr/>
          <p:nvPr/>
        </p:nvSpPr>
        <p:spPr>
          <a:xfrm>
            <a:off x="3463809" y="1439191"/>
            <a:ext cx="2362200" cy="381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Goes Here</a:t>
            </a:r>
            <a:endParaRPr lang="en-US" sz="1400" dirty="0"/>
          </a:p>
        </p:txBody>
      </p:sp>
      <p:sp>
        <p:nvSpPr>
          <p:cNvPr id="102" name="Oval 101"/>
          <p:cNvSpPr/>
          <p:nvPr/>
        </p:nvSpPr>
        <p:spPr>
          <a:xfrm>
            <a:off x="3558210" y="1500628"/>
            <a:ext cx="258126" cy="25812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4" name="Text Placeholder 3"/>
          <p:cNvSpPr txBox="1">
            <a:spLocks/>
          </p:cNvSpPr>
          <p:nvPr/>
        </p:nvSpPr>
        <p:spPr>
          <a:xfrm>
            <a:off x="3881224" y="1942774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alteration.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 rot="16200000">
            <a:off x="3128927" y="2164699"/>
            <a:ext cx="61234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accent3"/>
                </a:solidFill>
              </a:rPr>
              <a:t>2010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6193418" y="2933665"/>
            <a:ext cx="258126" cy="25812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ounded Rectangle 110"/>
          <p:cNvSpPr/>
          <p:nvPr/>
        </p:nvSpPr>
        <p:spPr>
          <a:xfrm>
            <a:off x="6099017" y="1439191"/>
            <a:ext cx="2362200" cy="381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Goes Here</a:t>
            </a:r>
            <a:endParaRPr lang="en-US" sz="1400" dirty="0"/>
          </a:p>
        </p:txBody>
      </p:sp>
      <p:sp>
        <p:nvSpPr>
          <p:cNvPr id="114" name="Oval 113"/>
          <p:cNvSpPr/>
          <p:nvPr/>
        </p:nvSpPr>
        <p:spPr>
          <a:xfrm>
            <a:off x="6193418" y="1500628"/>
            <a:ext cx="258126" cy="25812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6516432" y="1942774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alteration.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 rot="16200000">
            <a:off x="5763333" y="2164699"/>
            <a:ext cx="61395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accent5"/>
                </a:solidFill>
              </a:rPr>
              <a:t>2015</a:t>
            </a: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2216718" y="2933665"/>
            <a:ext cx="258126" cy="2581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4989444" y="2933665"/>
            <a:ext cx="258126" cy="2581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4" name="Straight Connector 123"/>
          <p:cNvCxnSpPr/>
          <p:nvPr/>
        </p:nvCxnSpPr>
        <p:spPr>
          <a:xfrm rot="5400000">
            <a:off x="1789441" y="3757673"/>
            <a:ext cx="1112680" cy="795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ounded Rectangle 124"/>
          <p:cNvSpPr/>
          <p:nvPr/>
        </p:nvSpPr>
        <p:spPr>
          <a:xfrm>
            <a:off x="798783" y="1439191"/>
            <a:ext cx="2362200" cy="381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Goes Here</a:t>
            </a:r>
            <a:endParaRPr lang="en-US" sz="1400" dirty="0"/>
          </a:p>
        </p:txBody>
      </p:sp>
      <p:sp>
        <p:nvSpPr>
          <p:cNvPr id="126" name="Oval 125"/>
          <p:cNvSpPr/>
          <p:nvPr/>
        </p:nvSpPr>
        <p:spPr>
          <a:xfrm>
            <a:off x="893184" y="1500628"/>
            <a:ext cx="258126" cy="25812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7" name="Text Placeholder 3"/>
          <p:cNvSpPr txBox="1">
            <a:spLocks/>
          </p:cNvSpPr>
          <p:nvPr/>
        </p:nvSpPr>
        <p:spPr>
          <a:xfrm>
            <a:off x="2474844" y="3354130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alteration.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rot="5400000">
            <a:off x="3127367" y="2376929"/>
            <a:ext cx="1112680" cy="795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5400000">
            <a:off x="5755661" y="2376930"/>
            <a:ext cx="1112680" cy="795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ed Rectangle 129"/>
          <p:cNvSpPr/>
          <p:nvPr/>
        </p:nvSpPr>
        <p:spPr>
          <a:xfrm>
            <a:off x="4878161" y="4324350"/>
            <a:ext cx="2362200" cy="381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Title Goes Here</a:t>
            </a:r>
            <a:endParaRPr lang="en-US" sz="1400" dirty="0"/>
          </a:p>
        </p:txBody>
      </p:sp>
      <p:sp>
        <p:nvSpPr>
          <p:cNvPr id="131" name="Oval 130"/>
          <p:cNvSpPr/>
          <p:nvPr/>
        </p:nvSpPr>
        <p:spPr>
          <a:xfrm>
            <a:off x="4972562" y="4385787"/>
            <a:ext cx="258126" cy="25812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2" name="Straight Connector 131"/>
          <p:cNvCxnSpPr/>
          <p:nvPr/>
        </p:nvCxnSpPr>
        <p:spPr>
          <a:xfrm rot="5400000">
            <a:off x="4562167" y="3757673"/>
            <a:ext cx="1112680" cy="795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 Placeholder 3"/>
          <p:cNvSpPr txBox="1">
            <a:spLocks/>
          </p:cNvSpPr>
          <p:nvPr/>
        </p:nvSpPr>
        <p:spPr>
          <a:xfrm>
            <a:off x="5253854" y="3354130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alteration.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 rot="16200000">
            <a:off x="1792978" y="3573404"/>
            <a:ext cx="61234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accent2"/>
                </a:solidFill>
              </a:rPr>
              <a:t>2009</a:t>
            </a:r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 rot="16200000">
            <a:off x="4632752" y="3573405"/>
            <a:ext cx="61395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accent4"/>
                </a:solidFill>
              </a:rPr>
              <a:t>2011</a:t>
            </a:r>
            <a:endParaRPr lang="en-US" sz="24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85" grpId="0" animBg="1"/>
      <p:bldP spid="90" grpId="0"/>
      <p:bldP spid="92" grpId="0"/>
      <p:bldP spid="99" grpId="0" animBg="1"/>
      <p:bldP spid="100" grpId="0" animBg="1"/>
      <p:bldP spid="102" grpId="0" animBg="1"/>
      <p:bldP spid="104" grpId="0"/>
      <p:bldP spid="105" grpId="0"/>
      <p:bldP spid="108" grpId="0" animBg="1"/>
      <p:bldP spid="111" grpId="0" animBg="1"/>
      <p:bldP spid="114" grpId="0" animBg="1"/>
      <p:bldP spid="117" grpId="0"/>
      <p:bldP spid="120" grpId="0"/>
      <p:bldP spid="122" grpId="0" animBg="1"/>
      <p:bldP spid="123" grpId="0" animBg="1"/>
      <p:bldP spid="125" grpId="0" animBg="1"/>
      <p:bldP spid="126" grpId="0" animBg="1"/>
      <p:bldP spid="127" grpId="0"/>
      <p:bldP spid="130" grpId="0" animBg="1"/>
      <p:bldP spid="131" grpId="0" animBg="1"/>
      <p:bldP spid="133" grpId="0"/>
      <p:bldP spid="134" grpId="0"/>
      <p:bldP spid="1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9" name="Freeform 7"/>
          <p:cNvSpPr>
            <a:spLocks/>
          </p:cNvSpPr>
          <p:nvPr/>
        </p:nvSpPr>
        <p:spPr bwMode="auto">
          <a:xfrm>
            <a:off x="5973985" y="1363423"/>
            <a:ext cx="2290763" cy="1912938"/>
          </a:xfrm>
          <a:custGeom>
            <a:avLst/>
            <a:gdLst/>
            <a:ahLst/>
            <a:cxnLst>
              <a:cxn ang="0">
                <a:pos x="1443" y="0"/>
              </a:cxn>
              <a:cxn ang="0">
                <a:pos x="716" y="474"/>
              </a:cxn>
              <a:cxn ang="0">
                <a:pos x="0" y="1205"/>
              </a:cxn>
              <a:cxn ang="0">
                <a:pos x="726" y="737"/>
              </a:cxn>
              <a:cxn ang="0">
                <a:pos x="1443" y="0"/>
              </a:cxn>
            </a:cxnLst>
            <a:rect l="0" t="0" r="r" b="b"/>
            <a:pathLst>
              <a:path w="1443" h="1205">
                <a:moveTo>
                  <a:pt x="1443" y="0"/>
                </a:moveTo>
                <a:lnTo>
                  <a:pt x="716" y="474"/>
                </a:lnTo>
                <a:lnTo>
                  <a:pt x="0" y="1205"/>
                </a:lnTo>
                <a:lnTo>
                  <a:pt x="726" y="737"/>
                </a:lnTo>
                <a:lnTo>
                  <a:pt x="1443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>
            <a:off x="4759547" y="1363423"/>
            <a:ext cx="2287588" cy="1912938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5" y="474"/>
              </a:cxn>
              <a:cxn ang="0">
                <a:pos x="0" y="1205"/>
              </a:cxn>
              <a:cxn ang="0">
                <a:pos x="727" y="739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5" y="474"/>
                </a:lnTo>
                <a:lnTo>
                  <a:pt x="0" y="1205"/>
                </a:lnTo>
                <a:lnTo>
                  <a:pt x="727" y="739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3" name="Freeform 11"/>
          <p:cNvSpPr>
            <a:spLocks/>
          </p:cNvSpPr>
          <p:nvPr/>
        </p:nvSpPr>
        <p:spPr bwMode="auto">
          <a:xfrm>
            <a:off x="3535585" y="1365011"/>
            <a:ext cx="2286000" cy="1909763"/>
          </a:xfrm>
          <a:custGeom>
            <a:avLst/>
            <a:gdLst/>
            <a:ahLst/>
            <a:cxnLst>
              <a:cxn ang="0">
                <a:pos x="1440" y="0"/>
              </a:cxn>
              <a:cxn ang="0">
                <a:pos x="716" y="473"/>
              </a:cxn>
              <a:cxn ang="0">
                <a:pos x="0" y="1203"/>
              </a:cxn>
              <a:cxn ang="0">
                <a:pos x="726" y="737"/>
              </a:cxn>
              <a:cxn ang="0">
                <a:pos x="1440" y="0"/>
              </a:cxn>
            </a:cxnLst>
            <a:rect l="0" t="0" r="r" b="b"/>
            <a:pathLst>
              <a:path w="1440" h="1203">
                <a:moveTo>
                  <a:pt x="1440" y="0"/>
                </a:moveTo>
                <a:lnTo>
                  <a:pt x="716" y="473"/>
                </a:lnTo>
                <a:lnTo>
                  <a:pt x="0" y="1203"/>
                </a:lnTo>
                <a:lnTo>
                  <a:pt x="726" y="737"/>
                </a:lnTo>
                <a:lnTo>
                  <a:pt x="144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5" name="Freeform 13"/>
          <p:cNvSpPr>
            <a:spLocks/>
          </p:cNvSpPr>
          <p:nvPr/>
        </p:nvSpPr>
        <p:spPr bwMode="auto">
          <a:xfrm>
            <a:off x="1098551" y="1363423"/>
            <a:ext cx="2287588" cy="1912938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7" name="Freeform 15"/>
          <p:cNvSpPr>
            <a:spLocks/>
          </p:cNvSpPr>
          <p:nvPr/>
        </p:nvSpPr>
        <p:spPr bwMode="auto">
          <a:xfrm>
            <a:off x="2311622" y="1365011"/>
            <a:ext cx="2287588" cy="1909763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2"/>
              </a:cxn>
              <a:cxn ang="0">
                <a:pos x="0" y="1203"/>
              </a:cxn>
              <a:cxn ang="0">
                <a:pos x="725" y="737"/>
              </a:cxn>
              <a:cxn ang="0">
                <a:pos x="1441" y="0"/>
              </a:cxn>
            </a:cxnLst>
            <a:rect l="0" t="0" r="r" b="b"/>
            <a:pathLst>
              <a:path w="1441" h="1203">
                <a:moveTo>
                  <a:pt x="1441" y="0"/>
                </a:moveTo>
                <a:lnTo>
                  <a:pt x="714" y="472"/>
                </a:lnTo>
                <a:lnTo>
                  <a:pt x="0" y="1203"/>
                </a:lnTo>
                <a:lnTo>
                  <a:pt x="725" y="737"/>
                </a:lnTo>
                <a:lnTo>
                  <a:pt x="14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703263" y="1359455"/>
            <a:ext cx="1833563" cy="1920875"/>
            <a:chOff x="703263" y="1359455"/>
            <a:chExt cx="1833563" cy="1920875"/>
          </a:xfrm>
        </p:grpSpPr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 Placeholder 3"/>
            <p:cNvSpPr txBox="1">
              <a:spLocks/>
            </p:cNvSpPr>
            <p:nvPr/>
          </p:nvSpPr>
          <p:spPr>
            <a:xfrm rot="18790397">
              <a:off x="950011" y="2235842"/>
              <a:ext cx="1242729" cy="2500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Group 44"/>
          <p:cNvGrpSpPr/>
          <p:nvPr/>
        </p:nvGrpSpPr>
        <p:grpSpPr>
          <a:xfrm>
            <a:off x="1935385" y="1358661"/>
            <a:ext cx="1830388" cy="1922463"/>
            <a:chOff x="1935385" y="1358661"/>
            <a:chExt cx="1830388" cy="1922463"/>
          </a:xfrm>
        </p:grpSpPr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1935385" y="1358661"/>
              <a:ext cx="1830388" cy="1922463"/>
            </a:xfrm>
            <a:custGeom>
              <a:avLst/>
              <a:gdLst/>
              <a:ahLst/>
              <a:cxnLst>
                <a:cxn ang="0">
                  <a:pos x="211" y="1211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3" y="218"/>
                </a:cxn>
                <a:cxn ang="0">
                  <a:pos x="211" y="1211"/>
                </a:cxn>
              </a:cxnLst>
              <a:rect l="0" t="0" r="r" b="b"/>
              <a:pathLst>
                <a:path w="1153" h="1211">
                  <a:moveTo>
                    <a:pt x="211" y="1211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3" y="218"/>
                  </a:lnTo>
                  <a:lnTo>
                    <a:pt x="211" y="121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 rot="18790397">
              <a:off x="2163754" y="2235842"/>
              <a:ext cx="1242729" cy="2500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3160935" y="1359455"/>
            <a:ext cx="1831975" cy="1920875"/>
            <a:chOff x="3160935" y="1359455"/>
            <a:chExt cx="1831975" cy="1920875"/>
          </a:xfrm>
        </p:grpSpPr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160935" y="1359455"/>
              <a:ext cx="1831975" cy="1920875"/>
            </a:xfrm>
            <a:custGeom>
              <a:avLst/>
              <a:gdLst/>
              <a:ahLst/>
              <a:cxnLst>
                <a:cxn ang="0">
                  <a:pos x="212" y="1210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4" y="216"/>
                </a:cxn>
                <a:cxn ang="0">
                  <a:pos x="212" y="1210"/>
                </a:cxn>
              </a:cxnLst>
              <a:rect l="0" t="0" r="r" b="b"/>
              <a:pathLst>
                <a:path w="1154" h="1210">
                  <a:moveTo>
                    <a:pt x="212" y="1210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4" y="216"/>
                  </a:lnTo>
                  <a:lnTo>
                    <a:pt x="212" y="121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 rot="18790397">
              <a:off x="3405744" y="2235842"/>
              <a:ext cx="1242729" cy="2500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Group 46"/>
          <p:cNvGrpSpPr/>
          <p:nvPr/>
        </p:nvGrpSpPr>
        <p:grpSpPr>
          <a:xfrm>
            <a:off x="4383310" y="1359455"/>
            <a:ext cx="1835150" cy="1920875"/>
            <a:chOff x="4383310" y="1359455"/>
            <a:chExt cx="1835150" cy="1920875"/>
          </a:xfrm>
        </p:grpSpPr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4383310" y="1359455"/>
              <a:ext cx="1835150" cy="1920875"/>
            </a:xfrm>
            <a:custGeom>
              <a:avLst/>
              <a:gdLst/>
              <a:ahLst/>
              <a:cxnLst>
                <a:cxn ang="0">
                  <a:pos x="211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6" y="216"/>
                </a:cxn>
                <a:cxn ang="0">
                  <a:pos x="211" y="1210"/>
                </a:cxn>
              </a:cxnLst>
              <a:rect l="0" t="0" r="r" b="b"/>
              <a:pathLst>
                <a:path w="1156" h="1210">
                  <a:moveTo>
                    <a:pt x="211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6" y="216"/>
                  </a:lnTo>
                  <a:lnTo>
                    <a:pt x="211" y="121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 rot="18790397">
              <a:off x="4624944" y="2235842"/>
              <a:ext cx="1242729" cy="25003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5599335" y="1360248"/>
            <a:ext cx="1831975" cy="1919288"/>
            <a:chOff x="5599335" y="1360248"/>
            <a:chExt cx="1831975" cy="1919288"/>
          </a:xfrm>
        </p:grpSpPr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5599335" y="1360248"/>
              <a:ext cx="1831975" cy="1919288"/>
            </a:xfrm>
            <a:custGeom>
              <a:avLst/>
              <a:gdLst/>
              <a:ahLst/>
              <a:cxnLst>
                <a:cxn ang="0">
                  <a:pos x="212" y="1209"/>
                </a:cxn>
                <a:cxn ang="0">
                  <a:pos x="0" y="981"/>
                </a:cxn>
                <a:cxn ang="0">
                  <a:pos x="936" y="0"/>
                </a:cxn>
                <a:cxn ang="0">
                  <a:pos x="1154" y="216"/>
                </a:cxn>
                <a:cxn ang="0">
                  <a:pos x="212" y="1209"/>
                </a:cxn>
              </a:cxnLst>
              <a:rect l="0" t="0" r="r" b="b"/>
              <a:pathLst>
                <a:path w="1154" h="1209">
                  <a:moveTo>
                    <a:pt x="212" y="1209"/>
                  </a:moveTo>
                  <a:lnTo>
                    <a:pt x="0" y="981"/>
                  </a:lnTo>
                  <a:lnTo>
                    <a:pt x="936" y="0"/>
                  </a:lnTo>
                  <a:lnTo>
                    <a:pt x="1154" y="216"/>
                  </a:lnTo>
                  <a:lnTo>
                    <a:pt x="212" y="1209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 rot="18790397">
              <a:off x="5809133" y="2253137"/>
              <a:ext cx="1242729" cy="2154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Group 48"/>
          <p:cNvGrpSpPr/>
          <p:nvPr/>
        </p:nvGrpSpPr>
        <p:grpSpPr>
          <a:xfrm>
            <a:off x="6810596" y="1357867"/>
            <a:ext cx="1830388" cy="1924050"/>
            <a:chOff x="6810596" y="1357867"/>
            <a:chExt cx="1830388" cy="1924050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6810596" y="1357867"/>
              <a:ext cx="1830388" cy="1924050"/>
            </a:xfrm>
            <a:custGeom>
              <a:avLst/>
              <a:gdLst/>
              <a:ahLst/>
              <a:cxnLst>
                <a:cxn ang="0">
                  <a:pos x="211" y="1212"/>
                </a:cxn>
                <a:cxn ang="0">
                  <a:pos x="0" y="981"/>
                </a:cxn>
                <a:cxn ang="0">
                  <a:pos x="935" y="0"/>
                </a:cxn>
                <a:cxn ang="0">
                  <a:pos x="1153" y="216"/>
                </a:cxn>
                <a:cxn ang="0">
                  <a:pos x="211" y="1212"/>
                </a:cxn>
              </a:cxnLst>
              <a:rect l="0" t="0" r="r" b="b"/>
              <a:pathLst>
                <a:path w="1153" h="1212">
                  <a:moveTo>
                    <a:pt x="211" y="1212"/>
                  </a:moveTo>
                  <a:lnTo>
                    <a:pt x="0" y="981"/>
                  </a:lnTo>
                  <a:lnTo>
                    <a:pt x="935" y="0"/>
                  </a:lnTo>
                  <a:lnTo>
                    <a:pt x="1153" y="216"/>
                  </a:lnTo>
                  <a:lnTo>
                    <a:pt x="211" y="121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Text Placeholder 3"/>
            <p:cNvSpPr txBox="1">
              <a:spLocks/>
            </p:cNvSpPr>
            <p:nvPr/>
          </p:nvSpPr>
          <p:spPr>
            <a:xfrm rot="18790397">
              <a:off x="7074249" y="2215252"/>
              <a:ext cx="1242729" cy="2154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405079" y="3640626"/>
            <a:ext cx="1479103" cy="709660"/>
            <a:chOff x="764014" y="1586047"/>
            <a:chExt cx="1544637" cy="709660"/>
          </a:xfrm>
        </p:grpSpPr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1763657" y="3640626"/>
            <a:ext cx="1479103" cy="709660"/>
            <a:chOff x="764014" y="1586047"/>
            <a:chExt cx="1544637" cy="709660"/>
          </a:xfrm>
        </p:grpSpPr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3122235" y="3640626"/>
            <a:ext cx="1479103" cy="709660"/>
            <a:chOff x="764014" y="1586047"/>
            <a:chExt cx="1544637" cy="709660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4480813" y="3640626"/>
            <a:ext cx="1479103" cy="709660"/>
            <a:chOff x="764014" y="1586047"/>
            <a:chExt cx="1544637" cy="709660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5839391" y="3640626"/>
            <a:ext cx="1479103" cy="709660"/>
            <a:chOff x="764014" y="1586047"/>
            <a:chExt cx="1544637" cy="709660"/>
          </a:xfrm>
        </p:grpSpPr>
        <p:sp>
          <p:nvSpPr>
            <p:cNvPr id="39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7197969" y="3640626"/>
            <a:ext cx="1479103" cy="709660"/>
            <a:chOff x="764014" y="1586047"/>
            <a:chExt cx="1544637" cy="709660"/>
          </a:xfrm>
        </p:grpSpPr>
        <p:sp>
          <p:nvSpPr>
            <p:cNvPr id="42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  <p:bldP spid="3081" grpId="0" animBg="1"/>
      <p:bldP spid="3083" grpId="0" animBg="1"/>
      <p:bldP spid="3085" grpId="0" animBg="1"/>
      <p:bldP spid="308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过程数据图表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838200" y="2190750"/>
            <a:ext cx="1572126" cy="1524000"/>
          </a:xfrm>
          <a:prstGeom prst="chevron">
            <a:avLst>
              <a:gd name="adj" fmla="val 337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hevron 5"/>
          <p:cNvSpPr/>
          <p:nvPr/>
        </p:nvSpPr>
        <p:spPr>
          <a:xfrm>
            <a:off x="2017295" y="2190750"/>
            <a:ext cx="1572126" cy="1524000"/>
          </a:xfrm>
          <a:prstGeom prst="chevron">
            <a:avLst>
              <a:gd name="adj" fmla="val 33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196389" y="2190750"/>
            <a:ext cx="1572126" cy="1524000"/>
          </a:xfrm>
          <a:prstGeom prst="chevron">
            <a:avLst>
              <a:gd name="adj" fmla="val 3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375484" y="2190750"/>
            <a:ext cx="1572126" cy="1524000"/>
          </a:xfrm>
          <a:prstGeom prst="chevron">
            <a:avLst>
              <a:gd name="adj" fmla="val 3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5554579" y="2190750"/>
            <a:ext cx="1572126" cy="1524000"/>
          </a:xfrm>
          <a:prstGeom prst="chevron">
            <a:avLst>
              <a:gd name="adj" fmla="val 3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6733674" y="2190750"/>
            <a:ext cx="1572126" cy="1524000"/>
          </a:xfrm>
          <a:prstGeom prst="chevron">
            <a:avLst>
              <a:gd name="adj" fmla="val 337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685800" y="3828931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1811738" y="1276350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2937676" y="3828931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4063614" y="1276350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5189552" y="3828931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6315492" y="1276350"/>
            <a:ext cx="1622426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6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have suffered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532855" y="2715350"/>
            <a:ext cx="425451" cy="424239"/>
            <a:chOff x="1573213" y="346076"/>
            <a:chExt cx="557213" cy="555625"/>
          </a:xfrm>
          <a:solidFill>
            <a:schemeClr val="bg1"/>
          </a:solidFill>
        </p:grpSpPr>
        <p:sp>
          <p:nvSpPr>
            <p:cNvPr id="19" name="Freeform 239"/>
            <p:cNvSpPr>
              <a:spLocks/>
            </p:cNvSpPr>
            <p:nvPr/>
          </p:nvSpPr>
          <p:spPr bwMode="auto">
            <a:xfrm>
              <a:off x="1663700" y="592138"/>
              <a:ext cx="76200" cy="80963"/>
            </a:xfrm>
            <a:custGeom>
              <a:avLst/>
              <a:gdLst/>
              <a:ahLst/>
              <a:cxnLst>
                <a:cxn ang="0">
                  <a:pos x="26" y="31"/>
                </a:cxn>
                <a:cxn ang="0">
                  <a:pos x="29" y="29"/>
                </a:cxn>
                <a:cxn ang="0">
                  <a:pos x="23" y="4"/>
                </a:cxn>
                <a:cxn ang="0">
                  <a:pos x="19" y="3"/>
                </a:cxn>
                <a:cxn ang="0">
                  <a:pos x="13" y="0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26" y="31"/>
                </a:cxn>
              </a:cxnLst>
              <a:rect l="0" t="0" r="r" b="b"/>
              <a:pathLst>
                <a:path w="29" h="31">
                  <a:moveTo>
                    <a:pt x="26" y="31"/>
                  </a:moveTo>
                  <a:cubicBezTo>
                    <a:pt x="27" y="30"/>
                    <a:pt x="28" y="29"/>
                    <a:pt x="29" y="29"/>
                  </a:cubicBezTo>
                  <a:cubicBezTo>
                    <a:pt x="27" y="20"/>
                    <a:pt x="24" y="12"/>
                    <a:pt x="23" y="4"/>
                  </a:cubicBezTo>
                  <a:cubicBezTo>
                    <a:pt x="22" y="4"/>
                    <a:pt x="20" y="3"/>
                    <a:pt x="19" y="3"/>
                  </a:cubicBezTo>
                  <a:cubicBezTo>
                    <a:pt x="17" y="3"/>
                    <a:pt x="14" y="1"/>
                    <a:pt x="13" y="0"/>
                  </a:cubicBezTo>
                  <a:cubicBezTo>
                    <a:pt x="8" y="5"/>
                    <a:pt x="4" y="10"/>
                    <a:pt x="0" y="16"/>
                  </a:cubicBezTo>
                  <a:cubicBezTo>
                    <a:pt x="1" y="18"/>
                    <a:pt x="2" y="20"/>
                    <a:pt x="2" y="22"/>
                  </a:cubicBezTo>
                  <a:cubicBezTo>
                    <a:pt x="9" y="26"/>
                    <a:pt x="18" y="29"/>
                    <a:pt x="26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40"/>
            <p:cNvSpPr>
              <a:spLocks/>
            </p:cNvSpPr>
            <p:nvPr/>
          </p:nvSpPr>
          <p:spPr bwMode="auto">
            <a:xfrm>
              <a:off x="1762125" y="690563"/>
              <a:ext cx="142875" cy="127000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7"/>
                </a:cxn>
                <a:cxn ang="0">
                  <a:pos x="27" y="49"/>
                </a:cxn>
                <a:cxn ang="0">
                  <a:pos x="36" y="47"/>
                </a:cxn>
                <a:cxn ang="0">
                  <a:pos x="39" y="48"/>
                </a:cxn>
                <a:cxn ang="0">
                  <a:pos x="55" y="12"/>
                </a:cxn>
                <a:cxn ang="0">
                  <a:pos x="46" y="1"/>
                </a:cxn>
                <a:cxn ang="0">
                  <a:pos x="24" y="2"/>
                </a:cxn>
              </a:cxnLst>
              <a:rect l="0" t="0" r="r" b="b"/>
              <a:pathLst>
                <a:path w="55" h="49">
                  <a:moveTo>
                    <a:pt x="24" y="2"/>
                  </a:moveTo>
                  <a:cubicBezTo>
                    <a:pt x="16" y="2"/>
                    <a:pt x="8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1" y="5"/>
                    <a:pt x="2" y="7"/>
                  </a:cubicBezTo>
                  <a:cubicBezTo>
                    <a:pt x="9" y="23"/>
                    <a:pt x="17" y="37"/>
                    <a:pt x="27" y="49"/>
                  </a:cubicBezTo>
                  <a:cubicBezTo>
                    <a:pt x="29" y="47"/>
                    <a:pt x="33" y="46"/>
                    <a:pt x="36" y="47"/>
                  </a:cubicBezTo>
                  <a:cubicBezTo>
                    <a:pt x="37" y="47"/>
                    <a:pt x="38" y="47"/>
                    <a:pt x="39" y="48"/>
                  </a:cubicBezTo>
                  <a:cubicBezTo>
                    <a:pt x="46" y="37"/>
                    <a:pt x="51" y="25"/>
                    <a:pt x="55" y="12"/>
                  </a:cubicBezTo>
                  <a:cubicBezTo>
                    <a:pt x="51" y="10"/>
                    <a:pt x="47" y="5"/>
                    <a:pt x="46" y="1"/>
                  </a:cubicBezTo>
                  <a:cubicBezTo>
                    <a:pt x="39" y="2"/>
                    <a:pt x="31" y="2"/>
                    <a:pt x="2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241"/>
            <p:cNvSpPr>
              <a:spLocks/>
            </p:cNvSpPr>
            <p:nvPr/>
          </p:nvSpPr>
          <p:spPr bwMode="auto">
            <a:xfrm>
              <a:off x="1733550" y="460376"/>
              <a:ext cx="196850" cy="225425"/>
            </a:xfrm>
            <a:custGeom>
              <a:avLst/>
              <a:gdLst/>
              <a:ahLst/>
              <a:cxnLst>
                <a:cxn ang="0">
                  <a:pos x="76" y="41"/>
                </a:cxn>
                <a:cxn ang="0">
                  <a:pos x="74" y="6"/>
                </a:cxn>
                <a:cxn ang="0">
                  <a:pos x="70" y="6"/>
                </a:cxn>
                <a:cxn ang="0">
                  <a:pos x="63" y="0"/>
                </a:cxn>
                <a:cxn ang="0">
                  <a:pos x="11" y="28"/>
                </a:cxn>
                <a:cxn ang="0">
                  <a:pos x="9" y="29"/>
                </a:cxn>
                <a:cxn ang="0">
                  <a:pos x="11" y="42"/>
                </a:cxn>
                <a:cxn ang="0">
                  <a:pos x="0" y="54"/>
                </a:cxn>
                <a:cxn ang="0">
                  <a:pos x="7" y="79"/>
                </a:cxn>
                <a:cxn ang="0">
                  <a:pos x="7" y="79"/>
                </a:cxn>
                <a:cxn ang="0">
                  <a:pos x="12" y="85"/>
                </a:cxn>
                <a:cxn ang="0">
                  <a:pos x="35" y="86"/>
                </a:cxn>
                <a:cxn ang="0">
                  <a:pos x="57" y="85"/>
                </a:cxn>
                <a:cxn ang="0">
                  <a:pos x="57" y="81"/>
                </a:cxn>
                <a:cxn ang="0">
                  <a:pos x="74" y="68"/>
                </a:cxn>
                <a:cxn ang="0">
                  <a:pos x="76" y="41"/>
                </a:cxn>
              </a:cxnLst>
              <a:rect l="0" t="0" r="r" b="b"/>
              <a:pathLst>
                <a:path w="76" h="87">
                  <a:moveTo>
                    <a:pt x="76" y="41"/>
                  </a:moveTo>
                  <a:cubicBezTo>
                    <a:pt x="76" y="29"/>
                    <a:pt x="75" y="17"/>
                    <a:pt x="74" y="6"/>
                  </a:cubicBezTo>
                  <a:cubicBezTo>
                    <a:pt x="73" y="6"/>
                    <a:pt x="72" y="6"/>
                    <a:pt x="70" y="6"/>
                  </a:cubicBezTo>
                  <a:cubicBezTo>
                    <a:pt x="67" y="5"/>
                    <a:pt x="65" y="3"/>
                    <a:pt x="63" y="0"/>
                  </a:cubicBezTo>
                  <a:cubicBezTo>
                    <a:pt x="45" y="7"/>
                    <a:pt x="27" y="16"/>
                    <a:pt x="11" y="28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11" y="33"/>
                    <a:pt x="12" y="38"/>
                    <a:pt x="11" y="42"/>
                  </a:cubicBezTo>
                  <a:cubicBezTo>
                    <a:pt x="10" y="48"/>
                    <a:pt x="5" y="53"/>
                    <a:pt x="0" y="54"/>
                  </a:cubicBezTo>
                  <a:cubicBezTo>
                    <a:pt x="2" y="63"/>
                    <a:pt x="4" y="71"/>
                    <a:pt x="7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10" y="80"/>
                    <a:pt x="12" y="82"/>
                    <a:pt x="12" y="85"/>
                  </a:cubicBezTo>
                  <a:cubicBezTo>
                    <a:pt x="20" y="86"/>
                    <a:pt x="27" y="86"/>
                    <a:pt x="35" y="86"/>
                  </a:cubicBezTo>
                  <a:cubicBezTo>
                    <a:pt x="42" y="87"/>
                    <a:pt x="49" y="86"/>
                    <a:pt x="57" y="85"/>
                  </a:cubicBezTo>
                  <a:cubicBezTo>
                    <a:pt x="57" y="84"/>
                    <a:pt x="57" y="83"/>
                    <a:pt x="57" y="81"/>
                  </a:cubicBezTo>
                  <a:cubicBezTo>
                    <a:pt x="59" y="74"/>
                    <a:pt x="66" y="68"/>
                    <a:pt x="74" y="68"/>
                  </a:cubicBezTo>
                  <a:cubicBezTo>
                    <a:pt x="75" y="59"/>
                    <a:pt x="76" y="50"/>
                    <a:pt x="7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242"/>
            <p:cNvSpPr>
              <a:spLocks/>
            </p:cNvSpPr>
            <p:nvPr/>
          </p:nvSpPr>
          <p:spPr bwMode="auto">
            <a:xfrm>
              <a:off x="1573213" y="590551"/>
              <a:ext cx="65088" cy="155575"/>
            </a:xfrm>
            <a:custGeom>
              <a:avLst/>
              <a:gdLst/>
              <a:ahLst/>
              <a:cxnLst>
                <a:cxn ang="0">
                  <a:pos x="24" y="20"/>
                </a:cxn>
                <a:cxn ang="0">
                  <a:pos x="3" y="0"/>
                </a:cxn>
                <a:cxn ang="0">
                  <a:pos x="13" y="60"/>
                </a:cxn>
                <a:cxn ang="0">
                  <a:pos x="25" y="25"/>
                </a:cxn>
                <a:cxn ang="0">
                  <a:pos x="24" y="20"/>
                </a:cxn>
              </a:cxnLst>
              <a:rect l="0" t="0" r="r" b="b"/>
              <a:pathLst>
                <a:path w="25" h="60">
                  <a:moveTo>
                    <a:pt x="24" y="20"/>
                  </a:moveTo>
                  <a:cubicBezTo>
                    <a:pt x="16" y="15"/>
                    <a:pt x="8" y="8"/>
                    <a:pt x="3" y="0"/>
                  </a:cubicBezTo>
                  <a:cubicBezTo>
                    <a:pt x="0" y="21"/>
                    <a:pt x="4" y="42"/>
                    <a:pt x="13" y="60"/>
                  </a:cubicBezTo>
                  <a:cubicBezTo>
                    <a:pt x="15" y="48"/>
                    <a:pt x="19" y="36"/>
                    <a:pt x="25" y="25"/>
                  </a:cubicBezTo>
                  <a:cubicBezTo>
                    <a:pt x="24" y="24"/>
                    <a:pt x="24" y="22"/>
                    <a:pt x="24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43"/>
            <p:cNvSpPr>
              <a:spLocks/>
            </p:cNvSpPr>
            <p:nvPr/>
          </p:nvSpPr>
          <p:spPr bwMode="auto">
            <a:xfrm>
              <a:off x="1614488" y="657226"/>
              <a:ext cx="207963" cy="228600"/>
            </a:xfrm>
            <a:custGeom>
              <a:avLst/>
              <a:gdLst/>
              <a:ahLst/>
              <a:cxnLst>
                <a:cxn ang="0">
                  <a:pos x="79" y="68"/>
                </a:cxn>
                <a:cxn ang="0">
                  <a:pos x="80" y="65"/>
                </a:cxn>
                <a:cxn ang="0">
                  <a:pos x="55" y="21"/>
                </a:cxn>
                <a:cxn ang="0">
                  <a:pos x="53" y="17"/>
                </a:cxn>
                <a:cxn ang="0">
                  <a:pos x="50" y="17"/>
                </a:cxn>
                <a:cxn ang="0">
                  <a:pos x="44" y="10"/>
                </a:cxn>
                <a:cxn ang="0">
                  <a:pos x="18" y="0"/>
                </a:cxn>
                <a:cxn ang="0">
                  <a:pos x="13" y="2"/>
                </a:cxn>
                <a:cxn ang="0">
                  <a:pos x="0" y="41"/>
                </a:cxn>
                <a:cxn ang="0">
                  <a:pos x="58" y="88"/>
                </a:cxn>
                <a:cxn ang="0">
                  <a:pos x="80" y="77"/>
                </a:cxn>
                <a:cxn ang="0">
                  <a:pos x="79" y="68"/>
                </a:cxn>
              </a:cxnLst>
              <a:rect l="0" t="0" r="r" b="b"/>
              <a:pathLst>
                <a:path w="80" h="88">
                  <a:moveTo>
                    <a:pt x="79" y="68"/>
                  </a:moveTo>
                  <a:cubicBezTo>
                    <a:pt x="79" y="67"/>
                    <a:pt x="80" y="66"/>
                    <a:pt x="80" y="65"/>
                  </a:cubicBezTo>
                  <a:cubicBezTo>
                    <a:pt x="70" y="53"/>
                    <a:pt x="62" y="38"/>
                    <a:pt x="55" y="21"/>
                  </a:cubicBezTo>
                  <a:cubicBezTo>
                    <a:pt x="54" y="20"/>
                    <a:pt x="54" y="18"/>
                    <a:pt x="53" y="17"/>
                  </a:cubicBezTo>
                  <a:cubicBezTo>
                    <a:pt x="52" y="17"/>
                    <a:pt x="51" y="17"/>
                    <a:pt x="50" y="17"/>
                  </a:cubicBezTo>
                  <a:cubicBezTo>
                    <a:pt x="47" y="16"/>
                    <a:pt x="44" y="13"/>
                    <a:pt x="44" y="10"/>
                  </a:cubicBezTo>
                  <a:cubicBezTo>
                    <a:pt x="35" y="8"/>
                    <a:pt x="26" y="5"/>
                    <a:pt x="18" y="0"/>
                  </a:cubicBezTo>
                  <a:cubicBezTo>
                    <a:pt x="17" y="2"/>
                    <a:pt x="15" y="2"/>
                    <a:pt x="13" y="2"/>
                  </a:cubicBezTo>
                  <a:cubicBezTo>
                    <a:pt x="7" y="14"/>
                    <a:pt x="2" y="27"/>
                    <a:pt x="0" y="41"/>
                  </a:cubicBezTo>
                  <a:cubicBezTo>
                    <a:pt x="13" y="62"/>
                    <a:pt x="33" y="79"/>
                    <a:pt x="58" y="88"/>
                  </a:cubicBezTo>
                  <a:cubicBezTo>
                    <a:pt x="66" y="86"/>
                    <a:pt x="74" y="83"/>
                    <a:pt x="80" y="77"/>
                  </a:cubicBezTo>
                  <a:cubicBezTo>
                    <a:pt x="79" y="75"/>
                    <a:pt x="78" y="72"/>
                    <a:pt x="7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244"/>
            <p:cNvSpPr>
              <a:spLocks/>
            </p:cNvSpPr>
            <p:nvPr/>
          </p:nvSpPr>
          <p:spPr bwMode="auto">
            <a:xfrm>
              <a:off x="1785938" y="866776"/>
              <a:ext cx="127000" cy="3492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2" y="2"/>
                </a:cxn>
                <a:cxn ang="0">
                  <a:pos x="17" y="0"/>
                </a:cxn>
                <a:cxn ang="0">
                  <a:pos x="0" y="9"/>
                </a:cxn>
                <a:cxn ang="0">
                  <a:pos x="2" y="10"/>
                </a:cxn>
                <a:cxn ang="0">
                  <a:pos x="49" y="10"/>
                </a:cxn>
                <a:cxn ang="0">
                  <a:pos x="41" y="6"/>
                </a:cxn>
                <a:cxn ang="0">
                  <a:pos x="31" y="0"/>
                </a:cxn>
              </a:cxnLst>
              <a:rect l="0" t="0" r="r" b="b"/>
              <a:pathLst>
                <a:path w="49" h="13">
                  <a:moveTo>
                    <a:pt x="31" y="0"/>
                  </a:moveTo>
                  <a:cubicBezTo>
                    <a:pt x="29" y="2"/>
                    <a:pt x="25" y="3"/>
                    <a:pt x="22" y="2"/>
                  </a:cubicBezTo>
                  <a:cubicBezTo>
                    <a:pt x="20" y="1"/>
                    <a:pt x="19" y="1"/>
                    <a:pt x="17" y="0"/>
                  </a:cubicBezTo>
                  <a:cubicBezTo>
                    <a:pt x="12" y="4"/>
                    <a:pt x="6" y="7"/>
                    <a:pt x="0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18" y="13"/>
                    <a:pt x="34" y="13"/>
                    <a:pt x="49" y="10"/>
                  </a:cubicBezTo>
                  <a:cubicBezTo>
                    <a:pt x="46" y="9"/>
                    <a:pt x="43" y="7"/>
                    <a:pt x="41" y="6"/>
                  </a:cubicBezTo>
                  <a:cubicBezTo>
                    <a:pt x="37" y="4"/>
                    <a:pt x="34" y="2"/>
                    <a:pt x="3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245"/>
            <p:cNvSpPr>
              <a:spLocks/>
            </p:cNvSpPr>
            <p:nvPr/>
          </p:nvSpPr>
          <p:spPr bwMode="auto">
            <a:xfrm>
              <a:off x="1871663" y="582613"/>
              <a:ext cx="258763" cy="304800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57" y="28"/>
                </a:cxn>
                <a:cxn ang="0">
                  <a:pos x="37" y="35"/>
                </a:cxn>
                <a:cxn ang="0">
                  <a:pos x="37" y="42"/>
                </a:cxn>
                <a:cxn ang="0">
                  <a:pos x="18" y="55"/>
                </a:cxn>
                <a:cxn ang="0">
                  <a:pos x="0" y="92"/>
                </a:cxn>
                <a:cxn ang="0">
                  <a:pos x="3" y="103"/>
                </a:cxn>
                <a:cxn ang="0">
                  <a:pos x="1" y="107"/>
                </a:cxn>
                <a:cxn ang="0">
                  <a:pos x="10" y="112"/>
                </a:cxn>
                <a:cxn ang="0">
                  <a:pos x="25" y="118"/>
                </a:cxn>
                <a:cxn ang="0">
                  <a:pos x="96" y="41"/>
                </a:cxn>
                <a:cxn ang="0">
                  <a:pos x="98" y="0"/>
                </a:cxn>
              </a:cxnLst>
              <a:rect l="0" t="0" r="r" b="b"/>
              <a:pathLst>
                <a:path w="100" h="118">
                  <a:moveTo>
                    <a:pt x="98" y="0"/>
                  </a:moveTo>
                  <a:cubicBezTo>
                    <a:pt x="86" y="11"/>
                    <a:pt x="72" y="21"/>
                    <a:pt x="57" y="28"/>
                  </a:cubicBezTo>
                  <a:cubicBezTo>
                    <a:pt x="50" y="31"/>
                    <a:pt x="44" y="33"/>
                    <a:pt x="37" y="35"/>
                  </a:cubicBezTo>
                  <a:cubicBezTo>
                    <a:pt x="38" y="38"/>
                    <a:pt x="38" y="40"/>
                    <a:pt x="37" y="42"/>
                  </a:cubicBezTo>
                  <a:cubicBezTo>
                    <a:pt x="35" y="51"/>
                    <a:pt x="26" y="57"/>
                    <a:pt x="18" y="55"/>
                  </a:cubicBezTo>
                  <a:cubicBezTo>
                    <a:pt x="13" y="69"/>
                    <a:pt x="7" y="82"/>
                    <a:pt x="0" y="92"/>
                  </a:cubicBezTo>
                  <a:cubicBezTo>
                    <a:pt x="3" y="95"/>
                    <a:pt x="4" y="99"/>
                    <a:pt x="3" y="103"/>
                  </a:cubicBezTo>
                  <a:cubicBezTo>
                    <a:pt x="3" y="104"/>
                    <a:pt x="2" y="106"/>
                    <a:pt x="1" y="107"/>
                  </a:cubicBezTo>
                  <a:cubicBezTo>
                    <a:pt x="4" y="109"/>
                    <a:pt x="7" y="110"/>
                    <a:pt x="10" y="112"/>
                  </a:cubicBezTo>
                  <a:cubicBezTo>
                    <a:pt x="14" y="114"/>
                    <a:pt x="19" y="116"/>
                    <a:pt x="25" y="118"/>
                  </a:cubicBezTo>
                  <a:cubicBezTo>
                    <a:pt x="59" y="107"/>
                    <a:pt x="87" y="79"/>
                    <a:pt x="96" y="41"/>
                  </a:cubicBezTo>
                  <a:cubicBezTo>
                    <a:pt x="100" y="27"/>
                    <a:pt x="100" y="13"/>
                    <a:pt x="9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246"/>
            <p:cNvSpPr>
              <a:spLocks/>
            </p:cNvSpPr>
            <p:nvPr/>
          </p:nvSpPr>
          <p:spPr bwMode="auto">
            <a:xfrm>
              <a:off x="1936750" y="431801"/>
              <a:ext cx="185738" cy="230188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0" y="16"/>
                </a:cxn>
                <a:cxn ang="0">
                  <a:pos x="2" y="52"/>
                </a:cxn>
                <a:cxn ang="0">
                  <a:pos x="0" y="80"/>
                </a:cxn>
                <a:cxn ang="0">
                  <a:pos x="11" y="89"/>
                </a:cxn>
                <a:cxn ang="0">
                  <a:pos x="30" y="82"/>
                </a:cxn>
                <a:cxn ang="0">
                  <a:pos x="72" y="52"/>
                </a:cxn>
                <a:cxn ang="0">
                  <a:pos x="44" y="0"/>
                </a:cxn>
                <a:cxn ang="0">
                  <a:pos x="6" y="5"/>
                </a:cxn>
                <a:cxn ang="0">
                  <a:pos x="5" y="9"/>
                </a:cxn>
              </a:cxnLst>
              <a:rect l="0" t="0" r="r" b="b"/>
              <a:pathLst>
                <a:path w="72" h="89">
                  <a:moveTo>
                    <a:pt x="5" y="9"/>
                  </a:moveTo>
                  <a:cubicBezTo>
                    <a:pt x="5" y="12"/>
                    <a:pt x="3" y="14"/>
                    <a:pt x="0" y="16"/>
                  </a:cubicBezTo>
                  <a:cubicBezTo>
                    <a:pt x="2" y="27"/>
                    <a:pt x="3" y="39"/>
                    <a:pt x="2" y="52"/>
                  </a:cubicBezTo>
                  <a:cubicBezTo>
                    <a:pt x="2" y="61"/>
                    <a:pt x="1" y="71"/>
                    <a:pt x="0" y="80"/>
                  </a:cubicBezTo>
                  <a:cubicBezTo>
                    <a:pt x="5" y="81"/>
                    <a:pt x="9" y="85"/>
                    <a:pt x="11" y="89"/>
                  </a:cubicBezTo>
                  <a:cubicBezTo>
                    <a:pt x="17" y="87"/>
                    <a:pt x="24" y="85"/>
                    <a:pt x="30" y="82"/>
                  </a:cubicBezTo>
                  <a:cubicBezTo>
                    <a:pt x="45" y="75"/>
                    <a:pt x="59" y="65"/>
                    <a:pt x="72" y="52"/>
                  </a:cubicBezTo>
                  <a:cubicBezTo>
                    <a:pt x="68" y="33"/>
                    <a:pt x="58" y="15"/>
                    <a:pt x="44" y="0"/>
                  </a:cubicBezTo>
                  <a:cubicBezTo>
                    <a:pt x="31" y="1"/>
                    <a:pt x="18" y="2"/>
                    <a:pt x="6" y="5"/>
                  </a:cubicBezTo>
                  <a:cubicBezTo>
                    <a:pt x="6" y="6"/>
                    <a:pt x="6" y="8"/>
                    <a:pt x="5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47"/>
            <p:cNvSpPr>
              <a:spLocks/>
            </p:cNvSpPr>
            <p:nvPr/>
          </p:nvSpPr>
          <p:spPr bwMode="auto">
            <a:xfrm>
              <a:off x="1892300" y="350838"/>
              <a:ext cx="147638" cy="84138"/>
            </a:xfrm>
            <a:custGeom>
              <a:avLst/>
              <a:gdLst/>
              <a:ahLst/>
              <a:cxnLst>
                <a:cxn ang="0">
                  <a:pos x="14" y="27"/>
                </a:cxn>
                <a:cxn ang="0">
                  <a:pos x="22" y="32"/>
                </a:cxn>
                <a:cxn ang="0">
                  <a:pos x="57" y="27"/>
                </a:cxn>
                <a:cxn ang="0">
                  <a:pos x="9" y="2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4" y="27"/>
                </a:cxn>
              </a:cxnLst>
              <a:rect l="0" t="0" r="r" b="b"/>
              <a:pathLst>
                <a:path w="57" h="32">
                  <a:moveTo>
                    <a:pt x="14" y="27"/>
                  </a:moveTo>
                  <a:cubicBezTo>
                    <a:pt x="18" y="27"/>
                    <a:pt x="20" y="29"/>
                    <a:pt x="22" y="32"/>
                  </a:cubicBezTo>
                  <a:cubicBezTo>
                    <a:pt x="33" y="29"/>
                    <a:pt x="45" y="28"/>
                    <a:pt x="57" y="27"/>
                  </a:cubicBezTo>
                  <a:cubicBezTo>
                    <a:pt x="44" y="15"/>
                    <a:pt x="28" y="6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5" y="8"/>
                    <a:pt x="9" y="16"/>
                    <a:pt x="12" y="26"/>
                  </a:cubicBezTo>
                  <a:cubicBezTo>
                    <a:pt x="13" y="26"/>
                    <a:pt x="14" y="26"/>
                    <a:pt x="14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48"/>
            <p:cNvSpPr>
              <a:spLocks/>
            </p:cNvSpPr>
            <p:nvPr/>
          </p:nvSpPr>
          <p:spPr bwMode="auto">
            <a:xfrm>
              <a:off x="1720850" y="346076"/>
              <a:ext cx="192088" cy="180975"/>
            </a:xfrm>
            <a:custGeom>
              <a:avLst/>
              <a:gdLst/>
              <a:ahLst/>
              <a:cxnLst>
                <a:cxn ang="0">
                  <a:pos x="5" y="68"/>
                </a:cxn>
                <a:cxn ang="0">
                  <a:pos x="10" y="70"/>
                </a:cxn>
                <a:cxn ang="0">
                  <a:pos x="13" y="68"/>
                </a:cxn>
                <a:cxn ang="0">
                  <a:pos x="67" y="40"/>
                </a:cxn>
                <a:cxn ang="0">
                  <a:pos x="67" y="37"/>
                </a:cxn>
                <a:cxn ang="0">
                  <a:pos x="74" y="29"/>
                </a:cxn>
                <a:cxn ang="0">
                  <a:pos x="60" y="2"/>
                </a:cxn>
                <a:cxn ang="0">
                  <a:pos x="5" y="12"/>
                </a:cxn>
                <a:cxn ang="0">
                  <a:pos x="0" y="47"/>
                </a:cxn>
                <a:cxn ang="0">
                  <a:pos x="1" y="67"/>
                </a:cxn>
                <a:cxn ang="0">
                  <a:pos x="5" y="68"/>
                </a:cxn>
              </a:cxnLst>
              <a:rect l="0" t="0" r="r" b="b"/>
              <a:pathLst>
                <a:path w="74" h="70">
                  <a:moveTo>
                    <a:pt x="5" y="68"/>
                  </a:moveTo>
                  <a:cubicBezTo>
                    <a:pt x="7" y="68"/>
                    <a:pt x="9" y="69"/>
                    <a:pt x="10" y="70"/>
                  </a:cubicBezTo>
                  <a:cubicBezTo>
                    <a:pt x="11" y="70"/>
                    <a:pt x="12" y="69"/>
                    <a:pt x="13" y="68"/>
                  </a:cubicBezTo>
                  <a:cubicBezTo>
                    <a:pt x="29" y="56"/>
                    <a:pt x="48" y="47"/>
                    <a:pt x="67" y="40"/>
                  </a:cubicBezTo>
                  <a:cubicBezTo>
                    <a:pt x="67" y="39"/>
                    <a:pt x="67" y="38"/>
                    <a:pt x="67" y="37"/>
                  </a:cubicBezTo>
                  <a:cubicBezTo>
                    <a:pt x="68" y="33"/>
                    <a:pt x="71" y="30"/>
                    <a:pt x="74" y="29"/>
                  </a:cubicBezTo>
                  <a:cubicBezTo>
                    <a:pt x="70" y="18"/>
                    <a:pt x="66" y="9"/>
                    <a:pt x="60" y="2"/>
                  </a:cubicBezTo>
                  <a:cubicBezTo>
                    <a:pt x="41" y="0"/>
                    <a:pt x="22" y="4"/>
                    <a:pt x="5" y="12"/>
                  </a:cubicBezTo>
                  <a:cubicBezTo>
                    <a:pt x="2" y="23"/>
                    <a:pt x="1" y="34"/>
                    <a:pt x="0" y="47"/>
                  </a:cubicBezTo>
                  <a:cubicBezTo>
                    <a:pt x="0" y="53"/>
                    <a:pt x="0" y="60"/>
                    <a:pt x="1" y="67"/>
                  </a:cubicBezTo>
                  <a:cubicBezTo>
                    <a:pt x="2" y="67"/>
                    <a:pt x="3" y="67"/>
                    <a:pt x="5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249"/>
            <p:cNvSpPr>
              <a:spLocks/>
            </p:cNvSpPr>
            <p:nvPr/>
          </p:nvSpPr>
          <p:spPr bwMode="auto">
            <a:xfrm>
              <a:off x="1584325" y="382588"/>
              <a:ext cx="136525" cy="249238"/>
            </a:xfrm>
            <a:custGeom>
              <a:avLst/>
              <a:gdLst/>
              <a:ahLst/>
              <a:cxnLst>
                <a:cxn ang="0">
                  <a:pos x="22" y="96"/>
                </a:cxn>
                <a:cxn ang="0">
                  <a:pos x="27" y="95"/>
                </a:cxn>
                <a:cxn ang="0">
                  <a:pos x="41" y="77"/>
                </a:cxn>
                <a:cxn ang="0">
                  <a:pos x="39" y="65"/>
                </a:cxn>
                <a:cxn ang="0">
                  <a:pos x="49" y="54"/>
                </a:cxn>
                <a:cxn ang="0">
                  <a:pos x="49" y="32"/>
                </a:cxn>
                <a:cxn ang="0">
                  <a:pos x="53" y="0"/>
                </a:cxn>
                <a:cxn ang="0">
                  <a:pos x="1" y="69"/>
                </a:cxn>
                <a:cxn ang="0">
                  <a:pos x="0" y="73"/>
                </a:cxn>
                <a:cxn ang="0">
                  <a:pos x="22" y="96"/>
                </a:cxn>
              </a:cxnLst>
              <a:rect l="0" t="0" r="r" b="b"/>
              <a:pathLst>
                <a:path w="53" h="96">
                  <a:moveTo>
                    <a:pt x="22" y="96"/>
                  </a:moveTo>
                  <a:cubicBezTo>
                    <a:pt x="23" y="95"/>
                    <a:pt x="25" y="95"/>
                    <a:pt x="27" y="95"/>
                  </a:cubicBezTo>
                  <a:cubicBezTo>
                    <a:pt x="31" y="89"/>
                    <a:pt x="36" y="83"/>
                    <a:pt x="41" y="77"/>
                  </a:cubicBezTo>
                  <a:cubicBezTo>
                    <a:pt x="38" y="74"/>
                    <a:pt x="38" y="70"/>
                    <a:pt x="39" y="65"/>
                  </a:cubicBezTo>
                  <a:cubicBezTo>
                    <a:pt x="40" y="60"/>
                    <a:pt x="44" y="55"/>
                    <a:pt x="49" y="54"/>
                  </a:cubicBezTo>
                  <a:cubicBezTo>
                    <a:pt x="49" y="47"/>
                    <a:pt x="49" y="39"/>
                    <a:pt x="49" y="32"/>
                  </a:cubicBezTo>
                  <a:cubicBezTo>
                    <a:pt x="49" y="21"/>
                    <a:pt x="51" y="11"/>
                    <a:pt x="53" y="0"/>
                  </a:cubicBezTo>
                  <a:cubicBezTo>
                    <a:pt x="28" y="14"/>
                    <a:pt x="8" y="39"/>
                    <a:pt x="1" y="69"/>
                  </a:cubicBezTo>
                  <a:cubicBezTo>
                    <a:pt x="1" y="70"/>
                    <a:pt x="0" y="72"/>
                    <a:pt x="0" y="73"/>
                  </a:cubicBezTo>
                  <a:cubicBezTo>
                    <a:pt x="5" y="82"/>
                    <a:pt x="13" y="90"/>
                    <a:pt x="22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0" name="Freeform 187"/>
          <p:cNvSpPr>
            <a:spLocks noEditPoints="1"/>
          </p:cNvSpPr>
          <p:nvPr/>
        </p:nvSpPr>
        <p:spPr bwMode="auto">
          <a:xfrm>
            <a:off x="2740405" y="2642495"/>
            <a:ext cx="395287" cy="569949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8"/>
              </a:cxn>
              <a:cxn ang="0">
                <a:pos x="59" y="148"/>
              </a:cxn>
              <a:cxn ang="0">
                <a:pos x="50" y="138"/>
              </a:cxn>
              <a:cxn ang="0">
                <a:pos x="50" y="131"/>
              </a:cxn>
              <a:cxn ang="0">
                <a:pos x="40" y="115"/>
              </a:cxn>
              <a:cxn ang="0">
                <a:pos x="59" y="96"/>
              </a:cxn>
              <a:cxn ang="0">
                <a:pos x="78" y="115"/>
              </a:cxn>
              <a:cxn ang="0">
                <a:pos x="69" y="131"/>
              </a:cxn>
              <a:cxn ang="0">
                <a:pos x="21" y="53"/>
              </a:cxn>
              <a:cxn ang="0">
                <a:pos x="59" y="14"/>
              </a:cxn>
              <a:cxn ang="0">
                <a:pos x="98" y="53"/>
              </a:cxn>
              <a:cxn ang="0">
                <a:pos x="98" y="70"/>
              </a:cxn>
              <a:cxn ang="0">
                <a:pos x="96" y="72"/>
              </a:cxn>
              <a:cxn ang="0">
                <a:pos x="23" y="72"/>
              </a:cxn>
              <a:cxn ang="0">
                <a:pos x="21" y="69"/>
              </a:cxn>
              <a:cxn ang="0">
                <a:pos x="21" y="53"/>
              </a:cxn>
              <a:cxn ang="0">
                <a:pos x="101" y="158"/>
              </a:cxn>
              <a:cxn ang="0">
                <a:pos x="94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6" y="132"/>
              </a:cxn>
              <a:cxn ang="0">
                <a:pos x="101" y="132"/>
              </a:cxn>
              <a:cxn ang="0">
                <a:pos x="94" y="125"/>
              </a:cxn>
              <a:cxn ang="0">
                <a:pos x="101" y="119"/>
              </a:cxn>
              <a:cxn ang="0">
                <a:pos x="116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4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  <a:cxn ang="0">
                <a:pos x="114" y="72"/>
              </a:cxn>
              <a:cxn ang="0">
                <a:pos x="112" y="70"/>
              </a:cxn>
              <a:cxn ang="0">
                <a:pos x="112" y="53"/>
              </a:cxn>
              <a:cxn ang="0">
                <a:pos x="59" y="0"/>
              </a:cxn>
              <a:cxn ang="0">
                <a:pos x="7" y="53"/>
              </a:cxn>
              <a:cxn ang="0">
                <a:pos x="7" y="70"/>
              </a:cxn>
              <a:cxn ang="0">
                <a:pos x="4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8"/>
                  <a:pt x="69" y="138"/>
                </a:cubicBezTo>
                <a:cubicBezTo>
                  <a:pt x="69" y="144"/>
                  <a:pt x="64" y="148"/>
                  <a:pt x="59" y="148"/>
                </a:cubicBezTo>
                <a:cubicBezTo>
                  <a:pt x="54" y="148"/>
                  <a:pt x="50" y="144"/>
                  <a:pt x="50" y="138"/>
                </a:cubicBezTo>
                <a:cubicBezTo>
                  <a:pt x="50" y="138"/>
                  <a:pt x="50" y="134"/>
                  <a:pt x="50" y="131"/>
                </a:cubicBezTo>
                <a:cubicBezTo>
                  <a:pt x="50" y="126"/>
                  <a:pt x="40" y="127"/>
                  <a:pt x="40" y="115"/>
                </a:cubicBezTo>
                <a:cubicBezTo>
                  <a:pt x="40" y="105"/>
                  <a:pt x="49" y="96"/>
                  <a:pt x="59" y="96"/>
                </a:cubicBezTo>
                <a:cubicBezTo>
                  <a:pt x="70" y="96"/>
                  <a:pt x="78" y="105"/>
                  <a:pt x="78" y="115"/>
                </a:cubicBezTo>
                <a:cubicBezTo>
                  <a:pt x="78" y="127"/>
                  <a:pt x="69" y="126"/>
                  <a:pt x="69" y="131"/>
                </a:cubicBezTo>
                <a:moveTo>
                  <a:pt x="21" y="53"/>
                </a:moveTo>
                <a:cubicBezTo>
                  <a:pt x="21" y="31"/>
                  <a:pt x="38" y="14"/>
                  <a:pt x="59" y="14"/>
                </a:cubicBezTo>
                <a:cubicBezTo>
                  <a:pt x="80" y="14"/>
                  <a:pt x="98" y="31"/>
                  <a:pt x="98" y="53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2"/>
                  <a:pt x="96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1" y="72"/>
                  <a:pt x="21" y="69"/>
                  <a:pt x="21" y="69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101" y="158"/>
                </a:moveTo>
                <a:cubicBezTo>
                  <a:pt x="97" y="158"/>
                  <a:pt x="94" y="155"/>
                  <a:pt x="94" y="151"/>
                </a:cubicBezTo>
                <a:cubicBezTo>
                  <a:pt x="94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6" y="132"/>
                  <a:pt x="116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4" y="129"/>
                  <a:pt x="94" y="125"/>
                </a:cubicBezTo>
                <a:cubicBezTo>
                  <a:pt x="94" y="122"/>
                  <a:pt x="97" y="119"/>
                  <a:pt x="101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4" y="103"/>
                  <a:pt x="94" y="100"/>
                </a:cubicBezTo>
                <a:cubicBezTo>
                  <a:pt x="94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2" y="72"/>
                  <a:pt x="112" y="70"/>
                  <a:pt x="112" y="70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24"/>
                  <a:pt x="88" y="0"/>
                  <a:pt x="59" y="0"/>
                </a:cubicBezTo>
                <a:cubicBezTo>
                  <a:pt x="30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lnTo>
                  <a:pt x="101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1" name="Group 30"/>
          <p:cNvGrpSpPr/>
          <p:nvPr/>
        </p:nvGrpSpPr>
        <p:grpSpPr>
          <a:xfrm>
            <a:off x="3917791" y="2700809"/>
            <a:ext cx="407987" cy="453320"/>
            <a:chOff x="3125788" y="2924174"/>
            <a:chExt cx="271462" cy="301625"/>
          </a:xfrm>
          <a:solidFill>
            <a:schemeClr val="bg1"/>
          </a:solidFill>
        </p:grpSpPr>
        <p:sp>
          <p:nvSpPr>
            <p:cNvPr id="32" name="Freeform 303"/>
            <p:cNvSpPr>
              <a:spLocks/>
            </p:cNvSpPr>
            <p:nvPr/>
          </p:nvSpPr>
          <p:spPr bwMode="auto">
            <a:xfrm>
              <a:off x="3260725" y="2998787"/>
              <a:ext cx="92075" cy="85725"/>
            </a:xfrm>
            <a:custGeom>
              <a:avLst/>
              <a:gdLst/>
              <a:ahLst/>
              <a:cxnLst>
                <a:cxn ang="0">
                  <a:pos x="38" y="37"/>
                </a:cxn>
                <a:cxn ang="0">
                  <a:pos x="40" y="35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35"/>
                </a:cxn>
                <a:cxn ang="0">
                  <a:pos x="3" y="37"/>
                </a:cxn>
                <a:cxn ang="0">
                  <a:pos x="38" y="37"/>
                </a:cxn>
              </a:cxnLst>
              <a:rect l="0" t="0" r="r" b="b"/>
              <a:pathLst>
                <a:path w="40" h="37">
                  <a:moveTo>
                    <a:pt x="38" y="37"/>
                  </a:moveTo>
                  <a:cubicBezTo>
                    <a:pt x="40" y="37"/>
                    <a:pt x="40" y="36"/>
                    <a:pt x="40" y="35"/>
                  </a:cubicBezTo>
                  <a:cubicBezTo>
                    <a:pt x="38" y="16"/>
                    <a:pt x="22" y="1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7"/>
                    <a:pt x="3" y="37"/>
                  </a:cubicBezTo>
                  <a:lnTo>
                    <a:pt x="3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304"/>
            <p:cNvSpPr>
              <a:spLocks noEditPoints="1"/>
            </p:cNvSpPr>
            <p:nvPr/>
          </p:nvSpPr>
          <p:spPr bwMode="auto">
            <a:xfrm>
              <a:off x="3125788" y="2924174"/>
              <a:ext cx="271462" cy="301625"/>
            </a:xfrm>
            <a:custGeom>
              <a:avLst/>
              <a:gdLst/>
              <a:ahLst/>
              <a:cxnLst>
                <a:cxn ang="0">
                  <a:pos x="107" y="78"/>
                </a:cxn>
                <a:cxn ang="0">
                  <a:pos x="59" y="121"/>
                </a:cxn>
                <a:cxn ang="0">
                  <a:pos x="11" y="73"/>
                </a:cxn>
                <a:cxn ang="0">
                  <a:pos x="24" y="41"/>
                </a:cxn>
                <a:cxn ang="0">
                  <a:pos x="59" y="25"/>
                </a:cxn>
                <a:cxn ang="0">
                  <a:pos x="107" y="73"/>
                </a:cxn>
                <a:cxn ang="0">
                  <a:pos x="107" y="78"/>
                </a:cxn>
                <a:cxn ang="0">
                  <a:pos x="106" y="36"/>
                </a:cxn>
                <a:cxn ang="0">
                  <a:pos x="109" y="33"/>
                </a:cxn>
                <a:cxn ang="0">
                  <a:pos x="109" y="33"/>
                </a:cxn>
                <a:cxn ang="0">
                  <a:pos x="112" y="33"/>
                </a:cxn>
                <a:cxn ang="0">
                  <a:pos x="110" y="24"/>
                </a:cxn>
                <a:cxn ang="0">
                  <a:pos x="101" y="22"/>
                </a:cxn>
                <a:cxn ang="0">
                  <a:pos x="101" y="25"/>
                </a:cxn>
                <a:cxn ang="0">
                  <a:pos x="101" y="25"/>
                </a:cxn>
                <a:cxn ang="0">
                  <a:pos x="98" y="28"/>
                </a:cxn>
                <a:cxn ang="0">
                  <a:pos x="97" y="28"/>
                </a:cxn>
                <a:cxn ang="0">
                  <a:pos x="69" y="15"/>
                </a:cxn>
                <a:cxn ang="0">
                  <a:pos x="68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74" y="7"/>
                </a:cxn>
                <a:cxn ang="0">
                  <a:pos x="59" y="0"/>
                </a:cxn>
                <a:cxn ang="0">
                  <a:pos x="45" y="7"/>
                </a:cxn>
                <a:cxn ang="0">
                  <a:pos x="50" y="12"/>
                </a:cxn>
                <a:cxn ang="0">
                  <a:pos x="51" y="13"/>
                </a:cxn>
                <a:cxn ang="0">
                  <a:pos x="51" y="14"/>
                </a:cxn>
                <a:cxn ang="0">
                  <a:pos x="50" y="15"/>
                </a:cxn>
                <a:cxn ang="0">
                  <a:pos x="15" y="34"/>
                </a:cxn>
                <a:cxn ang="0">
                  <a:pos x="0" y="73"/>
                </a:cxn>
                <a:cxn ang="0">
                  <a:pos x="59" y="132"/>
                </a:cxn>
                <a:cxn ang="0">
                  <a:pos x="118" y="78"/>
                </a:cxn>
                <a:cxn ang="0">
                  <a:pos x="119" y="73"/>
                </a:cxn>
                <a:cxn ang="0">
                  <a:pos x="106" y="37"/>
                </a:cxn>
                <a:cxn ang="0">
                  <a:pos x="106" y="36"/>
                </a:cxn>
              </a:cxnLst>
              <a:rect l="0" t="0" r="r" b="b"/>
              <a:pathLst>
                <a:path w="119" h="132">
                  <a:moveTo>
                    <a:pt x="107" y="78"/>
                  </a:moveTo>
                  <a:cubicBezTo>
                    <a:pt x="105" y="102"/>
                    <a:pt x="84" y="121"/>
                    <a:pt x="59" y="121"/>
                  </a:cubicBezTo>
                  <a:cubicBezTo>
                    <a:pt x="33" y="121"/>
                    <a:pt x="11" y="100"/>
                    <a:pt x="11" y="73"/>
                  </a:cubicBezTo>
                  <a:cubicBezTo>
                    <a:pt x="11" y="61"/>
                    <a:pt x="16" y="50"/>
                    <a:pt x="24" y="41"/>
                  </a:cubicBezTo>
                  <a:cubicBezTo>
                    <a:pt x="32" y="31"/>
                    <a:pt x="45" y="25"/>
                    <a:pt x="59" y="25"/>
                  </a:cubicBezTo>
                  <a:cubicBezTo>
                    <a:pt x="86" y="25"/>
                    <a:pt x="107" y="47"/>
                    <a:pt x="107" y="73"/>
                  </a:cubicBezTo>
                  <a:cubicBezTo>
                    <a:pt x="107" y="75"/>
                    <a:pt x="107" y="76"/>
                    <a:pt x="107" y="78"/>
                  </a:cubicBezTo>
                  <a:moveTo>
                    <a:pt x="106" y="36"/>
                  </a:move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0" y="33"/>
                    <a:pt x="111" y="33"/>
                    <a:pt x="112" y="33"/>
                  </a:cubicBezTo>
                  <a:cubicBezTo>
                    <a:pt x="116" y="32"/>
                    <a:pt x="114" y="28"/>
                    <a:pt x="110" y="24"/>
                  </a:cubicBezTo>
                  <a:cubicBezTo>
                    <a:pt x="106" y="20"/>
                    <a:pt x="102" y="18"/>
                    <a:pt x="101" y="22"/>
                  </a:cubicBezTo>
                  <a:cubicBezTo>
                    <a:pt x="101" y="23"/>
                    <a:pt x="101" y="24"/>
                    <a:pt x="101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7" y="28"/>
                    <a:pt x="97" y="28"/>
                  </a:cubicBezTo>
                  <a:cubicBezTo>
                    <a:pt x="89" y="21"/>
                    <a:pt x="79" y="16"/>
                    <a:pt x="69" y="15"/>
                  </a:cubicBezTo>
                  <a:cubicBezTo>
                    <a:pt x="68" y="15"/>
                    <a:pt x="68" y="15"/>
                    <a:pt x="68" y="1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2" y="9"/>
                    <a:pt x="74" y="7"/>
                  </a:cubicBezTo>
                  <a:cubicBezTo>
                    <a:pt x="78" y="3"/>
                    <a:pt x="68" y="0"/>
                    <a:pt x="59" y="0"/>
                  </a:cubicBezTo>
                  <a:cubicBezTo>
                    <a:pt x="51" y="0"/>
                    <a:pt x="41" y="3"/>
                    <a:pt x="45" y="7"/>
                  </a:cubicBezTo>
                  <a:cubicBezTo>
                    <a:pt x="46" y="9"/>
                    <a:pt x="48" y="11"/>
                    <a:pt x="50" y="12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36" y="17"/>
                    <a:pt x="24" y="24"/>
                    <a:pt x="15" y="34"/>
                  </a:cubicBezTo>
                  <a:cubicBezTo>
                    <a:pt x="6" y="44"/>
                    <a:pt x="0" y="58"/>
                    <a:pt x="0" y="73"/>
                  </a:cubicBezTo>
                  <a:cubicBezTo>
                    <a:pt x="0" y="106"/>
                    <a:pt x="27" y="132"/>
                    <a:pt x="59" y="132"/>
                  </a:cubicBezTo>
                  <a:cubicBezTo>
                    <a:pt x="90" y="132"/>
                    <a:pt x="116" y="108"/>
                    <a:pt x="118" y="78"/>
                  </a:cubicBezTo>
                  <a:cubicBezTo>
                    <a:pt x="118" y="76"/>
                    <a:pt x="119" y="75"/>
                    <a:pt x="119" y="73"/>
                  </a:cubicBezTo>
                  <a:cubicBezTo>
                    <a:pt x="119" y="60"/>
                    <a:pt x="114" y="47"/>
                    <a:pt x="106" y="37"/>
                  </a:cubicBezTo>
                  <a:cubicBezTo>
                    <a:pt x="106" y="37"/>
                    <a:pt x="106" y="36"/>
                    <a:pt x="10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8" name="Group 33"/>
          <p:cNvGrpSpPr/>
          <p:nvPr/>
        </p:nvGrpSpPr>
        <p:grpSpPr>
          <a:xfrm>
            <a:off x="7471821" y="2695694"/>
            <a:ext cx="466097" cy="463551"/>
            <a:chOff x="7605713" y="2366962"/>
            <a:chExt cx="290512" cy="288925"/>
          </a:xfrm>
          <a:solidFill>
            <a:schemeClr val="bg1"/>
          </a:solidFill>
        </p:grpSpPr>
        <p:sp>
          <p:nvSpPr>
            <p:cNvPr id="35" name="Freeform 277"/>
            <p:cNvSpPr>
              <a:spLocks/>
            </p:cNvSpPr>
            <p:nvPr/>
          </p:nvSpPr>
          <p:spPr bwMode="auto">
            <a:xfrm>
              <a:off x="7626350" y="2549524"/>
              <a:ext cx="87312" cy="85725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0" y="2"/>
                </a:cxn>
                <a:cxn ang="0">
                  <a:pos x="5" y="35"/>
                </a:cxn>
                <a:cxn ang="0">
                  <a:pos x="36" y="18"/>
                </a:cxn>
                <a:cxn ang="0">
                  <a:pos x="36" y="15"/>
                </a:cxn>
                <a:cxn ang="0">
                  <a:pos x="23" y="2"/>
                </a:cxn>
              </a:cxnLst>
              <a:rect l="0" t="0" r="r" b="b"/>
              <a:pathLst>
                <a:path w="38" h="37">
                  <a:moveTo>
                    <a:pt x="23" y="2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10" y="12"/>
                    <a:pt x="0" y="37"/>
                    <a:pt x="5" y="35"/>
                  </a:cubicBezTo>
                  <a:cubicBezTo>
                    <a:pt x="23" y="26"/>
                    <a:pt x="26" y="29"/>
                    <a:pt x="36" y="18"/>
                  </a:cubicBezTo>
                  <a:cubicBezTo>
                    <a:pt x="37" y="18"/>
                    <a:pt x="38" y="17"/>
                    <a:pt x="36" y="15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278"/>
            <p:cNvSpPr>
              <a:spLocks noEditPoints="1"/>
            </p:cNvSpPr>
            <p:nvPr/>
          </p:nvSpPr>
          <p:spPr bwMode="auto">
            <a:xfrm>
              <a:off x="7605713" y="2366962"/>
              <a:ext cx="290512" cy="288925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28"/>
                </a:cxn>
                <a:cxn ang="0">
                  <a:pos x="99" y="28"/>
                </a:cxn>
                <a:cxn ang="0">
                  <a:pos x="99" y="45"/>
                </a:cxn>
                <a:cxn ang="0">
                  <a:pos x="82" y="45"/>
                </a:cxn>
                <a:cxn ang="0">
                  <a:pos x="88" y="82"/>
                </a:cxn>
                <a:cxn ang="0">
                  <a:pos x="89" y="79"/>
                </a:cxn>
                <a:cxn ang="0">
                  <a:pos x="116" y="10"/>
                </a:cxn>
                <a:cxn ang="0">
                  <a:pos x="48" y="38"/>
                </a:cxn>
                <a:cxn ang="0">
                  <a:pos x="45" y="39"/>
                </a:cxn>
                <a:cxn ang="0">
                  <a:pos x="37" y="37"/>
                </a:cxn>
                <a:cxn ang="0">
                  <a:pos x="30" y="39"/>
                </a:cxn>
                <a:cxn ang="0">
                  <a:pos x="2" y="67"/>
                </a:cxn>
                <a:cxn ang="0">
                  <a:pos x="3" y="71"/>
                </a:cxn>
                <a:cxn ang="0">
                  <a:pos x="24" y="74"/>
                </a:cxn>
                <a:cxn ang="0">
                  <a:pos x="31" y="72"/>
                </a:cxn>
                <a:cxn ang="0">
                  <a:pos x="33" y="72"/>
                </a:cxn>
                <a:cxn ang="0">
                  <a:pos x="55" y="94"/>
                </a:cxn>
                <a:cxn ang="0">
                  <a:pos x="55" y="96"/>
                </a:cxn>
                <a:cxn ang="0">
                  <a:pos x="53" y="103"/>
                </a:cxn>
                <a:cxn ang="0">
                  <a:pos x="56" y="124"/>
                </a:cxn>
                <a:cxn ang="0">
                  <a:pos x="60" y="125"/>
                </a:cxn>
                <a:cxn ang="0">
                  <a:pos x="88" y="96"/>
                </a:cxn>
                <a:cxn ang="0">
                  <a:pos x="90" y="89"/>
                </a:cxn>
                <a:cxn ang="0">
                  <a:pos x="88" y="82"/>
                </a:cxn>
              </a:cxnLst>
              <a:rect l="0" t="0" r="r" b="b"/>
              <a:pathLst>
                <a:path w="127" h="126">
                  <a:moveTo>
                    <a:pt x="82" y="45"/>
                  </a:moveTo>
                  <a:cubicBezTo>
                    <a:pt x="77" y="40"/>
                    <a:pt x="77" y="33"/>
                    <a:pt x="82" y="28"/>
                  </a:cubicBezTo>
                  <a:cubicBezTo>
                    <a:pt x="87" y="23"/>
                    <a:pt x="95" y="23"/>
                    <a:pt x="99" y="28"/>
                  </a:cubicBezTo>
                  <a:cubicBezTo>
                    <a:pt x="104" y="33"/>
                    <a:pt x="104" y="40"/>
                    <a:pt x="99" y="45"/>
                  </a:cubicBezTo>
                  <a:cubicBezTo>
                    <a:pt x="95" y="50"/>
                    <a:pt x="87" y="50"/>
                    <a:pt x="82" y="45"/>
                  </a:cubicBezTo>
                  <a:moveTo>
                    <a:pt x="88" y="82"/>
                  </a:moveTo>
                  <a:cubicBezTo>
                    <a:pt x="88" y="81"/>
                    <a:pt x="89" y="80"/>
                    <a:pt x="89" y="79"/>
                  </a:cubicBezTo>
                  <a:cubicBezTo>
                    <a:pt x="112" y="54"/>
                    <a:pt x="127" y="21"/>
                    <a:pt x="116" y="10"/>
                  </a:cubicBezTo>
                  <a:cubicBezTo>
                    <a:pt x="105" y="0"/>
                    <a:pt x="73" y="15"/>
                    <a:pt x="48" y="38"/>
                  </a:cubicBezTo>
                  <a:cubicBezTo>
                    <a:pt x="48" y="38"/>
                    <a:pt x="47" y="39"/>
                    <a:pt x="45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36"/>
                    <a:pt x="32" y="37"/>
                    <a:pt x="30" y="3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9"/>
                    <a:pt x="1" y="70"/>
                    <a:pt x="3" y="7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6" y="74"/>
                    <a:pt x="29" y="73"/>
                    <a:pt x="31" y="72"/>
                  </a:cubicBezTo>
                  <a:cubicBezTo>
                    <a:pt x="31" y="72"/>
                    <a:pt x="32" y="70"/>
                    <a:pt x="33" y="72"/>
                  </a:cubicBezTo>
                  <a:cubicBezTo>
                    <a:pt x="39" y="77"/>
                    <a:pt x="50" y="88"/>
                    <a:pt x="55" y="94"/>
                  </a:cubicBezTo>
                  <a:cubicBezTo>
                    <a:pt x="56" y="95"/>
                    <a:pt x="55" y="96"/>
                    <a:pt x="55" y="96"/>
                  </a:cubicBezTo>
                  <a:cubicBezTo>
                    <a:pt x="54" y="98"/>
                    <a:pt x="53" y="101"/>
                    <a:pt x="53" y="103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7" y="126"/>
                    <a:pt x="58" y="126"/>
                    <a:pt x="60" y="125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0" y="95"/>
                    <a:pt x="91" y="92"/>
                    <a:pt x="90" y="89"/>
                  </a:cubicBezTo>
                  <a:lnTo>
                    <a:pt x="88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7" name="Freeform 148"/>
          <p:cNvSpPr>
            <a:spLocks noEditPoints="1"/>
          </p:cNvSpPr>
          <p:nvPr/>
        </p:nvSpPr>
        <p:spPr bwMode="auto">
          <a:xfrm>
            <a:off x="5107877" y="2669501"/>
            <a:ext cx="339371" cy="515937"/>
          </a:xfrm>
          <a:custGeom>
            <a:avLst/>
            <a:gdLst/>
            <a:ahLst/>
            <a:cxnLst>
              <a:cxn ang="0">
                <a:pos x="222" y="199"/>
              </a:cxn>
              <a:cxn ang="0">
                <a:pos x="124" y="377"/>
              </a:cxn>
              <a:cxn ang="0">
                <a:pos x="27" y="199"/>
              </a:cxn>
              <a:cxn ang="0">
                <a:pos x="0" y="123"/>
              </a:cxn>
              <a:cxn ang="0">
                <a:pos x="124" y="0"/>
              </a:cxn>
              <a:cxn ang="0">
                <a:pos x="249" y="123"/>
              </a:cxn>
              <a:cxn ang="0">
                <a:pos x="222" y="199"/>
              </a:cxn>
              <a:cxn ang="0">
                <a:pos x="125" y="36"/>
              </a:cxn>
              <a:cxn ang="0">
                <a:pos x="38" y="123"/>
              </a:cxn>
              <a:cxn ang="0">
                <a:pos x="125" y="209"/>
              </a:cxn>
              <a:cxn ang="0">
                <a:pos x="212" y="123"/>
              </a:cxn>
              <a:cxn ang="0">
                <a:pos x="125" y="36"/>
              </a:cxn>
            </a:cxnLst>
            <a:rect l="0" t="0" r="r" b="b"/>
            <a:pathLst>
              <a:path w="249" h="377">
                <a:moveTo>
                  <a:pt x="222" y="199"/>
                </a:moveTo>
                <a:cubicBezTo>
                  <a:pt x="126" y="377"/>
                  <a:pt x="124" y="377"/>
                  <a:pt x="124" y="377"/>
                </a:cubicBezTo>
                <a:cubicBezTo>
                  <a:pt x="124" y="377"/>
                  <a:pt x="124" y="376"/>
                  <a:pt x="27" y="199"/>
                </a:cubicBezTo>
                <a:cubicBezTo>
                  <a:pt x="10" y="178"/>
                  <a:pt x="0" y="152"/>
                  <a:pt x="0" y="123"/>
                </a:cubicBezTo>
                <a:cubicBezTo>
                  <a:pt x="0" y="55"/>
                  <a:pt x="56" y="0"/>
                  <a:pt x="124" y="0"/>
                </a:cubicBezTo>
                <a:cubicBezTo>
                  <a:pt x="193" y="0"/>
                  <a:pt x="249" y="55"/>
                  <a:pt x="249" y="123"/>
                </a:cubicBezTo>
                <a:cubicBezTo>
                  <a:pt x="249" y="152"/>
                  <a:pt x="239" y="178"/>
                  <a:pt x="222" y="199"/>
                </a:cubicBezTo>
                <a:close/>
                <a:moveTo>
                  <a:pt x="125" y="36"/>
                </a:moveTo>
                <a:cubicBezTo>
                  <a:pt x="77" y="36"/>
                  <a:pt x="38" y="75"/>
                  <a:pt x="38" y="123"/>
                </a:cubicBezTo>
                <a:cubicBezTo>
                  <a:pt x="38" y="170"/>
                  <a:pt x="77" y="209"/>
                  <a:pt x="125" y="209"/>
                </a:cubicBezTo>
                <a:cubicBezTo>
                  <a:pt x="173" y="209"/>
                  <a:pt x="212" y="170"/>
                  <a:pt x="212" y="123"/>
                </a:cubicBezTo>
                <a:cubicBezTo>
                  <a:pt x="212" y="75"/>
                  <a:pt x="173" y="36"/>
                  <a:pt x="125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193"/>
          <p:cNvSpPr>
            <a:spLocks noEditPoints="1"/>
          </p:cNvSpPr>
          <p:nvPr/>
        </p:nvSpPr>
        <p:spPr bwMode="auto">
          <a:xfrm>
            <a:off x="6229347" y="2697281"/>
            <a:ext cx="460376" cy="460376"/>
          </a:xfrm>
          <a:custGeom>
            <a:avLst/>
            <a:gdLst/>
            <a:ahLst/>
            <a:cxnLst>
              <a:cxn ang="0">
                <a:pos x="256" y="305"/>
              </a:cxn>
              <a:cxn ang="0">
                <a:pos x="103" y="152"/>
              </a:cxn>
              <a:cxn ang="0">
                <a:pos x="256" y="0"/>
              </a:cxn>
              <a:cxn ang="0">
                <a:pos x="408" y="152"/>
              </a:cxn>
              <a:cxn ang="0">
                <a:pos x="256" y="305"/>
              </a:cxn>
              <a:cxn ang="0">
                <a:pos x="256" y="51"/>
              </a:cxn>
              <a:cxn ang="0">
                <a:pos x="154" y="152"/>
              </a:cxn>
              <a:cxn ang="0">
                <a:pos x="256" y="254"/>
              </a:cxn>
              <a:cxn ang="0">
                <a:pos x="357" y="152"/>
              </a:cxn>
              <a:cxn ang="0">
                <a:pos x="256" y="51"/>
              </a:cxn>
              <a:cxn ang="0">
                <a:pos x="52" y="408"/>
              </a:cxn>
              <a:cxn ang="0">
                <a:pos x="0" y="356"/>
              </a:cxn>
              <a:cxn ang="0">
                <a:pos x="101" y="256"/>
              </a:cxn>
              <a:cxn ang="0">
                <a:pos x="152" y="307"/>
              </a:cxn>
              <a:cxn ang="0">
                <a:pos x="52" y="408"/>
              </a:cxn>
            </a:cxnLst>
            <a:rect l="0" t="0" r="r" b="b"/>
            <a:pathLst>
              <a:path w="408" h="408">
                <a:moveTo>
                  <a:pt x="256" y="305"/>
                </a:moveTo>
                <a:cubicBezTo>
                  <a:pt x="171" y="305"/>
                  <a:pt x="103" y="237"/>
                  <a:pt x="103" y="152"/>
                </a:cubicBezTo>
                <a:cubicBezTo>
                  <a:pt x="103" y="68"/>
                  <a:pt x="171" y="0"/>
                  <a:pt x="256" y="0"/>
                </a:cubicBezTo>
                <a:cubicBezTo>
                  <a:pt x="340" y="0"/>
                  <a:pt x="408" y="68"/>
                  <a:pt x="408" y="152"/>
                </a:cubicBezTo>
                <a:cubicBezTo>
                  <a:pt x="408" y="237"/>
                  <a:pt x="340" y="305"/>
                  <a:pt x="256" y="305"/>
                </a:cubicBezTo>
                <a:close/>
                <a:moveTo>
                  <a:pt x="256" y="51"/>
                </a:moveTo>
                <a:cubicBezTo>
                  <a:pt x="200" y="51"/>
                  <a:pt x="154" y="96"/>
                  <a:pt x="154" y="152"/>
                </a:cubicBezTo>
                <a:cubicBezTo>
                  <a:pt x="154" y="209"/>
                  <a:pt x="200" y="254"/>
                  <a:pt x="256" y="254"/>
                </a:cubicBezTo>
                <a:cubicBezTo>
                  <a:pt x="312" y="254"/>
                  <a:pt x="357" y="209"/>
                  <a:pt x="357" y="152"/>
                </a:cubicBezTo>
                <a:cubicBezTo>
                  <a:pt x="357" y="96"/>
                  <a:pt x="312" y="51"/>
                  <a:pt x="256" y="51"/>
                </a:cubicBezTo>
                <a:close/>
                <a:moveTo>
                  <a:pt x="52" y="408"/>
                </a:moveTo>
                <a:cubicBezTo>
                  <a:pt x="0" y="356"/>
                  <a:pt x="0" y="356"/>
                  <a:pt x="0" y="356"/>
                </a:cubicBezTo>
                <a:cubicBezTo>
                  <a:pt x="101" y="256"/>
                  <a:pt x="101" y="256"/>
                  <a:pt x="101" y="256"/>
                </a:cubicBezTo>
                <a:cubicBezTo>
                  <a:pt x="111" y="269"/>
                  <a:pt x="139" y="297"/>
                  <a:pt x="152" y="307"/>
                </a:cubicBezTo>
                <a:cubicBezTo>
                  <a:pt x="52" y="408"/>
                  <a:pt x="52" y="408"/>
                  <a:pt x="52" y="40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30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过程数据图表</a:t>
            </a:r>
            <a:endParaRPr lang="en-US" dirty="0"/>
          </a:p>
        </p:txBody>
      </p:sp>
      <p:sp>
        <p:nvSpPr>
          <p:cNvPr id="71" name="Pentagon 70"/>
          <p:cNvSpPr/>
          <p:nvPr/>
        </p:nvSpPr>
        <p:spPr>
          <a:xfrm>
            <a:off x="6359418" y="1510996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4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Pentagon 69"/>
          <p:cNvSpPr/>
          <p:nvPr/>
        </p:nvSpPr>
        <p:spPr>
          <a:xfrm>
            <a:off x="4511568" y="1510996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3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9" name="Pentagon 68"/>
          <p:cNvSpPr/>
          <p:nvPr/>
        </p:nvSpPr>
        <p:spPr>
          <a:xfrm>
            <a:off x="2667000" y="1510996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2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838200" y="1510996"/>
            <a:ext cx="1774932" cy="1032179"/>
          </a:xfrm>
          <a:prstGeom prst="homePlate">
            <a:avLst>
              <a:gd name="adj" fmla="val 29375"/>
            </a:avLst>
          </a:prstGeom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1087491" y="1657350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2916291" y="1657350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7" name="Text Placeholder 3"/>
          <p:cNvSpPr txBox="1">
            <a:spLocks/>
          </p:cNvSpPr>
          <p:nvPr/>
        </p:nvSpPr>
        <p:spPr>
          <a:xfrm>
            <a:off x="4760859" y="1657350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6608709" y="1657350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3" name="Pentagon 72"/>
          <p:cNvSpPr/>
          <p:nvPr/>
        </p:nvSpPr>
        <p:spPr>
          <a:xfrm>
            <a:off x="6359418" y="3333750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5" name="Pentagon 74"/>
          <p:cNvSpPr/>
          <p:nvPr/>
        </p:nvSpPr>
        <p:spPr>
          <a:xfrm>
            <a:off x="4511568" y="3333750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1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0" name="Pentagon 79"/>
          <p:cNvSpPr/>
          <p:nvPr/>
        </p:nvSpPr>
        <p:spPr>
          <a:xfrm>
            <a:off x="2667000" y="3333750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6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1" name="Pentagon 80"/>
          <p:cNvSpPr/>
          <p:nvPr/>
        </p:nvSpPr>
        <p:spPr>
          <a:xfrm>
            <a:off x="838200" y="3333750"/>
            <a:ext cx="1774932" cy="1032179"/>
          </a:xfrm>
          <a:prstGeom prst="homePlate">
            <a:avLst>
              <a:gd name="adj" fmla="val 29375"/>
            </a:avLst>
          </a:prstGeom>
          <a:solidFill>
            <a:schemeClr val="accent5"/>
          </a:solidFill>
          <a:ln>
            <a:noFill/>
          </a:ln>
          <a:effectLst>
            <a:outerShdw blurRad="50800" dist="381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" name="Text Placeholder 3"/>
          <p:cNvSpPr txBox="1">
            <a:spLocks/>
          </p:cNvSpPr>
          <p:nvPr/>
        </p:nvSpPr>
        <p:spPr>
          <a:xfrm>
            <a:off x="1087491" y="3480104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>
          <a:xfrm>
            <a:off x="2916291" y="3480104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4" name="Text Placeholder 3"/>
          <p:cNvSpPr txBox="1">
            <a:spLocks/>
          </p:cNvSpPr>
          <p:nvPr/>
        </p:nvSpPr>
        <p:spPr>
          <a:xfrm>
            <a:off x="4760859" y="3480104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6608709" y="3480104"/>
            <a:ext cx="1276350" cy="800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There are many variations of passages of lorem ipsum available, but the majority </a:t>
            </a: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87" name="Shape 86"/>
          <p:cNvCxnSpPr>
            <a:stCxn id="71" idx="3"/>
            <a:endCxn id="81" idx="1"/>
          </p:cNvCxnSpPr>
          <p:nvPr/>
        </p:nvCxnSpPr>
        <p:spPr>
          <a:xfrm flipH="1">
            <a:off x="838200" y="2027086"/>
            <a:ext cx="7296150" cy="1822754"/>
          </a:xfrm>
          <a:prstGeom prst="bentConnector5">
            <a:avLst>
              <a:gd name="adj1" fmla="val -3133"/>
              <a:gd name="adj2" fmla="val 50000"/>
              <a:gd name="adj3" fmla="val 103133"/>
            </a:avLst>
          </a:prstGeom>
          <a:ln w="19050">
            <a:solidFill>
              <a:schemeClr val="bg2">
                <a:lumMod val="6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0" grpId="0" animBg="1"/>
      <p:bldP spid="69" grpId="0" animBg="1"/>
      <p:bldP spid="5" grpId="0" animBg="1"/>
      <p:bldP spid="74" grpId="0"/>
      <p:bldP spid="76" grpId="0"/>
      <p:bldP spid="77" grpId="0"/>
      <p:bldP spid="78" grpId="0"/>
      <p:bldP spid="73" grpId="0" animBg="1"/>
      <p:bldP spid="75" grpId="0" animBg="1"/>
      <p:bldP spid="80" grpId="0" animBg="1"/>
      <p:bldP spid="81" grpId="0" animBg="1"/>
      <p:bldP spid="82" grpId="0"/>
      <p:bldP spid="83" grpId="0"/>
      <p:bldP spid="84" grpId="0"/>
      <p:bldP spid="8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箭头图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ight Arrow 4"/>
          <p:cNvSpPr/>
          <p:nvPr/>
        </p:nvSpPr>
        <p:spPr bwMode="auto">
          <a:xfrm>
            <a:off x="685800" y="1153767"/>
            <a:ext cx="7696200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 bwMode="auto">
          <a:xfrm>
            <a:off x="2452795" y="1832940"/>
            <a:ext cx="5929205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 bwMode="auto">
          <a:xfrm>
            <a:off x="4146792" y="2528679"/>
            <a:ext cx="4235208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 bwMode="auto">
          <a:xfrm>
            <a:off x="5791200" y="3204540"/>
            <a:ext cx="2590800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1312416" y="1503245"/>
            <a:ext cx="107080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 Goes Here</a:t>
            </a: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2971800" y="2182418"/>
            <a:ext cx="107080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 Goes Here</a:t>
            </a: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4753526" y="2878157"/>
            <a:ext cx="107080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 Goes Here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6313967" y="3554018"/>
            <a:ext cx="107080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 Goes Here</a:t>
            </a:r>
          </a:p>
        </p:txBody>
      </p:sp>
      <p:sp>
        <p:nvSpPr>
          <p:cNvPr id="17" name="Footer Text"/>
          <p:cNvSpPr txBox="1"/>
          <p:nvPr/>
        </p:nvSpPr>
        <p:spPr>
          <a:xfrm>
            <a:off x="685800" y="1979579"/>
            <a:ext cx="163219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1"/>
                </a:solidFill>
              </a:rPr>
              <a:t>Keyword Here</a:t>
            </a:r>
            <a:endParaRPr lang="en-US" sz="1200" dirty="0" smtClean="0">
              <a:solidFill>
                <a:schemeClr val="accent1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the a passages lorem ipsum but the majority have suffered  of the alteration in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2438400" y="2642860"/>
            <a:ext cx="163219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Keyword Here</a:t>
            </a:r>
            <a:endParaRPr lang="en-US" sz="1200" dirty="0" smtClean="0">
              <a:solidFill>
                <a:schemeClr val="accent2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the a passages lorem ipsum but the majority have suffered  of the alteration in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4146792" y="3318721"/>
            <a:ext cx="163219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3"/>
                </a:solidFill>
              </a:rPr>
              <a:t>Keyword Here</a:t>
            </a:r>
            <a:endParaRPr lang="en-US" sz="1200" dirty="0" smtClean="0">
              <a:solidFill>
                <a:schemeClr val="accent3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the a passages lorem ipsum but the majority have suffered  of the alteration in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5813304" y="3950418"/>
            <a:ext cx="1632192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4"/>
                </a:solidFill>
              </a:rPr>
              <a:t>Keyword Here</a:t>
            </a:r>
            <a:endParaRPr lang="en-US" sz="1200" dirty="0" smtClean="0">
              <a:solidFill>
                <a:schemeClr val="accent4"/>
              </a:solidFill>
            </a:endParaRPr>
          </a:p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the a passages lorem ipsum but the majority have suffered  of the alteration in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116"/>
          <p:cNvSpPr>
            <a:spLocks noEditPoints="1"/>
          </p:cNvSpPr>
          <p:nvPr/>
        </p:nvSpPr>
        <p:spPr bwMode="auto">
          <a:xfrm>
            <a:off x="2534478" y="2144367"/>
            <a:ext cx="324692" cy="26184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57"/>
          <p:cNvSpPr>
            <a:spLocks noEditPoints="1"/>
          </p:cNvSpPr>
          <p:nvPr/>
        </p:nvSpPr>
        <p:spPr bwMode="auto">
          <a:xfrm>
            <a:off x="796420" y="1430872"/>
            <a:ext cx="355277" cy="355277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245"/>
          <p:cNvSpPr>
            <a:spLocks/>
          </p:cNvSpPr>
          <p:nvPr/>
        </p:nvSpPr>
        <p:spPr bwMode="auto">
          <a:xfrm>
            <a:off x="5853060" y="3472896"/>
            <a:ext cx="366529" cy="36652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152"/>
          <p:cNvSpPr>
            <a:spLocks noEditPoints="1"/>
          </p:cNvSpPr>
          <p:nvPr/>
        </p:nvSpPr>
        <p:spPr bwMode="auto">
          <a:xfrm>
            <a:off x="4263888" y="2810289"/>
            <a:ext cx="382124" cy="35313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过程数据图表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71428" y="2353587"/>
            <a:ext cx="1263932" cy="1263932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66"/>
          <p:cNvGrpSpPr/>
          <p:nvPr/>
        </p:nvGrpSpPr>
        <p:grpSpPr>
          <a:xfrm>
            <a:off x="771428" y="1712844"/>
            <a:ext cx="1263932" cy="605634"/>
            <a:chOff x="771428" y="1600200"/>
            <a:chExt cx="1263932" cy="605634"/>
          </a:xfrm>
        </p:grpSpPr>
        <p:sp>
          <p:nvSpPr>
            <p:cNvPr id="25" name="Down Arrow Callout 24"/>
            <p:cNvSpPr/>
            <p:nvPr/>
          </p:nvSpPr>
          <p:spPr>
            <a:xfrm>
              <a:off x="771428" y="1600200"/>
              <a:ext cx="1263932" cy="605634"/>
            </a:xfrm>
            <a:prstGeom prst="downArrowCallout">
              <a:avLst>
                <a:gd name="adj1" fmla="val 15218"/>
                <a:gd name="adj2" fmla="val 17754"/>
                <a:gd name="adj3" fmla="val 14997"/>
                <a:gd name="adj4" fmla="val 85003"/>
              </a:avLst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 flipH="1">
              <a:off x="841646" y="1749414"/>
              <a:ext cx="1123495" cy="1985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bg1"/>
                  </a:solidFill>
                </a:rPr>
                <a:t>Title Goes Here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lowchart: Merge 27"/>
          <p:cNvSpPr/>
          <p:nvPr/>
        </p:nvSpPr>
        <p:spPr>
          <a:xfrm rot="16200000">
            <a:off x="2043877" y="2897321"/>
            <a:ext cx="298028" cy="176466"/>
          </a:xfrm>
          <a:prstGeom prst="flowChartMer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153"/>
          <p:cNvSpPr>
            <a:spLocks/>
          </p:cNvSpPr>
          <p:nvPr/>
        </p:nvSpPr>
        <p:spPr bwMode="auto">
          <a:xfrm>
            <a:off x="1176391" y="2759797"/>
            <a:ext cx="454005" cy="451512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2368896" y="2353587"/>
            <a:ext cx="1263932" cy="1263932"/>
          </a:xfrm>
          <a:prstGeom prst="ellipse">
            <a:avLst/>
          </a:prstGeom>
          <a:solidFill>
            <a:schemeClr val="accent2"/>
          </a:solidFill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lowchart: Merge 42"/>
          <p:cNvSpPr/>
          <p:nvPr/>
        </p:nvSpPr>
        <p:spPr>
          <a:xfrm rot="16200000">
            <a:off x="3641346" y="2897321"/>
            <a:ext cx="298028" cy="176466"/>
          </a:xfrm>
          <a:prstGeom prst="flowChartMerg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67"/>
          <p:cNvGrpSpPr/>
          <p:nvPr/>
        </p:nvGrpSpPr>
        <p:grpSpPr>
          <a:xfrm>
            <a:off x="2368896" y="3678960"/>
            <a:ext cx="1263932" cy="605634"/>
            <a:chOff x="2368896" y="3566316"/>
            <a:chExt cx="1263932" cy="605634"/>
          </a:xfrm>
        </p:grpSpPr>
        <p:sp>
          <p:nvSpPr>
            <p:cNvPr id="45" name="Down Arrow Callout 44"/>
            <p:cNvSpPr/>
            <p:nvPr/>
          </p:nvSpPr>
          <p:spPr>
            <a:xfrm flipV="1">
              <a:off x="2368896" y="3566316"/>
              <a:ext cx="1263932" cy="605634"/>
            </a:xfrm>
            <a:prstGeom prst="downArrowCallout">
              <a:avLst>
                <a:gd name="adj1" fmla="val 15218"/>
                <a:gd name="adj2" fmla="val 17754"/>
                <a:gd name="adj3" fmla="val 14997"/>
                <a:gd name="adj4" fmla="val 85003"/>
              </a:avLst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 flipH="1">
              <a:off x="2439115" y="3838412"/>
              <a:ext cx="1123495" cy="1985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bg1"/>
                  </a:solidFill>
                </a:rPr>
                <a:t>Title Goes Here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Oval 46"/>
          <p:cNvSpPr/>
          <p:nvPr/>
        </p:nvSpPr>
        <p:spPr>
          <a:xfrm>
            <a:off x="3948813" y="2353587"/>
            <a:ext cx="1263932" cy="1263932"/>
          </a:xfrm>
          <a:prstGeom prst="ellipse">
            <a:avLst/>
          </a:prstGeom>
          <a:solidFill>
            <a:schemeClr val="accent3"/>
          </a:solidFill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68"/>
          <p:cNvGrpSpPr/>
          <p:nvPr/>
        </p:nvGrpSpPr>
        <p:grpSpPr>
          <a:xfrm>
            <a:off x="3948813" y="1712844"/>
            <a:ext cx="1263932" cy="605634"/>
            <a:chOff x="3948813" y="1600200"/>
            <a:chExt cx="1263932" cy="605634"/>
          </a:xfrm>
        </p:grpSpPr>
        <p:sp>
          <p:nvSpPr>
            <p:cNvPr id="48" name="Down Arrow Callout 47"/>
            <p:cNvSpPr/>
            <p:nvPr/>
          </p:nvSpPr>
          <p:spPr>
            <a:xfrm>
              <a:off x="3948813" y="1600200"/>
              <a:ext cx="1263932" cy="605634"/>
            </a:xfrm>
            <a:prstGeom prst="downArrowCallout">
              <a:avLst>
                <a:gd name="adj1" fmla="val 15218"/>
                <a:gd name="adj2" fmla="val 17754"/>
                <a:gd name="adj3" fmla="val 14997"/>
                <a:gd name="adj4" fmla="val 85003"/>
              </a:avLst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 flipH="1">
              <a:off x="4019031" y="1749414"/>
              <a:ext cx="1123495" cy="1985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bg1"/>
                  </a:solidFill>
                </a:rPr>
                <a:t>Title Goes Here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Flowchart: Merge 49"/>
          <p:cNvSpPr/>
          <p:nvPr/>
        </p:nvSpPr>
        <p:spPr>
          <a:xfrm rot="16200000">
            <a:off x="5221262" y="2897321"/>
            <a:ext cx="298028" cy="176466"/>
          </a:xfrm>
          <a:prstGeom prst="flowChartMerg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546281" y="2353587"/>
            <a:ext cx="1263932" cy="1263932"/>
          </a:xfrm>
          <a:prstGeom prst="ellipse">
            <a:avLst/>
          </a:prstGeom>
          <a:solidFill>
            <a:schemeClr val="accent4"/>
          </a:solidFill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lowchart: Merge 52"/>
          <p:cNvSpPr/>
          <p:nvPr/>
        </p:nvSpPr>
        <p:spPr>
          <a:xfrm rot="16200000">
            <a:off x="6818730" y="2897321"/>
            <a:ext cx="298028" cy="176466"/>
          </a:xfrm>
          <a:prstGeom prst="flowChartMerg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9"/>
          <p:cNvGrpSpPr/>
          <p:nvPr/>
        </p:nvGrpSpPr>
        <p:grpSpPr>
          <a:xfrm>
            <a:off x="5546281" y="3678960"/>
            <a:ext cx="1263932" cy="605634"/>
            <a:chOff x="5546281" y="3566316"/>
            <a:chExt cx="1263932" cy="605634"/>
          </a:xfrm>
        </p:grpSpPr>
        <p:sp>
          <p:nvSpPr>
            <p:cNvPr id="55" name="Down Arrow Callout 54"/>
            <p:cNvSpPr/>
            <p:nvPr/>
          </p:nvSpPr>
          <p:spPr>
            <a:xfrm flipV="1">
              <a:off x="5546281" y="3566316"/>
              <a:ext cx="1263932" cy="605634"/>
            </a:xfrm>
            <a:prstGeom prst="downArrowCallout">
              <a:avLst>
                <a:gd name="adj1" fmla="val 15218"/>
                <a:gd name="adj2" fmla="val 17754"/>
                <a:gd name="adj3" fmla="val 14997"/>
                <a:gd name="adj4" fmla="val 85003"/>
              </a:avLst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 flipH="1">
              <a:off x="5616500" y="3838412"/>
              <a:ext cx="1123495" cy="1985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bg1"/>
                  </a:solidFill>
                </a:rPr>
                <a:t>Title Goes Here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7108641" y="2353587"/>
            <a:ext cx="1263932" cy="1263932"/>
          </a:xfrm>
          <a:prstGeom prst="ellipse">
            <a:avLst/>
          </a:prstGeom>
          <a:solidFill>
            <a:schemeClr val="accent5"/>
          </a:solidFill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0"/>
          <p:cNvGrpSpPr/>
          <p:nvPr/>
        </p:nvGrpSpPr>
        <p:grpSpPr>
          <a:xfrm>
            <a:off x="7108641" y="1712844"/>
            <a:ext cx="1263932" cy="605634"/>
            <a:chOff x="7108641" y="1600200"/>
            <a:chExt cx="1263932" cy="605634"/>
          </a:xfrm>
        </p:grpSpPr>
        <p:sp>
          <p:nvSpPr>
            <p:cNvPr id="59" name="Down Arrow Callout 58"/>
            <p:cNvSpPr/>
            <p:nvPr/>
          </p:nvSpPr>
          <p:spPr>
            <a:xfrm>
              <a:off x="7108641" y="1600200"/>
              <a:ext cx="1263932" cy="605634"/>
            </a:xfrm>
            <a:prstGeom prst="downArrowCallout">
              <a:avLst>
                <a:gd name="adj1" fmla="val 15218"/>
                <a:gd name="adj2" fmla="val 17754"/>
                <a:gd name="adj3" fmla="val 14997"/>
                <a:gd name="adj4" fmla="val 85003"/>
              </a:avLst>
            </a:prstGeom>
            <a:solidFill>
              <a:schemeClr val="tx2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 flipH="1">
              <a:off x="7178860" y="1749414"/>
              <a:ext cx="1123495" cy="19853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bg1"/>
                  </a:solidFill>
                </a:rPr>
                <a:t>Title Goes Here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Freeform 24"/>
          <p:cNvSpPr>
            <a:spLocks noEditPoints="1"/>
          </p:cNvSpPr>
          <p:nvPr/>
        </p:nvSpPr>
        <p:spPr bwMode="auto">
          <a:xfrm>
            <a:off x="2796075" y="2766536"/>
            <a:ext cx="409575" cy="444774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71"/>
          <p:cNvSpPr>
            <a:spLocks noEditPoints="1"/>
          </p:cNvSpPr>
          <p:nvPr/>
        </p:nvSpPr>
        <p:spPr bwMode="auto">
          <a:xfrm>
            <a:off x="4386791" y="2803784"/>
            <a:ext cx="387977" cy="363538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171"/>
          <p:cNvSpPr>
            <a:spLocks/>
          </p:cNvSpPr>
          <p:nvPr/>
        </p:nvSpPr>
        <p:spPr bwMode="auto">
          <a:xfrm>
            <a:off x="5992033" y="2850616"/>
            <a:ext cx="372428" cy="26987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56"/>
          <p:cNvSpPr>
            <a:spLocks noEditPoints="1"/>
          </p:cNvSpPr>
          <p:nvPr/>
        </p:nvSpPr>
        <p:spPr bwMode="auto">
          <a:xfrm>
            <a:off x="7548520" y="2819159"/>
            <a:ext cx="384175" cy="332788"/>
          </a:xfrm>
          <a:custGeom>
            <a:avLst/>
            <a:gdLst/>
            <a:ahLst/>
            <a:cxnLst>
              <a:cxn ang="0">
                <a:pos x="67" y="63"/>
              </a:cxn>
              <a:cxn ang="0">
                <a:pos x="0" y="57"/>
              </a:cxn>
              <a:cxn ang="0">
                <a:pos x="7" y="0"/>
              </a:cxn>
              <a:cxn ang="0">
                <a:pos x="73" y="6"/>
              </a:cxn>
              <a:cxn ang="0">
                <a:pos x="15" y="7"/>
              </a:cxn>
              <a:cxn ang="0">
                <a:pos x="8" y="4"/>
              </a:cxn>
              <a:cxn ang="0">
                <a:pos x="5" y="12"/>
              </a:cxn>
              <a:cxn ang="0">
                <a:pos x="13" y="14"/>
              </a:cxn>
              <a:cxn ang="0">
                <a:pos x="15" y="7"/>
              </a:cxn>
              <a:cxn ang="0">
                <a:pos x="13" y="19"/>
              </a:cxn>
              <a:cxn ang="0">
                <a:pos x="5" y="21"/>
              </a:cxn>
              <a:cxn ang="0">
                <a:pos x="8" y="29"/>
              </a:cxn>
              <a:cxn ang="0">
                <a:pos x="15" y="26"/>
              </a:cxn>
              <a:cxn ang="0">
                <a:pos x="15" y="36"/>
              </a:cxn>
              <a:cxn ang="0">
                <a:pos x="8" y="34"/>
              </a:cxn>
              <a:cxn ang="0">
                <a:pos x="5" y="41"/>
              </a:cxn>
              <a:cxn ang="0">
                <a:pos x="13" y="43"/>
              </a:cxn>
              <a:cxn ang="0">
                <a:pos x="15" y="36"/>
              </a:cxn>
              <a:cxn ang="0">
                <a:pos x="13" y="48"/>
              </a:cxn>
              <a:cxn ang="0">
                <a:pos x="5" y="51"/>
              </a:cxn>
              <a:cxn ang="0">
                <a:pos x="8" y="58"/>
              </a:cxn>
              <a:cxn ang="0">
                <a:pos x="15" y="55"/>
              </a:cxn>
              <a:cxn ang="0">
                <a:pos x="54" y="7"/>
              </a:cxn>
              <a:cxn ang="0">
                <a:pos x="22" y="4"/>
              </a:cxn>
              <a:cxn ang="0">
                <a:pos x="20" y="26"/>
              </a:cxn>
              <a:cxn ang="0">
                <a:pos x="51" y="29"/>
              </a:cxn>
              <a:cxn ang="0">
                <a:pos x="54" y="7"/>
              </a:cxn>
              <a:cxn ang="0">
                <a:pos x="51" y="34"/>
              </a:cxn>
              <a:cxn ang="0">
                <a:pos x="20" y="36"/>
              </a:cxn>
              <a:cxn ang="0">
                <a:pos x="22" y="58"/>
              </a:cxn>
              <a:cxn ang="0">
                <a:pos x="54" y="55"/>
              </a:cxn>
              <a:cxn ang="0">
                <a:pos x="68" y="7"/>
              </a:cxn>
              <a:cxn ang="0">
                <a:pos x="61" y="4"/>
              </a:cxn>
              <a:cxn ang="0">
                <a:pos x="59" y="12"/>
              </a:cxn>
              <a:cxn ang="0">
                <a:pos x="66" y="14"/>
              </a:cxn>
              <a:cxn ang="0">
                <a:pos x="68" y="7"/>
              </a:cxn>
              <a:cxn ang="0">
                <a:pos x="66" y="19"/>
              </a:cxn>
              <a:cxn ang="0">
                <a:pos x="59" y="21"/>
              </a:cxn>
              <a:cxn ang="0">
                <a:pos x="61" y="29"/>
              </a:cxn>
              <a:cxn ang="0">
                <a:pos x="68" y="26"/>
              </a:cxn>
              <a:cxn ang="0">
                <a:pos x="68" y="36"/>
              </a:cxn>
              <a:cxn ang="0">
                <a:pos x="61" y="34"/>
              </a:cxn>
              <a:cxn ang="0">
                <a:pos x="59" y="41"/>
              </a:cxn>
              <a:cxn ang="0">
                <a:pos x="66" y="43"/>
              </a:cxn>
              <a:cxn ang="0">
                <a:pos x="68" y="36"/>
              </a:cxn>
              <a:cxn ang="0">
                <a:pos x="66" y="48"/>
              </a:cxn>
              <a:cxn ang="0">
                <a:pos x="59" y="51"/>
              </a:cxn>
              <a:cxn ang="0">
                <a:pos x="61" y="58"/>
              </a:cxn>
              <a:cxn ang="0">
                <a:pos x="68" y="55"/>
              </a:cxn>
            </a:cxnLst>
            <a:rect l="0" t="0" r="r" b="b"/>
            <a:pathLst>
              <a:path w="73" h="63">
                <a:moveTo>
                  <a:pt x="73" y="57"/>
                </a:moveTo>
                <a:cubicBezTo>
                  <a:pt x="73" y="60"/>
                  <a:pt x="71" y="63"/>
                  <a:pt x="6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0" y="60"/>
                  <a:pt x="0" y="5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7"/>
                </a:lnTo>
                <a:close/>
                <a:moveTo>
                  <a:pt x="15" y="7"/>
                </a:moveTo>
                <a:cubicBezTo>
                  <a:pt x="15" y="6"/>
                  <a:pt x="14" y="4"/>
                  <a:pt x="13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5" y="6"/>
                  <a:pt x="5" y="7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6" y="14"/>
                  <a:pt x="8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5" y="13"/>
                  <a:pt x="15" y="12"/>
                </a:cubicBezTo>
                <a:lnTo>
                  <a:pt x="15" y="7"/>
                </a:lnTo>
                <a:close/>
                <a:moveTo>
                  <a:pt x="15" y="21"/>
                </a:moveTo>
                <a:cubicBezTo>
                  <a:pt x="15" y="20"/>
                  <a:pt x="14" y="19"/>
                  <a:pt x="13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19"/>
                  <a:pt x="5" y="20"/>
                  <a:pt x="5" y="21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8"/>
                  <a:pt x="6" y="29"/>
                  <a:pt x="8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5" y="28"/>
                  <a:pt x="15" y="26"/>
                </a:cubicBezTo>
                <a:lnTo>
                  <a:pt x="15" y="21"/>
                </a:lnTo>
                <a:close/>
                <a:moveTo>
                  <a:pt x="15" y="36"/>
                </a:moveTo>
                <a:cubicBezTo>
                  <a:pt x="15" y="35"/>
                  <a:pt x="14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2"/>
                  <a:pt x="6" y="43"/>
                  <a:pt x="8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lnTo>
                  <a:pt x="15" y="36"/>
                </a:lnTo>
                <a:close/>
                <a:moveTo>
                  <a:pt x="15" y="51"/>
                </a:moveTo>
                <a:cubicBezTo>
                  <a:pt x="15" y="49"/>
                  <a:pt x="14" y="48"/>
                  <a:pt x="13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6" y="48"/>
                  <a:pt x="5" y="49"/>
                  <a:pt x="5" y="51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6" y="58"/>
                  <a:pt x="8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5" y="57"/>
                  <a:pt x="15" y="55"/>
                </a:cubicBezTo>
                <a:lnTo>
                  <a:pt x="15" y="51"/>
                </a:lnTo>
                <a:close/>
                <a:moveTo>
                  <a:pt x="54" y="7"/>
                </a:moveTo>
                <a:cubicBezTo>
                  <a:pt x="54" y="6"/>
                  <a:pt x="53" y="4"/>
                  <a:pt x="51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0" y="6"/>
                  <a:pt x="20" y="7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8"/>
                  <a:pt x="21" y="29"/>
                  <a:pt x="2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28"/>
                  <a:pt x="54" y="26"/>
                </a:cubicBezTo>
                <a:lnTo>
                  <a:pt x="54" y="7"/>
                </a:lnTo>
                <a:close/>
                <a:moveTo>
                  <a:pt x="54" y="36"/>
                </a:moveTo>
                <a:cubicBezTo>
                  <a:pt x="54" y="35"/>
                  <a:pt x="53" y="34"/>
                  <a:pt x="51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4"/>
                  <a:pt x="20" y="35"/>
                  <a:pt x="20" y="36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7"/>
                  <a:pt x="21" y="58"/>
                  <a:pt x="2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3" y="58"/>
                  <a:pt x="54" y="57"/>
                  <a:pt x="54" y="55"/>
                </a:cubicBezTo>
                <a:lnTo>
                  <a:pt x="54" y="36"/>
                </a:lnTo>
                <a:close/>
                <a:moveTo>
                  <a:pt x="68" y="7"/>
                </a:moveTo>
                <a:cubicBezTo>
                  <a:pt x="68" y="6"/>
                  <a:pt x="67" y="4"/>
                  <a:pt x="66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0" y="4"/>
                  <a:pt x="59" y="6"/>
                  <a:pt x="59" y="7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3"/>
                  <a:pt x="60" y="14"/>
                  <a:pt x="61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7" y="14"/>
                  <a:pt x="68" y="13"/>
                  <a:pt x="68" y="12"/>
                </a:cubicBezTo>
                <a:lnTo>
                  <a:pt x="68" y="7"/>
                </a:lnTo>
                <a:close/>
                <a:moveTo>
                  <a:pt x="68" y="21"/>
                </a:moveTo>
                <a:cubicBezTo>
                  <a:pt x="68" y="20"/>
                  <a:pt x="67" y="19"/>
                  <a:pt x="66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0" y="19"/>
                  <a:pt x="59" y="20"/>
                  <a:pt x="59" y="21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8"/>
                  <a:pt x="60" y="29"/>
                  <a:pt x="61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8" y="28"/>
                  <a:pt x="68" y="26"/>
                </a:cubicBezTo>
                <a:lnTo>
                  <a:pt x="68" y="21"/>
                </a:lnTo>
                <a:close/>
                <a:moveTo>
                  <a:pt x="68" y="36"/>
                </a:moveTo>
                <a:cubicBezTo>
                  <a:pt x="68" y="35"/>
                  <a:pt x="67" y="34"/>
                  <a:pt x="66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2"/>
                  <a:pt x="60" y="43"/>
                  <a:pt x="61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2"/>
                  <a:pt x="68" y="41"/>
                </a:cubicBezTo>
                <a:lnTo>
                  <a:pt x="68" y="36"/>
                </a:lnTo>
                <a:close/>
                <a:moveTo>
                  <a:pt x="68" y="51"/>
                </a:moveTo>
                <a:cubicBezTo>
                  <a:pt x="68" y="49"/>
                  <a:pt x="67" y="48"/>
                  <a:pt x="66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59" y="49"/>
                  <a:pt x="59" y="51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60" y="58"/>
                  <a:pt x="6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57"/>
                  <a:pt x="68" y="55"/>
                </a:cubicBezTo>
                <a:lnTo>
                  <a:pt x="68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8" grpId="0" animBg="1"/>
      <p:bldP spid="39" grpId="0" animBg="1"/>
      <p:bldP spid="43" grpId="0" animBg="1"/>
      <p:bldP spid="47" grpId="0" animBg="1"/>
      <p:bldP spid="50" grpId="0" animBg="1"/>
      <p:bldP spid="52" grpId="0" animBg="1"/>
      <p:bldP spid="53" grpId="0" animBg="1"/>
      <p:bldP spid="58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项目计划图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975846" y="2409861"/>
            <a:ext cx="1192309" cy="119230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4230951" y="1327547"/>
            <a:ext cx="682098" cy="6820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5400000">
            <a:off x="4399559" y="2197009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4399559" y="3793190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4230951" y="3975627"/>
            <a:ext cx="682098" cy="68209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/>
          <p:cNvSpPr/>
          <p:nvPr/>
        </p:nvSpPr>
        <p:spPr>
          <a:xfrm rot="2700000">
            <a:off x="5166719" y="1715349"/>
            <a:ext cx="682098" cy="682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 rot="8100000">
            <a:off x="4961349" y="2429905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8100000">
            <a:off x="3832679" y="3558576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 rot="2700000">
            <a:off x="3294243" y="3587825"/>
            <a:ext cx="682098" cy="682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Oval 46"/>
          <p:cNvSpPr/>
          <p:nvPr/>
        </p:nvSpPr>
        <p:spPr>
          <a:xfrm rot="5400000">
            <a:off x="5554520" y="2651586"/>
            <a:ext cx="682098" cy="6820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>
          <a:xfrm rot="10800000">
            <a:off x="5194244" y="2992165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rot="10800000">
            <a:off x="3598063" y="2992165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 rot="5400000">
            <a:off x="2906440" y="2651586"/>
            <a:ext cx="682098" cy="6820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Oval 52"/>
          <p:cNvSpPr/>
          <p:nvPr/>
        </p:nvSpPr>
        <p:spPr>
          <a:xfrm rot="8100000">
            <a:off x="5166718" y="3587354"/>
            <a:ext cx="682098" cy="6820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4" name="Straight Arrow Connector 53"/>
          <p:cNvCxnSpPr/>
          <p:nvPr/>
        </p:nvCxnSpPr>
        <p:spPr>
          <a:xfrm rot="13500000">
            <a:off x="4961348" y="3553955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3500000">
            <a:off x="3832677" y="2425285"/>
            <a:ext cx="344883" cy="94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 rot="8100000">
            <a:off x="3294242" y="1714878"/>
            <a:ext cx="682098" cy="6820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56"/>
          <p:cNvGrpSpPr/>
          <p:nvPr/>
        </p:nvGrpSpPr>
        <p:grpSpPr>
          <a:xfrm>
            <a:off x="4431507" y="1528103"/>
            <a:ext cx="280987" cy="280987"/>
            <a:chOff x="4424363" y="754063"/>
            <a:chExt cx="280987" cy="280987"/>
          </a:xfrm>
          <a:solidFill>
            <a:schemeClr val="bg1"/>
          </a:solidFill>
        </p:grpSpPr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4424363" y="942975"/>
              <a:ext cx="92075" cy="920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29"/>
                </a:cxn>
                <a:cxn ang="0">
                  <a:pos x="0" y="58"/>
                </a:cxn>
                <a:cxn ang="0">
                  <a:pos x="29" y="53"/>
                </a:cxn>
                <a:cxn ang="0">
                  <a:pos x="58" y="50"/>
                </a:cxn>
                <a:cxn ang="0">
                  <a:pos x="32" y="24"/>
                </a:cxn>
                <a:cxn ang="0">
                  <a:pos x="8" y="0"/>
                </a:cxn>
              </a:cxnLst>
              <a:rect l="0" t="0" r="r" b="b"/>
              <a:pathLst>
                <a:path w="58" h="58">
                  <a:moveTo>
                    <a:pt x="8" y="0"/>
                  </a:moveTo>
                  <a:lnTo>
                    <a:pt x="3" y="29"/>
                  </a:lnTo>
                  <a:lnTo>
                    <a:pt x="0" y="58"/>
                  </a:lnTo>
                  <a:lnTo>
                    <a:pt x="29" y="53"/>
                  </a:lnTo>
                  <a:lnTo>
                    <a:pt x="58" y="50"/>
                  </a:lnTo>
                  <a:lnTo>
                    <a:pt x="32" y="2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4449763" y="800100"/>
              <a:ext cx="206375" cy="209550"/>
            </a:xfrm>
            <a:custGeom>
              <a:avLst/>
              <a:gdLst/>
              <a:ahLst/>
              <a:cxnLst>
                <a:cxn ang="0">
                  <a:pos x="50" y="114"/>
                </a:cxn>
                <a:cxn ang="0">
                  <a:pos x="40" y="106"/>
                </a:cxn>
                <a:cxn ang="0">
                  <a:pos x="114" y="32"/>
                </a:cxn>
                <a:cxn ang="0">
                  <a:pos x="98" y="16"/>
                </a:cxn>
                <a:cxn ang="0">
                  <a:pos x="24" y="90"/>
                </a:cxn>
                <a:cxn ang="0">
                  <a:pos x="16" y="82"/>
                </a:cxn>
                <a:cxn ang="0">
                  <a:pos x="90" y="8"/>
                </a:cxn>
                <a:cxn ang="0">
                  <a:pos x="82" y="0"/>
                </a:cxn>
                <a:cxn ang="0">
                  <a:pos x="0" y="82"/>
                </a:cxn>
                <a:cxn ang="0">
                  <a:pos x="50" y="132"/>
                </a:cxn>
                <a:cxn ang="0">
                  <a:pos x="130" y="50"/>
                </a:cxn>
                <a:cxn ang="0">
                  <a:pos x="122" y="42"/>
                </a:cxn>
                <a:cxn ang="0">
                  <a:pos x="50" y="114"/>
                </a:cxn>
              </a:cxnLst>
              <a:rect l="0" t="0" r="r" b="b"/>
              <a:pathLst>
                <a:path w="130" h="132">
                  <a:moveTo>
                    <a:pt x="50" y="114"/>
                  </a:moveTo>
                  <a:lnTo>
                    <a:pt x="40" y="106"/>
                  </a:lnTo>
                  <a:lnTo>
                    <a:pt x="114" y="32"/>
                  </a:lnTo>
                  <a:lnTo>
                    <a:pt x="98" y="16"/>
                  </a:lnTo>
                  <a:lnTo>
                    <a:pt x="24" y="90"/>
                  </a:lnTo>
                  <a:lnTo>
                    <a:pt x="16" y="82"/>
                  </a:lnTo>
                  <a:lnTo>
                    <a:pt x="90" y="8"/>
                  </a:lnTo>
                  <a:lnTo>
                    <a:pt x="82" y="0"/>
                  </a:lnTo>
                  <a:lnTo>
                    <a:pt x="0" y="82"/>
                  </a:lnTo>
                  <a:lnTo>
                    <a:pt x="50" y="132"/>
                  </a:lnTo>
                  <a:lnTo>
                    <a:pt x="130" y="50"/>
                  </a:lnTo>
                  <a:lnTo>
                    <a:pt x="122" y="42"/>
                  </a:lnTo>
                  <a:lnTo>
                    <a:pt x="50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4594225" y="754063"/>
              <a:ext cx="111125" cy="112713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20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0" y="13"/>
                </a:cxn>
                <a:cxn ang="0">
                  <a:pos x="30" y="44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3"/>
                </a:cxn>
                <a:cxn ang="0">
                  <a:pos x="40" y="24"/>
                </a:cxn>
              </a:cxnLst>
              <a:rect l="0" t="0" r="r" b="b"/>
              <a:pathLst>
                <a:path w="43" h="44">
                  <a:moveTo>
                    <a:pt x="40" y="2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0"/>
                    <a:pt x="13" y="0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1"/>
                    <a:pt x="43" y="26"/>
                    <a:pt x="4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60"/>
          <p:cNvGrpSpPr/>
          <p:nvPr/>
        </p:nvGrpSpPr>
        <p:grpSpPr>
          <a:xfrm>
            <a:off x="5368068" y="1907173"/>
            <a:ext cx="279400" cy="298451"/>
            <a:chOff x="5630863" y="755650"/>
            <a:chExt cx="279400" cy="298451"/>
          </a:xfrm>
          <a:solidFill>
            <a:schemeClr val="bg1"/>
          </a:solidFill>
        </p:grpSpPr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5667375" y="868363"/>
              <a:ext cx="204788" cy="185738"/>
            </a:xfrm>
            <a:custGeom>
              <a:avLst/>
              <a:gdLst/>
              <a:ahLst/>
              <a:cxnLst>
                <a:cxn ang="0">
                  <a:pos x="66" y="58"/>
                </a:cxn>
                <a:cxn ang="0">
                  <a:pos x="58" y="58"/>
                </a:cxn>
                <a:cxn ang="0">
                  <a:pos x="58" y="0"/>
                </a:cxn>
                <a:cxn ang="0">
                  <a:pos x="44" y="0"/>
                </a:cxn>
                <a:cxn ang="0">
                  <a:pos x="44" y="58"/>
                </a:cxn>
                <a:cxn ang="0">
                  <a:pos x="37" y="58"/>
                </a:cxn>
                <a:cxn ang="0">
                  <a:pos x="37" y="0"/>
                </a:cxn>
                <a:cxn ang="0">
                  <a:pos x="22" y="0"/>
                </a:cxn>
                <a:cxn ang="0">
                  <a:pos x="22" y="58"/>
                </a:cxn>
                <a:cxn ang="0">
                  <a:pos x="15" y="58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69"/>
                </a:cxn>
                <a:cxn ang="0">
                  <a:pos x="4" y="72"/>
                </a:cxn>
                <a:cxn ang="0">
                  <a:pos x="77" y="72"/>
                </a:cxn>
                <a:cxn ang="0">
                  <a:pos x="80" y="69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58"/>
                </a:cxn>
              </a:cxnLst>
              <a:rect l="0" t="0" r="r" b="b"/>
              <a:pathLst>
                <a:path w="80" h="72">
                  <a:moveTo>
                    <a:pt x="66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2"/>
                    <a:pt x="4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9" y="72"/>
                    <a:pt x="80" y="71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10"/>
            <p:cNvSpPr>
              <a:spLocks noEditPoints="1"/>
            </p:cNvSpPr>
            <p:nvPr/>
          </p:nvSpPr>
          <p:spPr bwMode="auto">
            <a:xfrm>
              <a:off x="5630863" y="755650"/>
              <a:ext cx="279400" cy="92075"/>
            </a:xfrm>
            <a:custGeom>
              <a:avLst/>
              <a:gdLst/>
              <a:ahLst/>
              <a:cxnLst>
                <a:cxn ang="0">
                  <a:pos x="101" y="15"/>
                </a:cxn>
                <a:cxn ang="0">
                  <a:pos x="72" y="15"/>
                </a:cxn>
                <a:cxn ang="0">
                  <a:pos x="72" y="4"/>
                </a:cxn>
                <a:cxn ang="0">
                  <a:pos x="69" y="0"/>
                </a:cxn>
                <a:cxn ang="0">
                  <a:pos x="40" y="0"/>
                </a:cxn>
                <a:cxn ang="0">
                  <a:pos x="36" y="4"/>
                </a:cxn>
                <a:cxn ang="0">
                  <a:pos x="36" y="15"/>
                </a:cxn>
                <a:cxn ang="0">
                  <a:pos x="7" y="15"/>
                </a:cxn>
                <a:cxn ang="0">
                  <a:pos x="0" y="22"/>
                </a:cxn>
                <a:cxn ang="0">
                  <a:pos x="0" y="29"/>
                </a:cxn>
                <a:cxn ang="0">
                  <a:pos x="7" y="36"/>
                </a:cxn>
                <a:cxn ang="0">
                  <a:pos x="101" y="36"/>
                </a:cxn>
                <a:cxn ang="0">
                  <a:pos x="109" y="29"/>
                </a:cxn>
                <a:cxn ang="0">
                  <a:pos x="109" y="22"/>
                </a:cxn>
                <a:cxn ang="0">
                  <a:pos x="101" y="15"/>
                </a:cxn>
                <a:cxn ang="0">
                  <a:pos x="43" y="15"/>
                </a:cxn>
                <a:cxn ang="0">
                  <a:pos x="43" y="7"/>
                </a:cxn>
                <a:cxn ang="0">
                  <a:pos x="65" y="7"/>
                </a:cxn>
                <a:cxn ang="0">
                  <a:pos x="65" y="15"/>
                </a:cxn>
                <a:cxn ang="0">
                  <a:pos x="43" y="15"/>
                </a:cxn>
              </a:cxnLst>
              <a:rect l="0" t="0" r="r" b="b"/>
              <a:pathLst>
                <a:path w="109" h="36">
                  <a:moveTo>
                    <a:pt x="101" y="15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6" y="2"/>
                    <a:pt x="36" y="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8"/>
                    <a:pt x="0" y="2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5" y="36"/>
                    <a:pt x="109" y="33"/>
                    <a:pt x="109" y="29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18"/>
                    <a:pt x="105" y="15"/>
                    <a:pt x="101" y="15"/>
                  </a:cubicBezTo>
                  <a:close/>
                  <a:moveTo>
                    <a:pt x="43" y="15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43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4" name="Freeform 18"/>
          <p:cNvSpPr>
            <a:spLocks noEditPoints="1"/>
          </p:cNvSpPr>
          <p:nvPr/>
        </p:nvSpPr>
        <p:spPr bwMode="auto">
          <a:xfrm>
            <a:off x="5793175" y="2853729"/>
            <a:ext cx="204788" cy="277813"/>
          </a:xfrm>
          <a:custGeom>
            <a:avLst/>
            <a:gdLst/>
            <a:ahLst/>
            <a:cxnLst>
              <a:cxn ang="0">
                <a:pos x="73" y="43"/>
              </a:cxn>
              <a:cxn ang="0">
                <a:pos x="73" y="33"/>
              </a:cxn>
              <a:cxn ang="0">
                <a:pos x="40" y="0"/>
              </a:cxn>
              <a:cxn ang="0">
                <a:pos x="7" y="33"/>
              </a:cxn>
              <a:cxn ang="0">
                <a:pos x="7" y="43"/>
              </a:cxn>
              <a:cxn ang="0">
                <a:pos x="0" y="43"/>
              </a:cxn>
              <a:cxn ang="0">
                <a:pos x="0" y="108"/>
              </a:cxn>
              <a:cxn ang="0">
                <a:pos x="80" y="108"/>
              </a:cxn>
              <a:cxn ang="0">
                <a:pos x="80" y="43"/>
              </a:cxn>
              <a:cxn ang="0">
                <a:pos x="73" y="43"/>
              </a:cxn>
              <a:cxn ang="0">
                <a:pos x="45" y="94"/>
              </a:cxn>
              <a:cxn ang="0">
                <a:pos x="33" y="94"/>
              </a:cxn>
              <a:cxn ang="0">
                <a:pos x="36" y="77"/>
              </a:cxn>
              <a:cxn ang="0">
                <a:pos x="33" y="72"/>
              </a:cxn>
              <a:cxn ang="0">
                <a:pos x="39" y="66"/>
              </a:cxn>
              <a:cxn ang="0">
                <a:pos x="45" y="72"/>
              </a:cxn>
              <a:cxn ang="0">
                <a:pos x="42" y="77"/>
              </a:cxn>
              <a:cxn ang="0">
                <a:pos x="45" y="94"/>
              </a:cxn>
              <a:cxn ang="0">
                <a:pos x="58" y="43"/>
              </a:cxn>
              <a:cxn ang="0">
                <a:pos x="22" y="43"/>
              </a:cxn>
              <a:cxn ang="0">
                <a:pos x="22" y="33"/>
              </a:cxn>
              <a:cxn ang="0">
                <a:pos x="40" y="15"/>
              </a:cxn>
              <a:cxn ang="0">
                <a:pos x="58" y="33"/>
              </a:cxn>
              <a:cxn ang="0">
                <a:pos x="58" y="43"/>
              </a:cxn>
            </a:cxnLst>
            <a:rect l="0" t="0" r="r" b="b"/>
            <a:pathLst>
              <a:path w="80" h="108">
                <a:moveTo>
                  <a:pt x="73" y="43"/>
                </a:moveTo>
                <a:cubicBezTo>
                  <a:pt x="73" y="33"/>
                  <a:pt x="73" y="33"/>
                  <a:pt x="73" y="33"/>
                </a:cubicBezTo>
                <a:cubicBezTo>
                  <a:pt x="73" y="15"/>
                  <a:pt x="58" y="0"/>
                  <a:pt x="40" y="0"/>
                </a:cubicBezTo>
                <a:cubicBezTo>
                  <a:pt x="22" y="0"/>
                  <a:pt x="7" y="15"/>
                  <a:pt x="7" y="33"/>
                </a:cubicBezTo>
                <a:cubicBezTo>
                  <a:pt x="7" y="43"/>
                  <a:pt x="7" y="43"/>
                  <a:pt x="7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08"/>
                  <a:pt x="0" y="108"/>
                  <a:pt x="0" y="10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0" y="43"/>
                  <a:pt x="80" y="43"/>
                  <a:pt x="80" y="43"/>
                </a:cubicBezTo>
                <a:lnTo>
                  <a:pt x="73" y="43"/>
                </a:lnTo>
                <a:close/>
                <a:moveTo>
                  <a:pt x="45" y="94"/>
                </a:moveTo>
                <a:cubicBezTo>
                  <a:pt x="33" y="94"/>
                  <a:pt x="33" y="94"/>
                  <a:pt x="33" y="94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6"/>
                  <a:pt x="33" y="74"/>
                  <a:pt x="33" y="72"/>
                </a:cubicBezTo>
                <a:cubicBezTo>
                  <a:pt x="33" y="69"/>
                  <a:pt x="36" y="66"/>
                  <a:pt x="39" y="66"/>
                </a:cubicBezTo>
                <a:cubicBezTo>
                  <a:pt x="42" y="66"/>
                  <a:pt x="45" y="69"/>
                  <a:pt x="45" y="72"/>
                </a:cubicBezTo>
                <a:cubicBezTo>
                  <a:pt x="45" y="74"/>
                  <a:pt x="44" y="76"/>
                  <a:pt x="42" y="77"/>
                </a:cubicBezTo>
                <a:lnTo>
                  <a:pt x="45" y="94"/>
                </a:lnTo>
                <a:close/>
                <a:moveTo>
                  <a:pt x="58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23"/>
                  <a:pt x="30" y="15"/>
                  <a:pt x="40" y="15"/>
                </a:cubicBezTo>
                <a:cubicBezTo>
                  <a:pt x="50" y="15"/>
                  <a:pt x="58" y="23"/>
                  <a:pt x="58" y="33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5" name="Freeform 153"/>
          <p:cNvSpPr>
            <a:spLocks/>
          </p:cNvSpPr>
          <p:nvPr/>
        </p:nvSpPr>
        <p:spPr bwMode="auto">
          <a:xfrm>
            <a:off x="5363305" y="3784734"/>
            <a:ext cx="288925" cy="287338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65"/>
          <p:cNvGrpSpPr/>
          <p:nvPr/>
        </p:nvGrpSpPr>
        <p:grpSpPr>
          <a:xfrm>
            <a:off x="4423569" y="4180945"/>
            <a:ext cx="296863" cy="271463"/>
            <a:chOff x="2046288" y="3759200"/>
            <a:chExt cx="296863" cy="271463"/>
          </a:xfrm>
          <a:solidFill>
            <a:schemeClr val="bg1"/>
          </a:solidFill>
        </p:grpSpPr>
        <p:sp>
          <p:nvSpPr>
            <p:cNvPr id="67" name="Rectangle 160"/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Rectangle 161"/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Rectangle 162"/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Rectangle 163"/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164"/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" name="Group 71"/>
          <p:cNvGrpSpPr/>
          <p:nvPr/>
        </p:nvGrpSpPr>
        <p:grpSpPr>
          <a:xfrm>
            <a:off x="3485273" y="3797905"/>
            <a:ext cx="300038" cy="261938"/>
            <a:chOff x="1450975" y="3768725"/>
            <a:chExt cx="300038" cy="261938"/>
          </a:xfrm>
          <a:solidFill>
            <a:schemeClr val="bg1"/>
          </a:solidFill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489075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Oval 155"/>
            <p:cNvSpPr>
              <a:spLocks noChangeArrowheads="1"/>
            </p:cNvSpPr>
            <p:nvPr/>
          </p:nvSpPr>
          <p:spPr bwMode="auto">
            <a:xfrm>
              <a:off x="1655763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156"/>
            <p:cNvSpPr>
              <a:spLocks noEditPoints="1"/>
            </p:cNvSpPr>
            <p:nvPr/>
          </p:nvSpPr>
          <p:spPr bwMode="auto">
            <a:xfrm>
              <a:off x="1450975" y="3768725"/>
              <a:ext cx="300038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0" y="0"/>
                </a:cxn>
                <a:cxn ang="0">
                  <a:pos x="37" y="4"/>
                </a:cxn>
                <a:cxn ang="0">
                  <a:pos x="37" y="15"/>
                </a:cxn>
                <a:cxn ang="0">
                  <a:pos x="19" y="15"/>
                </a:cxn>
                <a:cxn ang="0">
                  <a:pos x="13" y="18"/>
                </a:cxn>
                <a:cxn ang="0">
                  <a:pos x="2" y="40"/>
                </a:cxn>
                <a:cxn ang="0">
                  <a:pos x="0" y="47"/>
                </a:cxn>
                <a:cxn ang="0">
                  <a:pos x="0" y="69"/>
                </a:cxn>
                <a:cxn ang="0">
                  <a:pos x="3" y="75"/>
                </a:cxn>
                <a:cxn ang="0">
                  <a:pos x="5" y="77"/>
                </a:cxn>
                <a:cxn ang="0">
                  <a:pos x="9" y="79"/>
                </a:cxn>
                <a:cxn ang="0">
                  <a:pos x="29" y="65"/>
                </a:cxn>
                <a:cxn ang="0">
                  <a:pos x="50" y="80"/>
                </a:cxn>
                <a:cxn ang="0">
                  <a:pos x="74" y="80"/>
                </a:cxn>
                <a:cxn ang="0">
                  <a:pos x="95" y="65"/>
                </a:cxn>
                <a:cxn ang="0">
                  <a:pos x="115" y="79"/>
                </a:cxn>
                <a:cxn ang="0">
                  <a:pos x="117" y="76"/>
                </a:cxn>
                <a:cxn ang="0">
                  <a:pos x="117" y="4"/>
                </a:cxn>
                <a:cxn ang="0">
                  <a:pos x="113" y="0"/>
                </a:cxn>
                <a:cxn ang="0">
                  <a:pos x="37" y="44"/>
                </a:cxn>
                <a:cxn ang="0">
                  <a:pos x="15" y="44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37" y="44"/>
                </a:cxn>
              </a:cxnLst>
              <a:rect l="0" t="0" r="r" b="b"/>
              <a:pathLst>
                <a:path w="117" h="80">
                  <a:moveTo>
                    <a:pt x="11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7" y="2"/>
                    <a:pt x="37" y="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4" y="16"/>
                    <a:pt x="13" y="18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2"/>
                    <a:pt x="0" y="45"/>
                    <a:pt x="0" y="4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4"/>
                    <a:pt x="3" y="75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6" y="78"/>
                    <a:pt x="8" y="79"/>
                    <a:pt x="9" y="79"/>
                  </a:cubicBezTo>
                  <a:cubicBezTo>
                    <a:pt x="12" y="71"/>
                    <a:pt x="20" y="65"/>
                    <a:pt x="29" y="65"/>
                  </a:cubicBezTo>
                  <a:cubicBezTo>
                    <a:pt x="39" y="65"/>
                    <a:pt x="47" y="71"/>
                    <a:pt x="50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7" y="71"/>
                    <a:pt x="85" y="65"/>
                    <a:pt x="95" y="65"/>
                  </a:cubicBezTo>
                  <a:cubicBezTo>
                    <a:pt x="104" y="65"/>
                    <a:pt x="112" y="71"/>
                    <a:pt x="115" y="79"/>
                  </a:cubicBezTo>
                  <a:cubicBezTo>
                    <a:pt x="116" y="78"/>
                    <a:pt x="117" y="77"/>
                    <a:pt x="117" y="7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  <a:moveTo>
                    <a:pt x="37" y="44"/>
                  </a:moveTo>
                  <a:cubicBezTo>
                    <a:pt x="15" y="44"/>
                    <a:pt x="15" y="44"/>
                    <a:pt x="15" y="4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lnTo>
                    <a:pt x="37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76" name="Freeform 133"/>
          <p:cNvSpPr>
            <a:spLocks/>
          </p:cNvSpPr>
          <p:nvPr/>
        </p:nvSpPr>
        <p:spPr bwMode="auto">
          <a:xfrm>
            <a:off x="3099852" y="2843410"/>
            <a:ext cx="295275" cy="298450"/>
          </a:xfrm>
          <a:custGeom>
            <a:avLst/>
            <a:gdLst/>
            <a:ahLst/>
            <a:cxnLst>
              <a:cxn ang="0">
                <a:pos x="112" y="89"/>
              </a:cxn>
              <a:cxn ang="0">
                <a:pos x="86" y="75"/>
              </a:cxn>
              <a:cxn ang="0">
                <a:pos x="72" y="69"/>
              </a:cxn>
              <a:cxn ang="0">
                <a:pos x="72" y="58"/>
              </a:cxn>
              <a:cxn ang="0">
                <a:pos x="77" y="45"/>
              </a:cxn>
              <a:cxn ang="0">
                <a:pos x="83" y="38"/>
              </a:cxn>
              <a:cxn ang="0">
                <a:pos x="79" y="30"/>
              </a:cxn>
              <a:cxn ang="0">
                <a:pos x="80" y="18"/>
              </a:cxn>
              <a:cxn ang="0">
                <a:pos x="58" y="0"/>
              </a:cxn>
              <a:cxn ang="0">
                <a:pos x="35" y="18"/>
              </a:cxn>
              <a:cxn ang="0">
                <a:pos x="36" y="30"/>
              </a:cxn>
              <a:cxn ang="0">
                <a:pos x="33" y="38"/>
              </a:cxn>
              <a:cxn ang="0">
                <a:pos x="38" y="45"/>
              </a:cxn>
              <a:cxn ang="0">
                <a:pos x="44" y="58"/>
              </a:cxn>
              <a:cxn ang="0">
                <a:pos x="44" y="69"/>
              </a:cxn>
              <a:cxn ang="0">
                <a:pos x="30" y="75"/>
              </a:cxn>
              <a:cxn ang="0">
                <a:pos x="4" y="89"/>
              </a:cxn>
              <a:cxn ang="0">
                <a:pos x="1" y="116"/>
              </a:cxn>
              <a:cxn ang="0">
                <a:pos x="114" y="116"/>
              </a:cxn>
              <a:cxn ang="0">
                <a:pos x="112" y="89"/>
              </a:cxn>
            </a:cxnLst>
            <a:rect l="0" t="0" r="r" b="b"/>
            <a:pathLst>
              <a:path w="115" h="116">
                <a:moveTo>
                  <a:pt x="112" y="89"/>
                </a:moveTo>
                <a:cubicBezTo>
                  <a:pt x="109" y="83"/>
                  <a:pt x="97" y="80"/>
                  <a:pt x="86" y="75"/>
                </a:cubicBezTo>
                <a:cubicBezTo>
                  <a:pt x="75" y="71"/>
                  <a:pt x="72" y="69"/>
                  <a:pt x="72" y="69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6" y="55"/>
                  <a:pt x="77" y="45"/>
                </a:cubicBezTo>
                <a:cubicBezTo>
                  <a:pt x="80" y="45"/>
                  <a:pt x="83" y="41"/>
                  <a:pt x="83" y="38"/>
                </a:cubicBezTo>
                <a:cubicBezTo>
                  <a:pt x="83" y="36"/>
                  <a:pt x="83" y="29"/>
                  <a:pt x="79" y="30"/>
                </a:cubicBezTo>
                <a:cubicBezTo>
                  <a:pt x="80" y="25"/>
                  <a:pt x="81" y="20"/>
                  <a:pt x="80" y="18"/>
                </a:cubicBezTo>
                <a:cubicBezTo>
                  <a:pt x="80" y="9"/>
                  <a:pt x="71" y="0"/>
                  <a:pt x="58" y="0"/>
                </a:cubicBezTo>
                <a:cubicBezTo>
                  <a:pt x="45" y="0"/>
                  <a:pt x="36" y="9"/>
                  <a:pt x="35" y="18"/>
                </a:cubicBezTo>
                <a:cubicBezTo>
                  <a:pt x="35" y="20"/>
                  <a:pt x="35" y="25"/>
                  <a:pt x="36" y="30"/>
                </a:cubicBezTo>
                <a:cubicBezTo>
                  <a:pt x="33" y="29"/>
                  <a:pt x="32" y="36"/>
                  <a:pt x="33" y="38"/>
                </a:cubicBezTo>
                <a:cubicBezTo>
                  <a:pt x="33" y="41"/>
                  <a:pt x="35" y="45"/>
                  <a:pt x="38" y="45"/>
                </a:cubicBezTo>
                <a:cubicBezTo>
                  <a:pt x="39" y="55"/>
                  <a:pt x="44" y="58"/>
                  <a:pt x="44" y="58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1" y="71"/>
                  <a:pt x="30" y="75"/>
                </a:cubicBezTo>
                <a:cubicBezTo>
                  <a:pt x="18" y="80"/>
                  <a:pt x="7" y="83"/>
                  <a:pt x="4" y="89"/>
                </a:cubicBezTo>
                <a:cubicBezTo>
                  <a:pt x="0" y="93"/>
                  <a:pt x="1" y="116"/>
                  <a:pt x="1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6"/>
                  <a:pt x="115" y="93"/>
                  <a:pt x="112" y="8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" name="Group 76"/>
          <p:cNvGrpSpPr/>
          <p:nvPr/>
        </p:nvGrpSpPr>
        <p:grpSpPr>
          <a:xfrm>
            <a:off x="3497972" y="1908290"/>
            <a:ext cx="274638" cy="295275"/>
            <a:chOff x="2670176" y="1254125"/>
            <a:chExt cx="274638" cy="295275"/>
          </a:xfrm>
          <a:solidFill>
            <a:schemeClr val="bg1"/>
          </a:solidFill>
        </p:grpSpPr>
        <p:sp>
          <p:nvSpPr>
            <p:cNvPr id="78" name="Rectangle 218"/>
            <p:cNvSpPr>
              <a:spLocks noChangeArrowheads="1"/>
            </p:cNvSpPr>
            <p:nvPr/>
          </p:nvSpPr>
          <p:spPr bwMode="auto">
            <a:xfrm>
              <a:off x="2687638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219"/>
            <p:cNvSpPr>
              <a:spLocks noChangeArrowheads="1"/>
            </p:cNvSpPr>
            <p:nvPr/>
          </p:nvSpPr>
          <p:spPr bwMode="auto">
            <a:xfrm>
              <a:off x="2816226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220"/>
            <p:cNvSpPr>
              <a:spLocks noEditPoints="1"/>
            </p:cNvSpPr>
            <p:nvPr/>
          </p:nvSpPr>
          <p:spPr bwMode="auto">
            <a:xfrm>
              <a:off x="2670176" y="1254125"/>
              <a:ext cx="274638" cy="166688"/>
            </a:xfrm>
            <a:custGeom>
              <a:avLst/>
              <a:gdLst/>
              <a:ahLst/>
              <a:cxnLst>
                <a:cxn ang="0">
                  <a:pos x="65" y="37"/>
                </a:cxn>
                <a:cxn ang="0">
                  <a:pos x="65" y="36"/>
                </a:cxn>
                <a:cxn ang="0">
                  <a:pos x="94" y="19"/>
                </a:cxn>
                <a:cxn ang="0">
                  <a:pos x="76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1" y="29"/>
                </a:cxn>
                <a:cxn ang="0">
                  <a:pos x="51" y="29"/>
                </a:cxn>
                <a:cxn ang="0">
                  <a:pos x="33" y="0"/>
                </a:cxn>
                <a:cxn ang="0">
                  <a:pos x="15" y="19"/>
                </a:cxn>
                <a:cxn ang="0">
                  <a:pos x="44" y="36"/>
                </a:cxn>
                <a:cxn ang="0">
                  <a:pos x="44" y="37"/>
                </a:cxn>
                <a:cxn ang="0">
                  <a:pos x="0" y="37"/>
                </a:cxn>
                <a:cxn ang="0">
                  <a:pos x="0" y="66"/>
                </a:cxn>
                <a:cxn ang="0">
                  <a:pos x="51" y="66"/>
                </a:cxn>
                <a:cxn ang="0">
                  <a:pos x="51" y="37"/>
                </a:cxn>
                <a:cxn ang="0">
                  <a:pos x="58" y="37"/>
                </a:cxn>
                <a:cxn ang="0">
                  <a:pos x="58" y="66"/>
                </a:cxn>
                <a:cxn ang="0">
                  <a:pos x="109" y="66"/>
                </a:cxn>
                <a:cxn ang="0">
                  <a:pos x="109" y="37"/>
                </a:cxn>
                <a:cxn ang="0">
                  <a:pos x="65" y="37"/>
                </a:cxn>
                <a:cxn ang="0">
                  <a:pos x="22" y="19"/>
                </a:cxn>
                <a:cxn ang="0">
                  <a:pos x="33" y="8"/>
                </a:cxn>
                <a:cxn ang="0">
                  <a:pos x="43" y="29"/>
                </a:cxn>
                <a:cxn ang="0">
                  <a:pos x="22" y="19"/>
                </a:cxn>
                <a:cxn ang="0">
                  <a:pos x="76" y="8"/>
                </a:cxn>
                <a:cxn ang="0">
                  <a:pos x="87" y="19"/>
                </a:cxn>
                <a:cxn ang="0">
                  <a:pos x="66" y="29"/>
                </a:cxn>
                <a:cxn ang="0">
                  <a:pos x="76" y="8"/>
                </a:cxn>
              </a:cxnLst>
              <a:rect l="0" t="0" r="r" b="b"/>
              <a:pathLst>
                <a:path w="109" h="66">
                  <a:moveTo>
                    <a:pt x="65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76" y="35"/>
                    <a:pt x="94" y="31"/>
                    <a:pt x="94" y="19"/>
                  </a:cubicBezTo>
                  <a:cubicBezTo>
                    <a:pt x="94" y="9"/>
                    <a:pt x="85" y="0"/>
                    <a:pt x="76" y="0"/>
                  </a:cubicBezTo>
                  <a:cubicBezTo>
                    <a:pt x="68" y="0"/>
                    <a:pt x="60" y="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9" y="8"/>
                    <a:pt x="41" y="0"/>
                    <a:pt x="33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1"/>
                    <a:pt x="33" y="35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37"/>
                    <a:pt x="109" y="37"/>
                    <a:pt x="109" y="37"/>
                  </a:cubicBezTo>
                  <a:lnTo>
                    <a:pt x="65" y="37"/>
                  </a:lnTo>
                  <a:close/>
                  <a:moveTo>
                    <a:pt x="22" y="19"/>
                  </a:moveTo>
                  <a:cubicBezTo>
                    <a:pt x="22" y="13"/>
                    <a:pt x="28" y="8"/>
                    <a:pt x="33" y="8"/>
                  </a:cubicBezTo>
                  <a:cubicBezTo>
                    <a:pt x="38" y="8"/>
                    <a:pt x="42" y="16"/>
                    <a:pt x="43" y="29"/>
                  </a:cubicBezTo>
                  <a:cubicBezTo>
                    <a:pt x="33" y="28"/>
                    <a:pt x="22" y="25"/>
                    <a:pt x="22" y="19"/>
                  </a:cubicBezTo>
                  <a:close/>
                  <a:moveTo>
                    <a:pt x="76" y="8"/>
                  </a:moveTo>
                  <a:cubicBezTo>
                    <a:pt x="81" y="8"/>
                    <a:pt x="87" y="13"/>
                    <a:pt x="87" y="19"/>
                  </a:cubicBezTo>
                  <a:cubicBezTo>
                    <a:pt x="87" y="24"/>
                    <a:pt x="76" y="28"/>
                    <a:pt x="66" y="29"/>
                  </a:cubicBezTo>
                  <a:cubicBezTo>
                    <a:pt x="67" y="16"/>
                    <a:pt x="71" y="8"/>
                    <a:pt x="7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1" name="Freeform 5"/>
          <p:cNvSpPr>
            <a:spLocks noEditPoints="1"/>
          </p:cNvSpPr>
          <p:nvPr/>
        </p:nvSpPr>
        <p:spPr bwMode="auto">
          <a:xfrm>
            <a:off x="4242926" y="2641408"/>
            <a:ext cx="696248" cy="653014"/>
          </a:xfrm>
          <a:custGeom>
            <a:avLst/>
            <a:gdLst/>
            <a:ahLst/>
            <a:cxnLst>
              <a:cxn ang="0">
                <a:pos x="624" y="827"/>
              </a:cxn>
              <a:cxn ang="0">
                <a:pos x="480" y="815"/>
              </a:cxn>
              <a:cxn ang="0">
                <a:pos x="532" y="718"/>
              </a:cxn>
              <a:cxn ang="0">
                <a:pos x="431" y="601"/>
              </a:cxn>
              <a:cxn ang="0">
                <a:pos x="468" y="551"/>
              </a:cxn>
              <a:cxn ang="0">
                <a:pos x="358" y="592"/>
              </a:cxn>
              <a:cxn ang="0">
                <a:pos x="216" y="592"/>
              </a:cxn>
              <a:cxn ang="0">
                <a:pos x="61" y="627"/>
              </a:cxn>
              <a:cxn ang="0">
                <a:pos x="658" y="895"/>
              </a:cxn>
              <a:cxn ang="0">
                <a:pos x="204" y="404"/>
              </a:cxn>
              <a:cxn ang="0">
                <a:pos x="270" y="528"/>
              </a:cxn>
              <a:cxn ang="0">
                <a:pos x="358" y="559"/>
              </a:cxn>
              <a:cxn ang="0">
                <a:pos x="447" y="528"/>
              </a:cxn>
              <a:cxn ang="0">
                <a:pos x="512" y="405"/>
              </a:cxn>
              <a:cxn ang="0">
                <a:pos x="562" y="349"/>
              </a:cxn>
              <a:cxn ang="0">
                <a:pos x="183" y="304"/>
              </a:cxn>
              <a:cxn ang="0">
                <a:pos x="204" y="404"/>
              </a:cxn>
              <a:cxn ang="0">
                <a:pos x="954" y="628"/>
              </a:cxn>
              <a:cxn ang="0">
                <a:pos x="846" y="566"/>
              </a:cxn>
              <a:cxn ang="0">
                <a:pos x="867" y="461"/>
              </a:cxn>
              <a:cxn ang="0">
                <a:pos x="746" y="493"/>
              </a:cxn>
              <a:cxn ang="0">
                <a:pos x="687" y="404"/>
              </a:cxn>
              <a:cxn ang="0">
                <a:pos x="625" y="513"/>
              </a:cxn>
              <a:cxn ang="0">
                <a:pos x="520" y="491"/>
              </a:cxn>
              <a:cxn ang="0">
                <a:pos x="553" y="612"/>
              </a:cxn>
              <a:cxn ang="0">
                <a:pos x="463" y="671"/>
              </a:cxn>
              <a:cxn ang="0">
                <a:pos x="572" y="734"/>
              </a:cxn>
              <a:cxn ang="0">
                <a:pos x="550" y="838"/>
              </a:cxn>
              <a:cxn ang="0">
                <a:pos x="671" y="806"/>
              </a:cxn>
              <a:cxn ang="0">
                <a:pos x="730" y="895"/>
              </a:cxn>
              <a:cxn ang="0">
                <a:pos x="793" y="786"/>
              </a:cxn>
              <a:cxn ang="0">
                <a:pos x="898" y="808"/>
              </a:cxn>
              <a:cxn ang="0">
                <a:pos x="865" y="687"/>
              </a:cxn>
              <a:cxn ang="0">
                <a:pos x="709" y="716"/>
              </a:cxn>
              <a:cxn ang="0">
                <a:pos x="709" y="583"/>
              </a:cxn>
              <a:cxn ang="0">
                <a:pos x="709" y="716"/>
              </a:cxn>
              <a:cxn ang="0">
                <a:pos x="178" y="200"/>
              </a:cxn>
              <a:cxn ang="0">
                <a:pos x="145" y="211"/>
              </a:cxn>
              <a:cxn ang="0">
                <a:pos x="580" y="276"/>
              </a:cxn>
              <a:cxn ang="0">
                <a:pos x="551" y="211"/>
              </a:cxn>
              <a:cxn ang="0">
                <a:pos x="435" y="65"/>
              </a:cxn>
              <a:cxn ang="0">
                <a:pos x="431" y="221"/>
              </a:cxn>
              <a:cxn ang="0">
                <a:pos x="330" y="243"/>
              </a:cxn>
              <a:cxn ang="0">
                <a:pos x="291" y="209"/>
              </a:cxn>
              <a:cxn ang="0">
                <a:pos x="290" y="64"/>
              </a:cxn>
              <a:cxn ang="0">
                <a:pos x="395" y="226"/>
              </a:cxn>
              <a:cxn ang="0">
                <a:pos x="419" y="202"/>
              </a:cxn>
              <a:cxn ang="0">
                <a:pos x="417" y="21"/>
              </a:cxn>
              <a:cxn ang="0">
                <a:pos x="330" y="0"/>
              </a:cxn>
              <a:cxn ang="0">
                <a:pos x="306" y="24"/>
              </a:cxn>
              <a:cxn ang="0">
                <a:pos x="310" y="216"/>
              </a:cxn>
              <a:cxn ang="0">
                <a:pos x="330" y="226"/>
              </a:cxn>
            </a:cxnLst>
            <a:rect l="0" t="0" r="r" b="b"/>
            <a:pathLst>
              <a:path w="954" h="895">
                <a:moveTo>
                  <a:pt x="647" y="837"/>
                </a:moveTo>
                <a:cubicBezTo>
                  <a:pt x="642" y="834"/>
                  <a:pt x="628" y="830"/>
                  <a:pt x="624" y="827"/>
                </a:cubicBezTo>
                <a:cubicBezTo>
                  <a:pt x="545" y="880"/>
                  <a:pt x="545" y="880"/>
                  <a:pt x="545" y="880"/>
                </a:cubicBezTo>
                <a:cubicBezTo>
                  <a:pt x="480" y="815"/>
                  <a:pt x="480" y="815"/>
                  <a:pt x="480" y="815"/>
                </a:cubicBezTo>
                <a:cubicBezTo>
                  <a:pt x="536" y="727"/>
                  <a:pt x="536" y="727"/>
                  <a:pt x="536" y="727"/>
                </a:cubicBezTo>
                <a:cubicBezTo>
                  <a:pt x="534" y="723"/>
                  <a:pt x="534" y="722"/>
                  <a:pt x="532" y="718"/>
                </a:cubicBezTo>
                <a:cubicBezTo>
                  <a:pt x="430" y="700"/>
                  <a:pt x="430" y="700"/>
                  <a:pt x="430" y="700"/>
                </a:cubicBezTo>
                <a:cubicBezTo>
                  <a:pt x="431" y="601"/>
                  <a:pt x="431" y="601"/>
                  <a:pt x="431" y="601"/>
                </a:cubicBezTo>
                <a:cubicBezTo>
                  <a:pt x="505" y="588"/>
                  <a:pt x="505" y="588"/>
                  <a:pt x="505" y="588"/>
                </a:cubicBezTo>
                <a:cubicBezTo>
                  <a:pt x="468" y="551"/>
                  <a:pt x="468" y="551"/>
                  <a:pt x="468" y="551"/>
                </a:cubicBezTo>
                <a:cubicBezTo>
                  <a:pt x="437" y="577"/>
                  <a:pt x="399" y="592"/>
                  <a:pt x="358" y="592"/>
                </a:cubicBezTo>
                <a:cubicBezTo>
                  <a:pt x="358" y="592"/>
                  <a:pt x="358" y="592"/>
                  <a:pt x="358" y="592"/>
                </a:cubicBezTo>
                <a:cubicBezTo>
                  <a:pt x="320" y="592"/>
                  <a:pt x="284" y="578"/>
                  <a:pt x="254" y="555"/>
                </a:cubicBezTo>
                <a:cubicBezTo>
                  <a:pt x="216" y="592"/>
                  <a:pt x="216" y="592"/>
                  <a:pt x="216" y="592"/>
                </a:cubicBezTo>
                <a:cubicBezTo>
                  <a:pt x="142" y="592"/>
                  <a:pt x="142" y="592"/>
                  <a:pt x="142" y="592"/>
                </a:cubicBezTo>
                <a:cubicBezTo>
                  <a:pt x="108" y="592"/>
                  <a:pt x="81" y="603"/>
                  <a:pt x="61" y="627"/>
                </a:cubicBezTo>
                <a:cubicBezTo>
                  <a:pt x="0" y="698"/>
                  <a:pt x="10" y="849"/>
                  <a:pt x="15" y="895"/>
                </a:cubicBezTo>
                <a:cubicBezTo>
                  <a:pt x="658" y="895"/>
                  <a:pt x="658" y="895"/>
                  <a:pt x="658" y="895"/>
                </a:cubicBezTo>
                <a:lnTo>
                  <a:pt x="647" y="837"/>
                </a:lnTo>
                <a:close/>
                <a:moveTo>
                  <a:pt x="204" y="404"/>
                </a:moveTo>
                <a:cubicBezTo>
                  <a:pt x="209" y="447"/>
                  <a:pt x="227" y="484"/>
                  <a:pt x="253" y="512"/>
                </a:cubicBezTo>
                <a:cubicBezTo>
                  <a:pt x="258" y="517"/>
                  <a:pt x="264" y="523"/>
                  <a:pt x="270" y="528"/>
                </a:cubicBezTo>
                <a:cubicBezTo>
                  <a:pt x="278" y="534"/>
                  <a:pt x="286" y="539"/>
                  <a:pt x="295" y="544"/>
                </a:cubicBezTo>
                <a:cubicBezTo>
                  <a:pt x="314" y="554"/>
                  <a:pt x="335" y="559"/>
                  <a:pt x="358" y="559"/>
                </a:cubicBezTo>
                <a:cubicBezTo>
                  <a:pt x="381" y="559"/>
                  <a:pt x="403" y="554"/>
                  <a:pt x="422" y="544"/>
                </a:cubicBezTo>
                <a:cubicBezTo>
                  <a:pt x="431" y="539"/>
                  <a:pt x="439" y="534"/>
                  <a:pt x="447" y="528"/>
                </a:cubicBezTo>
                <a:cubicBezTo>
                  <a:pt x="453" y="523"/>
                  <a:pt x="459" y="517"/>
                  <a:pt x="464" y="512"/>
                </a:cubicBezTo>
                <a:cubicBezTo>
                  <a:pt x="490" y="484"/>
                  <a:pt x="507" y="447"/>
                  <a:pt x="512" y="405"/>
                </a:cubicBezTo>
                <a:cubicBezTo>
                  <a:pt x="513" y="405"/>
                  <a:pt x="513" y="405"/>
                  <a:pt x="514" y="405"/>
                </a:cubicBezTo>
                <a:cubicBezTo>
                  <a:pt x="541" y="405"/>
                  <a:pt x="562" y="380"/>
                  <a:pt x="562" y="349"/>
                </a:cubicBezTo>
                <a:cubicBezTo>
                  <a:pt x="562" y="330"/>
                  <a:pt x="554" y="314"/>
                  <a:pt x="542" y="304"/>
                </a:cubicBezTo>
                <a:cubicBezTo>
                  <a:pt x="183" y="304"/>
                  <a:pt x="183" y="304"/>
                  <a:pt x="183" y="304"/>
                </a:cubicBezTo>
                <a:cubicBezTo>
                  <a:pt x="171" y="314"/>
                  <a:pt x="163" y="330"/>
                  <a:pt x="163" y="349"/>
                </a:cubicBezTo>
                <a:cubicBezTo>
                  <a:pt x="163" y="378"/>
                  <a:pt x="181" y="401"/>
                  <a:pt x="204" y="404"/>
                </a:cubicBezTo>
                <a:close/>
                <a:moveTo>
                  <a:pt x="954" y="671"/>
                </a:moveTo>
                <a:cubicBezTo>
                  <a:pt x="954" y="628"/>
                  <a:pt x="954" y="628"/>
                  <a:pt x="954" y="628"/>
                </a:cubicBezTo>
                <a:cubicBezTo>
                  <a:pt x="865" y="612"/>
                  <a:pt x="865" y="612"/>
                  <a:pt x="865" y="612"/>
                </a:cubicBezTo>
                <a:cubicBezTo>
                  <a:pt x="861" y="595"/>
                  <a:pt x="854" y="580"/>
                  <a:pt x="846" y="566"/>
                </a:cubicBezTo>
                <a:cubicBezTo>
                  <a:pt x="898" y="491"/>
                  <a:pt x="898" y="491"/>
                  <a:pt x="898" y="491"/>
                </a:cubicBezTo>
                <a:cubicBezTo>
                  <a:pt x="867" y="461"/>
                  <a:pt x="867" y="461"/>
                  <a:pt x="867" y="461"/>
                </a:cubicBezTo>
                <a:cubicBezTo>
                  <a:pt x="793" y="513"/>
                  <a:pt x="793" y="513"/>
                  <a:pt x="793" y="513"/>
                </a:cubicBezTo>
                <a:cubicBezTo>
                  <a:pt x="778" y="504"/>
                  <a:pt x="763" y="497"/>
                  <a:pt x="746" y="493"/>
                </a:cubicBezTo>
                <a:cubicBezTo>
                  <a:pt x="730" y="404"/>
                  <a:pt x="730" y="404"/>
                  <a:pt x="730" y="404"/>
                </a:cubicBezTo>
                <a:cubicBezTo>
                  <a:pt x="687" y="404"/>
                  <a:pt x="687" y="404"/>
                  <a:pt x="687" y="404"/>
                </a:cubicBezTo>
                <a:cubicBezTo>
                  <a:pt x="671" y="494"/>
                  <a:pt x="671" y="494"/>
                  <a:pt x="671" y="494"/>
                </a:cubicBezTo>
                <a:cubicBezTo>
                  <a:pt x="655" y="498"/>
                  <a:pt x="639" y="504"/>
                  <a:pt x="625" y="513"/>
                </a:cubicBezTo>
                <a:cubicBezTo>
                  <a:pt x="550" y="461"/>
                  <a:pt x="550" y="461"/>
                  <a:pt x="550" y="461"/>
                </a:cubicBezTo>
                <a:cubicBezTo>
                  <a:pt x="520" y="491"/>
                  <a:pt x="520" y="491"/>
                  <a:pt x="520" y="491"/>
                </a:cubicBezTo>
                <a:cubicBezTo>
                  <a:pt x="572" y="566"/>
                  <a:pt x="572" y="566"/>
                  <a:pt x="572" y="566"/>
                </a:cubicBezTo>
                <a:cubicBezTo>
                  <a:pt x="563" y="580"/>
                  <a:pt x="557" y="596"/>
                  <a:pt x="553" y="612"/>
                </a:cubicBezTo>
                <a:cubicBezTo>
                  <a:pt x="463" y="628"/>
                  <a:pt x="463" y="628"/>
                  <a:pt x="463" y="628"/>
                </a:cubicBezTo>
                <a:cubicBezTo>
                  <a:pt x="463" y="671"/>
                  <a:pt x="463" y="671"/>
                  <a:pt x="463" y="671"/>
                </a:cubicBezTo>
                <a:cubicBezTo>
                  <a:pt x="553" y="687"/>
                  <a:pt x="553" y="687"/>
                  <a:pt x="553" y="687"/>
                </a:cubicBezTo>
                <a:cubicBezTo>
                  <a:pt x="557" y="704"/>
                  <a:pt x="564" y="719"/>
                  <a:pt x="572" y="734"/>
                </a:cubicBezTo>
                <a:cubicBezTo>
                  <a:pt x="520" y="808"/>
                  <a:pt x="520" y="808"/>
                  <a:pt x="520" y="808"/>
                </a:cubicBezTo>
                <a:cubicBezTo>
                  <a:pt x="550" y="838"/>
                  <a:pt x="550" y="838"/>
                  <a:pt x="550" y="838"/>
                </a:cubicBezTo>
                <a:cubicBezTo>
                  <a:pt x="625" y="787"/>
                  <a:pt x="625" y="787"/>
                  <a:pt x="625" y="787"/>
                </a:cubicBezTo>
                <a:cubicBezTo>
                  <a:pt x="639" y="795"/>
                  <a:pt x="655" y="802"/>
                  <a:pt x="671" y="806"/>
                </a:cubicBezTo>
                <a:cubicBezTo>
                  <a:pt x="687" y="895"/>
                  <a:pt x="687" y="895"/>
                  <a:pt x="687" y="895"/>
                </a:cubicBezTo>
                <a:cubicBezTo>
                  <a:pt x="730" y="895"/>
                  <a:pt x="730" y="895"/>
                  <a:pt x="730" y="895"/>
                </a:cubicBezTo>
                <a:cubicBezTo>
                  <a:pt x="746" y="806"/>
                  <a:pt x="746" y="806"/>
                  <a:pt x="746" y="806"/>
                </a:cubicBezTo>
                <a:cubicBezTo>
                  <a:pt x="763" y="802"/>
                  <a:pt x="779" y="795"/>
                  <a:pt x="793" y="786"/>
                </a:cubicBezTo>
                <a:cubicBezTo>
                  <a:pt x="867" y="838"/>
                  <a:pt x="867" y="838"/>
                  <a:pt x="867" y="838"/>
                </a:cubicBezTo>
                <a:cubicBezTo>
                  <a:pt x="898" y="808"/>
                  <a:pt x="898" y="808"/>
                  <a:pt x="898" y="808"/>
                </a:cubicBezTo>
                <a:cubicBezTo>
                  <a:pt x="846" y="733"/>
                  <a:pt x="846" y="733"/>
                  <a:pt x="846" y="733"/>
                </a:cubicBezTo>
                <a:cubicBezTo>
                  <a:pt x="854" y="719"/>
                  <a:pt x="861" y="703"/>
                  <a:pt x="865" y="687"/>
                </a:cubicBezTo>
                <a:lnTo>
                  <a:pt x="954" y="671"/>
                </a:lnTo>
                <a:close/>
                <a:moveTo>
                  <a:pt x="709" y="716"/>
                </a:moveTo>
                <a:cubicBezTo>
                  <a:pt x="672" y="716"/>
                  <a:pt x="642" y="686"/>
                  <a:pt x="642" y="650"/>
                </a:cubicBezTo>
                <a:cubicBezTo>
                  <a:pt x="642" y="613"/>
                  <a:pt x="672" y="583"/>
                  <a:pt x="709" y="583"/>
                </a:cubicBezTo>
                <a:cubicBezTo>
                  <a:pt x="745" y="583"/>
                  <a:pt x="775" y="613"/>
                  <a:pt x="775" y="650"/>
                </a:cubicBezTo>
                <a:cubicBezTo>
                  <a:pt x="775" y="686"/>
                  <a:pt x="745" y="716"/>
                  <a:pt x="709" y="716"/>
                </a:cubicBezTo>
                <a:close/>
                <a:moveTo>
                  <a:pt x="290" y="64"/>
                </a:moveTo>
                <a:cubicBezTo>
                  <a:pt x="236" y="92"/>
                  <a:pt x="194" y="146"/>
                  <a:pt x="178" y="200"/>
                </a:cubicBezTo>
                <a:cubicBezTo>
                  <a:pt x="174" y="211"/>
                  <a:pt x="174" y="211"/>
                  <a:pt x="174" y="211"/>
                </a:cubicBezTo>
                <a:cubicBezTo>
                  <a:pt x="145" y="211"/>
                  <a:pt x="145" y="211"/>
                  <a:pt x="145" y="211"/>
                </a:cubicBezTo>
                <a:cubicBezTo>
                  <a:pt x="145" y="276"/>
                  <a:pt x="145" y="276"/>
                  <a:pt x="145" y="276"/>
                </a:cubicBezTo>
                <a:cubicBezTo>
                  <a:pt x="580" y="276"/>
                  <a:pt x="580" y="276"/>
                  <a:pt x="580" y="276"/>
                </a:cubicBezTo>
                <a:cubicBezTo>
                  <a:pt x="580" y="211"/>
                  <a:pt x="580" y="211"/>
                  <a:pt x="580" y="211"/>
                </a:cubicBezTo>
                <a:cubicBezTo>
                  <a:pt x="551" y="211"/>
                  <a:pt x="551" y="211"/>
                  <a:pt x="551" y="211"/>
                </a:cubicBezTo>
                <a:cubicBezTo>
                  <a:pt x="547" y="200"/>
                  <a:pt x="547" y="200"/>
                  <a:pt x="547" y="200"/>
                </a:cubicBezTo>
                <a:cubicBezTo>
                  <a:pt x="531" y="146"/>
                  <a:pt x="489" y="92"/>
                  <a:pt x="435" y="65"/>
                </a:cubicBezTo>
                <a:cubicBezTo>
                  <a:pt x="435" y="205"/>
                  <a:pt x="435" y="205"/>
                  <a:pt x="435" y="205"/>
                </a:cubicBezTo>
                <a:cubicBezTo>
                  <a:pt x="435" y="211"/>
                  <a:pt x="434" y="216"/>
                  <a:pt x="431" y="221"/>
                </a:cubicBezTo>
                <a:cubicBezTo>
                  <a:pt x="424" y="234"/>
                  <a:pt x="411" y="243"/>
                  <a:pt x="396" y="243"/>
                </a:cubicBezTo>
                <a:cubicBezTo>
                  <a:pt x="330" y="243"/>
                  <a:pt x="330" y="243"/>
                  <a:pt x="330" y="243"/>
                </a:cubicBezTo>
                <a:cubicBezTo>
                  <a:pt x="316" y="243"/>
                  <a:pt x="303" y="236"/>
                  <a:pt x="296" y="224"/>
                </a:cubicBezTo>
                <a:cubicBezTo>
                  <a:pt x="293" y="220"/>
                  <a:pt x="292" y="215"/>
                  <a:pt x="291" y="209"/>
                </a:cubicBezTo>
                <a:cubicBezTo>
                  <a:pt x="290" y="207"/>
                  <a:pt x="290" y="205"/>
                  <a:pt x="290" y="203"/>
                </a:cubicBezTo>
                <a:lnTo>
                  <a:pt x="290" y="64"/>
                </a:lnTo>
                <a:close/>
                <a:moveTo>
                  <a:pt x="330" y="226"/>
                </a:moveTo>
                <a:cubicBezTo>
                  <a:pt x="395" y="226"/>
                  <a:pt x="395" y="226"/>
                  <a:pt x="395" y="226"/>
                </a:cubicBezTo>
                <a:cubicBezTo>
                  <a:pt x="404" y="226"/>
                  <a:pt x="412" y="221"/>
                  <a:pt x="416" y="214"/>
                </a:cubicBezTo>
                <a:cubicBezTo>
                  <a:pt x="418" y="210"/>
                  <a:pt x="419" y="206"/>
                  <a:pt x="419" y="202"/>
                </a:cubicBezTo>
                <a:cubicBezTo>
                  <a:pt x="419" y="32"/>
                  <a:pt x="419" y="32"/>
                  <a:pt x="419" y="32"/>
                </a:cubicBezTo>
                <a:cubicBezTo>
                  <a:pt x="419" y="28"/>
                  <a:pt x="418" y="24"/>
                  <a:pt x="417" y="21"/>
                </a:cubicBezTo>
                <a:cubicBezTo>
                  <a:pt x="413" y="9"/>
                  <a:pt x="401" y="0"/>
                  <a:pt x="38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18" y="0"/>
                  <a:pt x="308" y="10"/>
                  <a:pt x="307" y="21"/>
                </a:cubicBezTo>
                <a:cubicBezTo>
                  <a:pt x="307" y="22"/>
                  <a:pt x="306" y="23"/>
                  <a:pt x="306" y="24"/>
                </a:cubicBezTo>
                <a:cubicBezTo>
                  <a:pt x="306" y="202"/>
                  <a:pt x="306" y="202"/>
                  <a:pt x="306" y="202"/>
                </a:cubicBezTo>
                <a:cubicBezTo>
                  <a:pt x="306" y="207"/>
                  <a:pt x="308" y="212"/>
                  <a:pt x="310" y="216"/>
                </a:cubicBezTo>
                <a:cubicBezTo>
                  <a:pt x="315" y="222"/>
                  <a:pt x="322" y="226"/>
                  <a:pt x="330" y="226"/>
                </a:cubicBezTo>
                <a:close/>
                <a:moveTo>
                  <a:pt x="330" y="226"/>
                </a:moveTo>
                <a:cubicBezTo>
                  <a:pt x="330" y="226"/>
                  <a:pt x="330" y="226"/>
                  <a:pt x="330" y="22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2" name="Footer Text"/>
          <p:cNvSpPr txBox="1"/>
          <p:nvPr/>
        </p:nvSpPr>
        <p:spPr>
          <a:xfrm>
            <a:off x="5923409" y="1766213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85" name="Footer Text"/>
          <p:cNvSpPr txBox="1"/>
          <p:nvPr/>
        </p:nvSpPr>
        <p:spPr>
          <a:xfrm>
            <a:off x="6304409" y="2746885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86" name="Footer Text"/>
          <p:cNvSpPr txBox="1"/>
          <p:nvPr/>
        </p:nvSpPr>
        <p:spPr>
          <a:xfrm>
            <a:off x="5904359" y="3706945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87" name="Footer Text"/>
          <p:cNvSpPr txBox="1"/>
          <p:nvPr/>
        </p:nvSpPr>
        <p:spPr>
          <a:xfrm>
            <a:off x="555195" y="1766213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88" name="Footer Text"/>
          <p:cNvSpPr txBox="1"/>
          <p:nvPr/>
        </p:nvSpPr>
        <p:spPr>
          <a:xfrm>
            <a:off x="170309" y="2746885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89" name="Footer Text"/>
          <p:cNvSpPr txBox="1"/>
          <p:nvPr/>
        </p:nvSpPr>
        <p:spPr>
          <a:xfrm>
            <a:off x="536145" y="3706945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accent3"/>
                </a:solidFill>
              </a:rPr>
              <a:t/>
            </a:r>
            <a:br>
              <a:rPr lang="en-US" sz="1000" dirty="0" smtClean="0">
                <a:solidFill>
                  <a:schemeClr val="accent3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90" name="Footer Text"/>
          <p:cNvSpPr txBox="1"/>
          <p:nvPr/>
        </p:nvSpPr>
        <p:spPr>
          <a:xfrm>
            <a:off x="1465709" y="1123950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91" name="Footer Text"/>
          <p:cNvSpPr txBox="1"/>
          <p:nvPr/>
        </p:nvSpPr>
        <p:spPr>
          <a:xfrm>
            <a:off x="4979863" y="4441507"/>
            <a:ext cx="26490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6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form.</a:t>
            </a:r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0"/>
                            </p:stCondLst>
                            <p:childTnLst>
                              <p:par>
                                <p:cTn id="1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50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24" grpId="0" animBg="1"/>
      <p:bldP spid="39" grpId="0" animBg="1"/>
      <p:bldP spid="44" grpId="0" animBg="1"/>
      <p:bldP spid="47" grpId="0" animBg="1"/>
      <p:bldP spid="51" grpId="0" animBg="1"/>
      <p:bldP spid="53" grpId="0" animBg="1"/>
      <p:bldP spid="56" grpId="0" animBg="1"/>
      <p:bldP spid="64" grpId="0" animBg="1"/>
      <p:bldP spid="65" grpId="0" animBg="1"/>
      <p:bldP spid="76" grpId="0" animBg="1"/>
      <p:bldP spid="81" grpId="0" animBg="1"/>
      <p:bldP spid="82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项目计划图</a:t>
            </a:r>
            <a:endParaRPr lang="en-US" dirty="0"/>
          </a:p>
        </p:txBody>
      </p:sp>
      <p:sp>
        <p:nvSpPr>
          <p:cNvPr id="71" name="Right Arrow 70"/>
          <p:cNvSpPr/>
          <p:nvPr/>
        </p:nvSpPr>
        <p:spPr>
          <a:xfrm rot="2160000">
            <a:off x="5056571" y="2104026"/>
            <a:ext cx="248700" cy="314696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0" name="Right Arrow 59"/>
          <p:cNvSpPr/>
          <p:nvPr/>
        </p:nvSpPr>
        <p:spPr>
          <a:xfrm rot="10800000">
            <a:off x="4502312" y="3853184"/>
            <a:ext cx="248700" cy="314696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Right Arrow 49"/>
          <p:cNvSpPr/>
          <p:nvPr/>
        </p:nvSpPr>
        <p:spPr>
          <a:xfrm rot="19440000">
            <a:off x="3922588" y="2112300"/>
            <a:ext cx="248700" cy="314696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8" name="Oval 97"/>
          <p:cNvSpPr/>
          <p:nvPr/>
        </p:nvSpPr>
        <p:spPr>
          <a:xfrm>
            <a:off x="5287391" y="2211238"/>
            <a:ext cx="932434" cy="9324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7" name="Right Arrow 106"/>
          <p:cNvSpPr/>
          <p:nvPr/>
        </p:nvSpPr>
        <p:spPr>
          <a:xfrm rot="6480000">
            <a:off x="5414861" y="3179951"/>
            <a:ext cx="248700" cy="314696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8" name="Oval 107"/>
          <p:cNvSpPr/>
          <p:nvPr/>
        </p:nvSpPr>
        <p:spPr>
          <a:xfrm>
            <a:off x="4854248" y="3544315"/>
            <a:ext cx="932434" cy="9324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9" name="Right Arrow 14"/>
          <p:cNvSpPr/>
          <p:nvPr/>
        </p:nvSpPr>
        <p:spPr>
          <a:xfrm>
            <a:off x="4576922" y="3916123"/>
            <a:ext cx="174090" cy="1888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/>
          </a:p>
        </p:txBody>
      </p:sp>
      <p:sp>
        <p:nvSpPr>
          <p:cNvPr id="111" name="Right Arrow 110"/>
          <p:cNvSpPr/>
          <p:nvPr/>
        </p:nvSpPr>
        <p:spPr>
          <a:xfrm rot="15120000">
            <a:off x="3580037" y="3193339"/>
            <a:ext cx="248700" cy="314696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2" name="Oval 111"/>
          <p:cNvSpPr/>
          <p:nvPr/>
        </p:nvSpPr>
        <p:spPr>
          <a:xfrm>
            <a:off x="3019423" y="2211238"/>
            <a:ext cx="932434" cy="932435"/>
          </a:xfrm>
          <a:prstGeom prst="ellipse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5" name="Freeform 128"/>
          <p:cNvSpPr>
            <a:spLocks/>
          </p:cNvSpPr>
          <p:nvPr/>
        </p:nvSpPr>
        <p:spPr bwMode="auto">
          <a:xfrm rot="11700000" flipV="1">
            <a:off x="4273346" y="2697620"/>
            <a:ext cx="671512" cy="66653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6" name="Footer Text"/>
          <p:cNvSpPr txBox="1"/>
          <p:nvPr/>
        </p:nvSpPr>
        <p:spPr>
          <a:xfrm>
            <a:off x="6266879" y="2431234"/>
            <a:ext cx="21627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117" name="Footer Text"/>
          <p:cNvSpPr txBox="1"/>
          <p:nvPr/>
        </p:nvSpPr>
        <p:spPr>
          <a:xfrm>
            <a:off x="5838824" y="3764311"/>
            <a:ext cx="23442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118" name="Footer Text"/>
          <p:cNvSpPr txBox="1"/>
          <p:nvPr/>
        </p:nvSpPr>
        <p:spPr>
          <a:xfrm>
            <a:off x="1208533" y="3764311"/>
            <a:ext cx="21156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accent5"/>
                </a:solidFill>
              </a:rPr>
              <a:t/>
            </a:r>
            <a:br>
              <a:rPr lang="en-US" sz="1000" dirty="0" smtClean="0">
                <a:solidFill>
                  <a:schemeClr val="accent5"/>
                </a:solidFill>
              </a:rPr>
            </a:b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119" name="Footer Text"/>
          <p:cNvSpPr txBox="1"/>
          <p:nvPr/>
        </p:nvSpPr>
        <p:spPr>
          <a:xfrm>
            <a:off x="742378" y="2431234"/>
            <a:ext cx="21156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120" name="Oval 119"/>
          <p:cNvSpPr/>
          <p:nvPr/>
        </p:nvSpPr>
        <p:spPr>
          <a:xfrm>
            <a:off x="4153406" y="1387350"/>
            <a:ext cx="932434" cy="9324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1" name="Oval 120"/>
          <p:cNvSpPr/>
          <p:nvPr/>
        </p:nvSpPr>
        <p:spPr>
          <a:xfrm>
            <a:off x="3452566" y="3544315"/>
            <a:ext cx="932434" cy="9324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2" name="Footer Text"/>
          <p:cNvSpPr txBox="1"/>
          <p:nvPr/>
        </p:nvSpPr>
        <p:spPr>
          <a:xfrm>
            <a:off x="1912366" y="1524000"/>
            <a:ext cx="211569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accent2"/>
                </a:solidFill>
              </a:rPr>
              <a:t/>
            </a:r>
            <a:br>
              <a:rPr lang="en-US" sz="1000" dirty="0" smtClean="0">
                <a:solidFill>
                  <a:schemeClr val="accent2"/>
                </a:solidFill>
              </a:rPr>
            </a:b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of lorem ipsum available, but the majority have suffered alteration in some form.</a:t>
            </a:r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3327886" y="2446986"/>
            <a:ext cx="315508" cy="460938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1" name="Freeform 137"/>
          <p:cNvSpPr>
            <a:spLocks noEditPoints="1"/>
          </p:cNvSpPr>
          <p:nvPr/>
        </p:nvSpPr>
        <p:spPr bwMode="auto">
          <a:xfrm>
            <a:off x="5583020" y="2502774"/>
            <a:ext cx="341177" cy="349363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0" name="Freeform 65"/>
          <p:cNvSpPr>
            <a:spLocks noEditPoints="1"/>
          </p:cNvSpPr>
          <p:nvPr/>
        </p:nvSpPr>
        <p:spPr bwMode="auto">
          <a:xfrm>
            <a:off x="4427344" y="1678355"/>
            <a:ext cx="384559" cy="350425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1" name="Freeform 83"/>
          <p:cNvSpPr>
            <a:spLocks noEditPoints="1"/>
          </p:cNvSpPr>
          <p:nvPr/>
        </p:nvSpPr>
        <p:spPr bwMode="auto">
          <a:xfrm>
            <a:off x="5202472" y="3833543"/>
            <a:ext cx="235987" cy="353979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2" name="Freeform 57"/>
          <p:cNvSpPr>
            <a:spLocks noEditPoints="1"/>
          </p:cNvSpPr>
          <p:nvPr/>
        </p:nvSpPr>
        <p:spPr bwMode="auto">
          <a:xfrm>
            <a:off x="3762116" y="3871643"/>
            <a:ext cx="313335" cy="27777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5" grpId="0" animBg="1"/>
      <p:bldP spid="116" grpId="0"/>
      <p:bldP spid="117" grpId="0"/>
      <p:bldP spid="118" grpId="0"/>
      <p:bldP spid="119" grpId="0"/>
      <p:bldP spid="122" grpId="0"/>
      <p:bldP spid="125" grpId="0" animBg="1"/>
      <p:bldP spid="131" grpId="0" animBg="1"/>
      <p:bldP spid="140" grpId="0" animBg="1"/>
      <p:bldP spid="141" grpId="0" animBg="1"/>
      <p:bldP spid="1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98"/>
          <p:cNvGrpSpPr/>
          <p:nvPr/>
        </p:nvGrpSpPr>
        <p:grpSpPr>
          <a:xfrm>
            <a:off x="1006288" y="1923839"/>
            <a:ext cx="938605" cy="938605"/>
            <a:chOff x="1006288" y="1771650"/>
            <a:chExt cx="938605" cy="938605"/>
          </a:xfrm>
        </p:grpSpPr>
        <p:sp>
          <p:nvSpPr>
            <p:cNvPr id="54" name="Oval 53"/>
            <p:cNvSpPr/>
            <p:nvPr/>
          </p:nvSpPr>
          <p:spPr>
            <a:xfrm>
              <a:off x="1006288" y="1771650"/>
              <a:ext cx="938605" cy="9386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65"/>
            <p:cNvSpPr>
              <a:spLocks noEditPoints="1"/>
            </p:cNvSpPr>
            <p:nvPr/>
          </p:nvSpPr>
          <p:spPr bwMode="auto">
            <a:xfrm>
              <a:off x="1200364" y="1990155"/>
              <a:ext cx="550454" cy="501594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91" name="Straight Arrow Connector 90"/>
          <p:cNvCxnSpPr/>
          <p:nvPr/>
        </p:nvCxnSpPr>
        <p:spPr>
          <a:xfrm rot="16200000" flipV="1">
            <a:off x="1819256" y="2713171"/>
            <a:ext cx="569611" cy="59324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ooter Text"/>
          <p:cNvSpPr txBox="1"/>
          <p:nvPr/>
        </p:nvSpPr>
        <p:spPr>
          <a:xfrm>
            <a:off x="800499" y="3104939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rot="16200000" flipV="1">
            <a:off x="4333138" y="2713171"/>
            <a:ext cx="569611" cy="59324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16200000" flipV="1">
            <a:off x="6809971" y="2713171"/>
            <a:ext cx="569611" cy="59324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>
            <a:off x="3076197" y="2713170"/>
            <a:ext cx="569611" cy="59324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>
            <a:off x="5590079" y="2713170"/>
            <a:ext cx="569611" cy="59324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ooter Text"/>
          <p:cNvSpPr txBox="1"/>
          <p:nvPr/>
        </p:nvSpPr>
        <p:spPr>
          <a:xfrm>
            <a:off x="3337959" y="3076364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sp>
        <p:nvSpPr>
          <p:cNvPr id="67" name="Footer Text"/>
          <p:cNvSpPr txBox="1"/>
          <p:nvPr/>
        </p:nvSpPr>
        <p:spPr>
          <a:xfrm>
            <a:off x="5875419" y="3076364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sp>
        <p:nvSpPr>
          <p:cNvPr id="70" name="Footer Text"/>
          <p:cNvSpPr txBox="1"/>
          <p:nvPr/>
        </p:nvSpPr>
        <p:spPr>
          <a:xfrm>
            <a:off x="2069229" y="2295314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sp>
        <p:nvSpPr>
          <p:cNvPr id="71" name="Footer Text"/>
          <p:cNvSpPr txBox="1"/>
          <p:nvPr/>
        </p:nvSpPr>
        <p:spPr>
          <a:xfrm>
            <a:off x="4606689" y="2266739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sp>
        <p:nvSpPr>
          <p:cNvPr id="72" name="Footer Text"/>
          <p:cNvSpPr txBox="1"/>
          <p:nvPr/>
        </p:nvSpPr>
        <p:spPr>
          <a:xfrm>
            <a:off x="7144149" y="2266739"/>
            <a:ext cx="13045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6"/>
                </a:solidFill>
              </a:rPr>
              <a:t>Title Goes Here</a:t>
            </a:r>
            <a:r>
              <a:rPr lang="en-US" sz="1000" dirty="0" smtClean="0">
                <a:solidFill>
                  <a:schemeClr val="accent1"/>
                </a:solidFill>
              </a:rPr>
              <a:t/>
            </a:r>
            <a:br>
              <a:rPr lang="en-US" sz="10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lorem ipsum available, but the majority have suffered</a:t>
            </a:r>
          </a:p>
        </p:txBody>
      </p:sp>
      <p:grpSp>
        <p:nvGrpSpPr>
          <p:cNvPr id="5" name="Group 99"/>
          <p:cNvGrpSpPr/>
          <p:nvPr/>
        </p:nvGrpSpPr>
        <p:grpSpPr>
          <a:xfrm>
            <a:off x="2263229" y="3157145"/>
            <a:ext cx="938605" cy="938605"/>
            <a:chOff x="2263229" y="3004956"/>
            <a:chExt cx="938605" cy="938605"/>
          </a:xfrm>
        </p:grpSpPr>
        <p:sp>
          <p:nvSpPr>
            <p:cNvPr id="33" name="Oval 32"/>
            <p:cNvSpPr/>
            <p:nvPr/>
          </p:nvSpPr>
          <p:spPr>
            <a:xfrm>
              <a:off x="2263229" y="3004956"/>
              <a:ext cx="938605" cy="9386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Freeform 76"/>
            <p:cNvSpPr>
              <a:spLocks noEditPoints="1"/>
            </p:cNvSpPr>
            <p:nvPr/>
          </p:nvSpPr>
          <p:spPr bwMode="auto">
            <a:xfrm>
              <a:off x="2524569" y="3308364"/>
              <a:ext cx="415925" cy="331788"/>
            </a:xfrm>
            <a:custGeom>
              <a:avLst/>
              <a:gdLst/>
              <a:ahLst/>
              <a:cxnLst>
                <a:cxn ang="0">
                  <a:pos x="255" y="45"/>
                </a:cxn>
                <a:cxn ang="0">
                  <a:pos x="255" y="45"/>
                </a:cxn>
                <a:cxn ang="0">
                  <a:pos x="219" y="125"/>
                </a:cxn>
                <a:cxn ang="0">
                  <a:pos x="209" y="132"/>
                </a:cxn>
                <a:cxn ang="0">
                  <a:pos x="105" y="139"/>
                </a:cxn>
                <a:cxn ang="0">
                  <a:pos x="111" y="156"/>
                </a:cxn>
                <a:cxn ang="0">
                  <a:pos x="224" y="156"/>
                </a:cxn>
                <a:cxn ang="0">
                  <a:pos x="248" y="180"/>
                </a:cxn>
                <a:cxn ang="0">
                  <a:pos x="224" y="204"/>
                </a:cxn>
                <a:cxn ang="0">
                  <a:pos x="200" y="180"/>
                </a:cxn>
                <a:cxn ang="0">
                  <a:pos x="88" y="180"/>
                </a:cxn>
                <a:cxn ang="0">
                  <a:pos x="64" y="204"/>
                </a:cxn>
                <a:cxn ang="0">
                  <a:pos x="40" y="180"/>
                </a:cxn>
                <a:cxn ang="0">
                  <a:pos x="64" y="156"/>
                </a:cxn>
                <a:cxn ang="0">
                  <a:pos x="86" y="156"/>
                </a:cxn>
                <a:cxn ang="0">
                  <a:pos x="39" y="24"/>
                </a:cxn>
                <a:cxn ang="0">
                  <a:pos x="12" y="2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48" y="0"/>
                </a:cxn>
                <a:cxn ang="0">
                  <a:pos x="59" y="8"/>
                </a:cxn>
                <a:cxn ang="0">
                  <a:pos x="59" y="8"/>
                </a:cxn>
                <a:cxn ang="0">
                  <a:pos x="66" y="28"/>
                </a:cxn>
                <a:cxn ang="0">
                  <a:pos x="244" y="28"/>
                </a:cxn>
                <a:cxn ang="0">
                  <a:pos x="256" y="40"/>
                </a:cxn>
                <a:cxn ang="0">
                  <a:pos x="255" y="45"/>
                </a:cxn>
                <a:cxn ang="0">
                  <a:pos x="75" y="52"/>
                </a:cxn>
                <a:cxn ang="0">
                  <a:pos x="97" y="115"/>
                </a:cxn>
                <a:cxn ang="0">
                  <a:pos x="200" y="109"/>
                </a:cxn>
                <a:cxn ang="0">
                  <a:pos x="225" y="52"/>
                </a:cxn>
                <a:cxn ang="0">
                  <a:pos x="75" y="52"/>
                </a:cxn>
              </a:cxnLst>
              <a:rect l="0" t="0" r="r" b="b"/>
              <a:pathLst>
                <a:path w="256" h="204">
                  <a:moveTo>
                    <a:pt x="255" y="45"/>
                  </a:moveTo>
                  <a:cubicBezTo>
                    <a:pt x="255" y="45"/>
                    <a:pt x="255" y="45"/>
                    <a:pt x="255" y="45"/>
                  </a:cubicBezTo>
                  <a:cubicBezTo>
                    <a:pt x="219" y="125"/>
                    <a:pt x="219" y="125"/>
                    <a:pt x="219" y="125"/>
                  </a:cubicBezTo>
                  <a:cubicBezTo>
                    <a:pt x="217" y="129"/>
                    <a:pt x="213" y="132"/>
                    <a:pt x="209" y="13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37" y="156"/>
                    <a:pt x="248" y="167"/>
                    <a:pt x="248" y="180"/>
                  </a:cubicBezTo>
                  <a:cubicBezTo>
                    <a:pt x="248" y="193"/>
                    <a:pt x="237" y="204"/>
                    <a:pt x="224" y="204"/>
                  </a:cubicBezTo>
                  <a:cubicBezTo>
                    <a:pt x="211" y="204"/>
                    <a:pt x="200" y="193"/>
                    <a:pt x="200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8" y="193"/>
                    <a:pt x="77" y="204"/>
                    <a:pt x="64" y="204"/>
                  </a:cubicBezTo>
                  <a:cubicBezTo>
                    <a:pt x="51" y="204"/>
                    <a:pt x="40" y="193"/>
                    <a:pt x="40" y="180"/>
                  </a:cubicBezTo>
                  <a:cubicBezTo>
                    <a:pt x="40" y="167"/>
                    <a:pt x="51" y="156"/>
                    <a:pt x="64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8" y="3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51" y="28"/>
                    <a:pt x="256" y="33"/>
                    <a:pt x="256" y="40"/>
                  </a:cubicBezTo>
                  <a:cubicBezTo>
                    <a:pt x="256" y="42"/>
                    <a:pt x="256" y="43"/>
                    <a:pt x="255" y="45"/>
                  </a:cubicBezTo>
                  <a:moveTo>
                    <a:pt x="75" y="52"/>
                  </a:moveTo>
                  <a:cubicBezTo>
                    <a:pt x="97" y="115"/>
                    <a:pt x="97" y="115"/>
                    <a:pt x="97" y="115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25" y="52"/>
                    <a:pt x="225" y="52"/>
                    <a:pt x="225" y="52"/>
                  </a:cubicBezTo>
                  <a:lnTo>
                    <a:pt x="75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100"/>
          <p:cNvGrpSpPr/>
          <p:nvPr/>
        </p:nvGrpSpPr>
        <p:grpSpPr>
          <a:xfrm>
            <a:off x="3520170" y="1923839"/>
            <a:ext cx="938605" cy="938605"/>
            <a:chOff x="3520170" y="1771650"/>
            <a:chExt cx="938605" cy="938605"/>
          </a:xfrm>
        </p:grpSpPr>
        <p:sp>
          <p:nvSpPr>
            <p:cNvPr id="36" name="Oval 35"/>
            <p:cNvSpPr/>
            <p:nvPr/>
          </p:nvSpPr>
          <p:spPr>
            <a:xfrm>
              <a:off x="3520170" y="1771650"/>
              <a:ext cx="938605" cy="9386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 81"/>
            <p:cNvSpPr>
              <a:spLocks noEditPoints="1"/>
            </p:cNvSpPr>
            <p:nvPr/>
          </p:nvSpPr>
          <p:spPr bwMode="auto">
            <a:xfrm>
              <a:off x="3787066" y="2037752"/>
              <a:ext cx="404813" cy="406400"/>
            </a:xfrm>
            <a:custGeom>
              <a:avLst/>
              <a:gdLst/>
              <a:ahLst/>
              <a:cxnLst>
                <a:cxn ang="0">
                  <a:pos x="231" y="86"/>
                </a:cxn>
                <a:cxn ang="0">
                  <a:pos x="198" y="119"/>
                </a:cxn>
                <a:cxn ang="0">
                  <a:pos x="152" y="131"/>
                </a:cxn>
                <a:cxn ang="0">
                  <a:pos x="180" y="103"/>
                </a:cxn>
                <a:cxn ang="0">
                  <a:pos x="181" y="102"/>
                </a:cxn>
                <a:cxn ang="0">
                  <a:pos x="214" y="69"/>
                </a:cxn>
                <a:cxn ang="0">
                  <a:pos x="214" y="35"/>
                </a:cxn>
                <a:cxn ang="0">
                  <a:pos x="181" y="35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19" y="98"/>
                </a:cxn>
                <a:cxn ang="0">
                  <a:pos x="131" y="52"/>
                </a:cxn>
                <a:cxn ang="0">
                  <a:pos x="164" y="19"/>
                </a:cxn>
                <a:cxn ang="0">
                  <a:pos x="231" y="19"/>
                </a:cxn>
                <a:cxn ang="0">
                  <a:pos x="231" y="86"/>
                </a:cxn>
                <a:cxn ang="0">
                  <a:pos x="94" y="173"/>
                </a:cxn>
                <a:cxn ang="0">
                  <a:pos x="94" y="173"/>
                </a:cxn>
                <a:cxn ang="0">
                  <a:pos x="85" y="177"/>
                </a:cxn>
                <a:cxn ang="0">
                  <a:pos x="73" y="165"/>
                </a:cxn>
                <a:cxn ang="0">
                  <a:pos x="77" y="156"/>
                </a:cxn>
                <a:cxn ang="0">
                  <a:pos x="156" y="77"/>
                </a:cxn>
                <a:cxn ang="0">
                  <a:pos x="165" y="73"/>
                </a:cxn>
                <a:cxn ang="0">
                  <a:pos x="177" y="85"/>
                </a:cxn>
                <a:cxn ang="0">
                  <a:pos x="174" y="93"/>
                </a:cxn>
                <a:cxn ang="0">
                  <a:pos x="174" y="93"/>
                </a:cxn>
                <a:cxn ang="0">
                  <a:pos x="94" y="173"/>
                </a:cxn>
                <a:cxn ang="0">
                  <a:pos x="69" y="147"/>
                </a:cxn>
                <a:cxn ang="0">
                  <a:pos x="35" y="181"/>
                </a:cxn>
                <a:cxn ang="0">
                  <a:pos x="35" y="214"/>
                </a:cxn>
                <a:cxn ang="0">
                  <a:pos x="69" y="214"/>
                </a:cxn>
                <a:cxn ang="0">
                  <a:pos x="102" y="181"/>
                </a:cxn>
                <a:cxn ang="0">
                  <a:pos x="103" y="180"/>
                </a:cxn>
                <a:cxn ang="0">
                  <a:pos x="131" y="152"/>
                </a:cxn>
                <a:cxn ang="0">
                  <a:pos x="119" y="198"/>
                </a:cxn>
                <a:cxn ang="0">
                  <a:pos x="86" y="231"/>
                </a:cxn>
                <a:cxn ang="0">
                  <a:pos x="19" y="231"/>
                </a:cxn>
                <a:cxn ang="0">
                  <a:pos x="19" y="164"/>
                </a:cxn>
                <a:cxn ang="0">
                  <a:pos x="52" y="131"/>
                </a:cxn>
                <a:cxn ang="0">
                  <a:pos x="98" y="118"/>
                </a:cxn>
                <a:cxn ang="0">
                  <a:pos x="69" y="147"/>
                </a:cxn>
                <a:cxn ang="0">
                  <a:pos x="69" y="147"/>
                </a:cxn>
              </a:cxnLst>
              <a:rect l="0" t="0" r="r" b="b"/>
              <a:pathLst>
                <a:path w="249" h="250">
                  <a:moveTo>
                    <a:pt x="231" y="86"/>
                  </a:moveTo>
                  <a:cubicBezTo>
                    <a:pt x="198" y="119"/>
                    <a:pt x="198" y="119"/>
                    <a:pt x="198" y="119"/>
                  </a:cubicBezTo>
                  <a:cubicBezTo>
                    <a:pt x="185" y="131"/>
                    <a:pt x="168" y="136"/>
                    <a:pt x="152" y="131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1" y="102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23" y="60"/>
                    <a:pt x="223" y="45"/>
                    <a:pt x="214" y="35"/>
                  </a:cubicBezTo>
                  <a:cubicBezTo>
                    <a:pt x="205" y="26"/>
                    <a:pt x="190" y="26"/>
                    <a:pt x="181" y="35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14" y="82"/>
                    <a:pt x="118" y="64"/>
                    <a:pt x="131" y="52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83" y="0"/>
                    <a:pt x="212" y="0"/>
                    <a:pt x="231" y="19"/>
                  </a:cubicBezTo>
                  <a:cubicBezTo>
                    <a:pt x="249" y="37"/>
                    <a:pt x="249" y="67"/>
                    <a:pt x="231" y="86"/>
                  </a:cubicBezTo>
                  <a:moveTo>
                    <a:pt x="94" y="173"/>
                  </a:moveTo>
                  <a:cubicBezTo>
                    <a:pt x="94" y="173"/>
                    <a:pt x="94" y="173"/>
                    <a:pt x="94" y="173"/>
                  </a:cubicBezTo>
                  <a:cubicBezTo>
                    <a:pt x="91" y="176"/>
                    <a:pt x="88" y="177"/>
                    <a:pt x="85" y="177"/>
                  </a:cubicBezTo>
                  <a:cubicBezTo>
                    <a:pt x="78" y="177"/>
                    <a:pt x="73" y="172"/>
                    <a:pt x="73" y="165"/>
                  </a:cubicBezTo>
                  <a:cubicBezTo>
                    <a:pt x="73" y="162"/>
                    <a:pt x="75" y="158"/>
                    <a:pt x="77" y="15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5"/>
                    <a:pt x="162" y="73"/>
                    <a:pt x="165" y="73"/>
                  </a:cubicBezTo>
                  <a:cubicBezTo>
                    <a:pt x="172" y="73"/>
                    <a:pt x="177" y="78"/>
                    <a:pt x="177" y="85"/>
                  </a:cubicBezTo>
                  <a:cubicBezTo>
                    <a:pt x="177" y="88"/>
                    <a:pt x="176" y="91"/>
                    <a:pt x="174" y="93"/>
                  </a:cubicBezTo>
                  <a:cubicBezTo>
                    <a:pt x="174" y="93"/>
                    <a:pt x="174" y="93"/>
                    <a:pt x="174" y="93"/>
                  </a:cubicBezTo>
                  <a:lnTo>
                    <a:pt x="94" y="173"/>
                  </a:lnTo>
                  <a:close/>
                  <a:moveTo>
                    <a:pt x="69" y="147"/>
                  </a:moveTo>
                  <a:cubicBezTo>
                    <a:pt x="35" y="181"/>
                    <a:pt x="35" y="181"/>
                    <a:pt x="35" y="181"/>
                  </a:cubicBezTo>
                  <a:cubicBezTo>
                    <a:pt x="26" y="190"/>
                    <a:pt x="26" y="205"/>
                    <a:pt x="35" y="214"/>
                  </a:cubicBezTo>
                  <a:cubicBezTo>
                    <a:pt x="45" y="224"/>
                    <a:pt x="60" y="224"/>
                    <a:pt x="69" y="214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3" y="180"/>
                    <a:pt x="103" y="180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5" y="168"/>
                    <a:pt x="131" y="185"/>
                    <a:pt x="119" y="198"/>
                  </a:cubicBezTo>
                  <a:cubicBezTo>
                    <a:pt x="86" y="231"/>
                    <a:pt x="86" y="231"/>
                    <a:pt x="86" y="231"/>
                  </a:cubicBezTo>
                  <a:cubicBezTo>
                    <a:pt x="67" y="250"/>
                    <a:pt x="37" y="250"/>
                    <a:pt x="19" y="231"/>
                  </a:cubicBezTo>
                  <a:cubicBezTo>
                    <a:pt x="0" y="213"/>
                    <a:pt x="0" y="183"/>
                    <a:pt x="19" y="164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65" y="118"/>
                    <a:pt x="82" y="114"/>
                    <a:pt x="98" y="118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101"/>
          <p:cNvGrpSpPr/>
          <p:nvPr/>
        </p:nvGrpSpPr>
        <p:grpSpPr>
          <a:xfrm>
            <a:off x="4777111" y="3157145"/>
            <a:ext cx="938605" cy="938605"/>
            <a:chOff x="4777111" y="3004956"/>
            <a:chExt cx="938605" cy="938605"/>
          </a:xfrm>
        </p:grpSpPr>
        <p:sp>
          <p:nvSpPr>
            <p:cNvPr id="39" name="Oval 38"/>
            <p:cNvSpPr/>
            <p:nvPr/>
          </p:nvSpPr>
          <p:spPr>
            <a:xfrm>
              <a:off x="4777111" y="3004956"/>
              <a:ext cx="938605" cy="9386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8"/>
            <p:cNvGrpSpPr/>
            <p:nvPr/>
          </p:nvGrpSpPr>
          <p:grpSpPr>
            <a:xfrm>
              <a:off x="5054051" y="3249435"/>
              <a:ext cx="384724" cy="449646"/>
              <a:chOff x="2640013" y="2541588"/>
              <a:chExt cx="254000" cy="296862"/>
            </a:xfrm>
            <a:solidFill>
              <a:schemeClr val="bg1"/>
            </a:solidFill>
          </p:grpSpPr>
          <p:sp>
            <p:nvSpPr>
              <p:cNvPr id="81" name="Freeform 68"/>
              <p:cNvSpPr>
                <a:spLocks/>
              </p:cNvSpPr>
              <p:nvPr/>
            </p:nvSpPr>
            <p:spPr bwMode="auto">
              <a:xfrm>
                <a:off x="2651125" y="2541588"/>
                <a:ext cx="242888" cy="233363"/>
              </a:xfrm>
              <a:custGeom>
                <a:avLst/>
                <a:gdLst/>
                <a:ahLst/>
                <a:cxnLst>
                  <a:cxn ang="0">
                    <a:pos x="88" y="14"/>
                  </a:cxn>
                  <a:cxn ang="0">
                    <a:pos x="95" y="7"/>
                  </a:cxn>
                  <a:cxn ang="0">
                    <a:pos x="88" y="0"/>
                  </a:cxn>
                  <a:cxn ang="0">
                    <a:pos x="81" y="7"/>
                  </a:cxn>
                  <a:cxn ang="0">
                    <a:pos x="82" y="11"/>
                  </a:cxn>
                  <a:cxn ang="0">
                    <a:pos x="46" y="35"/>
                  </a:cxn>
                  <a:cxn ang="0">
                    <a:pos x="13" y="3"/>
                  </a:cxn>
                  <a:cxn ang="0">
                    <a:pos x="5" y="1"/>
                  </a:cxn>
                  <a:cxn ang="0">
                    <a:pos x="0" y="8"/>
                  </a:cxn>
                  <a:cxn ang="0">
                    <a:pos x="24" y="67"/>
                  </a:cxn>
                  <a:cxn ang="0">
                    <a:pos x="83" y="91"/>
                  </a:cxn>
                  <a:cxn ang="0">
                    <a:pos x="90" y="87"/>
                  </a:cxn>
                  <a:cxn ang="0">
                    <a:pos x="89" y="78"/>
                  </a:cxn>
                  <a:cxn ang="0">
                    <a:pos x="60" y="49"/>
                  </a:cxn>
                  <a:cxn ang="0">
                    <a:pos x="84" y="13"/>
                  </a:cxn>
                  <a:cxn ang="0">
                    <a:pos x="88" y="14"/>
                  </a:cxn>
                </a:cxnLst>
                <a:rect l="0" t="0" r="r" b="b"/>
                <a:pathLst>
                  <a:path w="95" h="91">
                    <a:moveTo>
                      <a:pt x="88" y="14"/>
                    </a:moveTo>
                    <a:cubicBezTo>
                      <a:pt x="92" y="14"/>
                      <a:pt x="95" y="11"/>
                      <a:pt x="95" y="7"/>
                    </a:cubicBezTo>
                    <a:cubicBezTo>
                      <a:pt x="95" y="3"/>
                      <a:pt x="92" y="0"/>
                      <a:pt x="88" y="0"/>
                    </a:cubicBezTo>
                    <a:cubicBezTo>
                      <a:pt x="84" y="0"/>
                      <a:pt x="81" y="3"/>
                      <a:pt x="81" y="7"/>
                    </a:cubicBezTo>
                    <a:cubicBezTo>
                      <a:pt x="81" y="9"/>
                      <a:pt x="81" y="10"/>
                      <a:pt x="82" y="11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0"/>
                      <a:pt x="8" y="0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30"/>
                      <a:pt x="8" y="51"/>
                      <a:pt x="24" y="67"/>
                    </a:cubicBezTo>
                    <a:cubicBezTo>
                      <a:pt x="40" y="83"/>
                      <a:pt x="62" y="91"/>
                      <a:pt x="83" y="91"/>
                    </a:cubicBezTo>
                    <a:cubicBezTo>
                      <a:pt x="86" y="91"/>
                      <a:pt x="89" y="89"/>
                      <a:pt x="90" y="87"/>
                    </a:cubicBezTo>
                    <a:cubicBezTo>
                      <a:pt x="92" y="84"/>
                      <a:pt x="91" y="81"/>
                      <a:pt x="89" y="78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5" y="14"/>
                      <a:pt x="86" y="14"/>
                      <a:pt x="8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>
                <a:off x="2640013" y="2730500"/>
                <a:ext cx="120650" cy="107950"/>
              </a:xfrm>
              <a:custGeom>
                <a:avLst/>
                <a:gdLst/>
                <a:ahLst/>
                <a:cxnLst>
                  <a:cxn ang="0">
                    <a:pos x="41" y="16"/>
                  </a:cxn>
                  <a:cxn ang="0">
                    <a:pos x="39" y="14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0" y="37"/>
                  </a:cxn>
                  <a:cxn ang="0">
                    <a:pos x="1" y="40"/>
                  </a:cxn>
                  <a:cxn ang="0">
                    <a:pos x="4" y="42"/>
                  </a:cxn>
                  <a:cxn ang="0">
                    <a:pos x="44" y="42"/>
                  </a:cxn>
                  <a:cxn ang="0">
                    <a:pos x="46" y="41"/>
                  </a:cxn>
                  <a:cxn ang="0">
                    <a:pos x="47" y="37"/>
                  </a:cxn>
                  <a:cxn ang="0">
                    <a:pos x="41" y="16"/>
                  </a:cxn>
                </a:cxnLst>
                <a:rect l="0" t="0" r="r" b="b"/>
                <a:pathLst>
                  <a:path w="47" h="42">
                    <a:moveTo>
                      <a:pt x="41" y="16"/>
                    </a:moveTo>
                    <a:cubicBezTo>
                      <a:pt x="41" y="15"/>
                      <a:pt x="40" y="15"/>
                      <a:pt x="39" y="14"/>
                    </a:cubicBezTo>
                    <a:cubicBezTo>
                      <a:pt x="33" y="11"/>
                      <a:pt x="27" y="6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9"/>
                      <a:pt x="1" y="40"/>
                    </a:cubicBezTo>
                    <a:cubicBezTo>
                      <a:pt x="1" y="41"/>
                      <a:pt x="2" y="42"/>
                      <a:pt x="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2"/>
                      <a:pt x="46" y="41"/>
                    </a:cubicBezTo>
                    <a:cubicBezTo>
                      <a:pt x="47" y="40"/>
                      <a:pt x="47" y="39"/>
                      <a:pt x="47" y="37"/>
                    </a:cubicBezTo>
                    <a:lnTo>
                      <a:pt x="41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" name="Group 102"/>
          <p:cNvGrpSpPr/>
          <p:nvPr/>
        </p:nvGrpSpPr>
        <p:grpSpPr>
          <a:xfrm>
            <a:off x="6034052" y="1923839"/>
            <a:ext cx="938605" cy="938605"/>
            <a:chOff x="6034052" y="1771650"/>
            <a:chExt cx="938605" cy="938605"/>
          </a:xfrm>
        </p:grpSpPr>
        <p:sp>
          <p:nvSpPr>
            <p:cNvPr id="43" name="Oval 42"/>
            <p:cNvSpPr/>
            <p:nvPr/>
          </p:nvSpPr>
          <p:spPr>
            <a:xfrm>
              <a:off x="6034052" y="1771650"/>
              <a:ext cx="938605" cy="9386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6319998" y="2054639"/>
              <a:ext cx="366712" cy="372627"/>
            </a:xfrm>
            <a:custGeom>
              <a:avLst/>
              <a:gdLst/>
              <a:ahLst/>
              <a:cxnLst>
                <a:cxn ang="0">
                  <a:pos x="186" y="153"/>
                </a:cxn>
                <a:cxn ang="0">
                  <a:pos x="128" y="95"/>
                </a:cxn>
                <a:cxn ang="0">
                  <a:pos x="164" y="95"/>
                </a:cxn>
                <a:cxn ang="0">
                  <a:pos x="117" y="48"/>
                </a:cxn>
                <a:cxn ang="0">
                  <a:pos x="140" y="48"/>
                </a:cxn>
                <a:cxn ang="0">
                  <a:pos x="93" y="0"/>
                </a:cxn>
                <a:cxn ang="0">
                  <a:pos x="46" y="48"/>
                </a:cxn>
                <a:cxn ang="0">
                  <a:pos x="69" y="48"/>
                </a:cxn>
                <a:cxn ang="0">
                  <a:pos x="22" y="95"/>
                </a:cxn>
                <a:cxn ang="0">
                  <a:pos x="58" y="95"/>
                </a:cxn>
                <a:cxn ang="0">
                  <a:pos x="0" y="153"/>
                </a:cxn>
                <a:cxn ang="0">
                  <a:pos x="69" y="153"/>
                </a:cxn>
                <a:cxn ang="0">
                  <a:pos x="69" y="189"/>
                </a:cxn>
                <a:cxn ang="0">
                  <a:pos x="117" y="189"/>
                </a:cxn>
                <a:cxn ang="0">
                  <a:pos x="117" y="153"/>
                </a:cxn>
                <a:cxn ang="0">
                  <a:pos x="186" y="153"/>
                </a:cxn>
              </a:cxnLst>
              <a:rect l="0" t="0" r="r" b="b"/>
              <a:pathLst>
                <a:path w="186" h="189">
                  <a:moveTo>
                    <a:pt x="186" y="153"/>
                  </a:moveTo>
                  <a:lnTo>
                    <a:pt x="128" y="95"/>
                  </a:lnTo>
                  <a:lnTo>
                    <a:pt x="164" y="95"/>
                  </a:lnTo>
                  <a:lnTo>
                    <a:pt x="117" y="48"/>
                  </a:lnTo>
                  <a:lnTo>
                    <a:pt x="140" y="48"/>
                  </a:lnTo>
                  <a:lnTo>
                    <a:pt x="93" y="0"/>
                  </a:lnTo>
                  <a:lnTo>
                    <a:pt x="46" y="48"/>
                  </a:lnTo>
                  <a:lnTo>
                    <a:pt x="69" y="48"/>
                  </a:lnTo>
                  <a:lnTo>
                    <a:pt x="22" y="95"/>
                  </a:lnTo>
                  <a:lnTo>
                    <a:pt x="58" y="95"/>
                  </a:lnTo>
                  <a:lnTo>
                    <a:pt x="0" y="153"/>
                  </a:lnTo>
                  <a:lnTo>
                    <a:pt x="69" y="153"/>
                  </a:lnTo>
                  <a:lnTo>
                    <a:pt x="69" y="189"/>
                  </a:lnTo>
                  <a:lnTo>
                    <a:pt x="117" y="189"/>
                  </a:lnTo>
                  <a:lnTo>
                    <a:pt x="117" y="153"/>
                  </a:lnTo>
                  <a:lnTo>
                    <a:pt x="186" y="1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103"/>
          <p:cNvGrpSpPr/>
          <p:nvPr/>
        </p:nvGrpSpPr>
        <p:grpSpPr>
          <a:xfrm>
            <a:off x="7290995" y="3157145"/>
            <a:ext cx="938605" cy="938605"/>
            <a:chOff x="7290995" y="3004956"/>
            <a:chExt cx="938605" cy="938605"/>
          </a:xfrm>
        </p:grpSpPr>
        <p:sp>
          <p:nvSpPr>
            <p:cNvPr id="47" name="Oval 46"/>
            <p:cNvSpPr/>
            <p:nvPr/>
          </p:nvSpPr>
          <p:spPr>
            <a:xfrm>
              <a:off x="7290995" y="3004956"/>
              <a:ext cx="938605" cy="9386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" name="Group 87"/>
            <p:cNvGrpSpPr/>
            <p:nvPr/>
          </p:nvGrpSpPr>
          <p:grpSpPr>
            <a:xfrm>
              <a:off x="7565829" y="3268614"/>
              <a:ext cx="388937" cy="411288"/>
              <a:chOff x="1497013" y="1843088"/>
              <a:chExt cx="276226" cy="292100"/>
            </a:xfrm>
            <a:solidFill>
              <a:schemeClr val="bg1"/>
            </a:solidFill>
          </p:grpSpPr>
          <p:sp>
            <p:nvSpPr>
              <p:cNvPr id="89" name="Freeform 23"/>
              <p:cNvSpPr>
                <a:spLocks noEditPoints="1"/>
              </p:cNvSpPr>
              <p:nvPr/>
            </p:nvSpPr>
            <p:spPr bwMode="auto">
              <a:xfrm>
                <a:off x="1663701" y="1951038"/>
                <a:ext cx="109538" cy="1841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22"/>
                  </a:cxn>
                  <a:cxn ang="0">
                    <a:pos x="7" y="38"/>
                  </a:cxn>
                  <a:cxn ang="0">
                    <a:pos x="7" y="73"/>
                  </a:cxn>
                  <a:cxn ang="0">
                    <a:pos x="22" y="58"/>
                  </a:cxn>
                  <a:cxn ang="0">
                    <a:pos x="36" y="73"/>
                  </a:cxn>
                  <a:cxn ang="0">
                    <a:pos x="36" y="38"/>
                  </a:cxn>
                  <a:cxn ang="0">
                    <a:pos x="43" y="22"/>
                  </a:cxn>
                  <a:cxn ang="0">
                    <a:pos x="22" y="0"/>
                  </a:cxn>
                  <a:cxn ang="0">
                    <a:pos x="22" y="37"/>
                  </a:cxn>
                  <a:cxn ang="0">
                    <a:pos x="7" y="22"/>
                  </a:cxn>
                  <a:cxn ang="0">
                    <a:pos x="22" y="7"/>
                  </a:cxn>
                  <a:cxn ang="0">
                    <a:pos x="36" y="22"/>
                  </a:cxn>
                  <a:cxn ang="0">
                    <a:pos x="22" y="37"/>
                  </a:cxn>
                </a:cxnLst>
                <a:rect l="0" t="0" r="r" b="b"/>
                <a:pathLst>
                  <a:path w="43" h="73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28"/>
                      <a:pt x="3" y="34"/>
                      <a:pt x="7" y="38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0" y="34"/>
                      <a:pt x="43" y="28"/>
                      <a:pt x="43" y="22"/>
                    </a:cubicBezTo>
                    <a:cubicBezTo>
                      <a:pt x="43" y="10"/>
                      <a:pt x="34" y="0"/>
                      <a:pt x="22" y="0"/>
                    </a:cubicBezTo>
                    <a:close/>
                    <a:moveTo>
                      <a:pt x="22" y="37"/>
                    </a:moveTo>
                    <a:cubicBezTo>
                      <a:pt x="14" y="37"/>
                      <a:pt x="7" y="30"/>
                      <a:pt x="7" y="22"/>
                    </a:cubicBezTo>
                    <a:cubicBezTo>
                      <a:pt x="7" y="14"/>
                      <a:pt x="14" y="7"/>
                      <a:pt x="22" y="7"/>
                    </a:cubicBezTo>
                    <a:cubicBezTo>
                      <a:pt x="30" y="7"/>
                      <a:pt x="36" y="14"/>
                      <a:pt x="36" y="22"/>
                    </a:cubicBezTo>
                    <a:cubicBezTo>
                      <a:pt x="36" y="30"/>
                      <a:pt x="30" y="37"/>
                      <a:pt x="2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4"/>
              <p:cNvSpPr>
                <a:spLocks/>
              </p:cNvSpPr>
              <p:nvPr/>
            </p:nvSpPr>
            <p:spPr bwMode="auto">
              <a:xfrm>
                <a:off x="1497013" y="1843088"/>
                <a:ext cx="239713" cy="292100"/>
              </a:xfrm>
              <a:custGeom>
                <a:avLst/>
                <a:gdLst/>
                <a:ahLst/>
                <a:cxnLst>
                  <a:cxn ang="0">
                    <a:pos x="78" y="160"/>
                  </a:cxn>
                  <a:cxn ang="0">
                    <a:pos x="24" y="160"/>
                  </a:cxn>
                  <a:cxn ang="0">
                    <a:pos x="24" y="22"/>
                  </a:cxn>
                  <a:cxn ang="0">
                    <a:pos x="89" y="22"/>
                  </a:cxn>
                  <a:cxn ang="0">
                    <a:pos x="123" y="57"/>
                  </a:cxn>
                  <a:cxn ang="0">
                    <a:pos x="151" y="57"/>
                  </a:cxn>
                  <a:cxn ang="0">
                    <a:pos x="151" y="52"/>
                  </a:cxn>
                  <a:cxn ang="0">
                    <a:pos x="99" y="0"/>
                  </a:cxn>
                  <a:cxn ang="0">
                    <a:pos x="0" y="0"/>
                  </a:cxn>
                  <a:cxn ang="0">
                    <a:pos x="0" y="184"/>
                  </a:cxn>
                  <a:cxn ang="0">
                    <a:pos x="101" y="184"/>
                  </a:cxn>
                  <a:cxn ang="0">
                    <a:pos x="78" y="162"/>
                  </a:cxn>
                  <a:cxn ang="0">
                    <a:pos x="78" y="160"/>
                  </a:cxn>
                </a:cxnLst>
                <a:rect l="0" t="0" r="r" b="b"/>
                <a:pathLst>
                  <a:path w="151" h="184">
                    <a:moveTo>
                      <a:pt x="78" y="160"/>
                    </a:moveTo>
                    <a:lnTo>
                      <a:pt x="24" y="160"/>
                    </a:lnTo>
                    <a:lnTo>
                      <a:pt x="24" y="22"/>
                    </a:lnTo>
                    <a:lnTo>
                      <a:pt x="89" y="22"/>
                    </a:lnTo>
                    <a:lnTo>
                      <a:pt x="123" y="57"/>
                    </a:lnTo>
                    <a:lnTo>
                      <a:pt x="151" y="57"/>
                    </a:lnTo>
                    <a:lnTo>
                      <a:pt x="151" y="52"/>
                    </a:lnTo>
                    <a:lnTo>
                      <a:pt x="99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101" y="184"/>
                    </a:lnTo>
                    <a:lnTo>
                      <a:pt x="78" y="162"/>
                    </a:lnTo>
                    <a:lnTo>
                      <a:pt x="78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Rectangle 25"/>
              <p:cNvSpPr>
                <a:spLocks noChangeArrowheads="1"/>
              </p:cNvSpPr>
              <p:nvPr/>
            </p:nvSpPr>
            <p:spPr bwMode="auto">
              <a:xfrm>
                <a:off x="1552576" y="1933575"/>
                <a:ext cx="936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Rectangle 26"/>
              <p:cNvSpPr>
                <a:spLocks noChangeArrowheads="1"/>
              </p:cNvSpPr>
              <p:nvPr/>
            </p:nvSpPr>
            <p:spPr bwMode="auto">
              <a:xfrm>
                <a:off x="1552576" y="1968500"/>
                <a:ext cx="93663" cy="206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27"/>
              <p:cNvSpPr>
                <a:spLocks noChangeArrowheads="1"/>
              </p:cNvSpPr>
              <p:nvPr/>
            </p:nvSpPr>
            <p:spPr bwMode="auto">
              <a:xfrm>
                <a:off x="1552576" y="2006600"/>
                <a:ext cx="936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65" grpId="0"/>
      <p:bldP spid="67" grpId="0"/>
      <p:bldP spid="70" grpId="0"/>
      <p:bldP spid="7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1" b="11451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为什么选择天天向上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PPT?</a:t>
            </a:r>
            <a:endParaRPr lang="en-US" dirty="0"/>
          </a:p>
        </p:txBody>
      </p:sp>
      <p:grpSp>
        <p:nvGrpSpPr>
          <p:cNvPr id="5" name="Group 25"/>
          <p:cNvGrpSpPr/>
          <p:nvPr/>
        </p:nvGrpSpPr>
        <p:grpSpPr>
          <a:xfrm>
            <a:off x="628851" y="3028950"/>
            <a:ext cx="3843758" cy="1676400"/>
            <a:chOff x="5665304" y="1123950"/>
            <a:chExt cx="2819399" cy="1676400"/>
          </a:xfrm>
        </p:grpSpPr>
        <p:sp>
          <p:nvSpPr>
            <p:cNvPr id="6" name="Rectangle 5"/>
            <p:cNvSpPr/>
            <p:nvPr/>
          </p:nvSpPr>
          <p:spPr>
            <a:xfrm>
              <a:off x="5665304" y="1123950"/>
              <a:ext cx="2819399" cy="4961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665304" y="1620078"/>
              <a:ext cx="2819399" cy="118027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09410" y="3668367"/>
            <a:ext cx="3484294" cy="1000274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商务演示，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FLASH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动画等设计、培训、咨询服务，帮助企业将复杂的信息（文本，数据等）通过合理，清晰，平易近人的方式表达给特定群体，从而获得专业认可，提升企业形象。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9410" y="3158279"/>
            <a:ext cx="2458280" cy="261610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zh-CN" altLang="en-US" sz="1400" b="1" cap="all" dirty="0" smtClean="0">
                <a:solidFill>
                  <a:schemeClr val="bg1"/>
                </a:solidFill>
              </a:rPr>
              <a:t>在这里输入大标题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4824081" y="1306596"/>
            <a:ext cx="339820" cy="33981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4824081" y="2019456"/>
            <a:ext cx="339820" cy="33981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46"/>
          <p:cNvSpPr>
            <a:spLocks noEditPoints="1"/>
          </p:cNvSpPr>
          <p:nvPr/>
        </p:nvSpPr>
        <p:spPr bwMode="auto">
          <a:xfrm>
            <a:off x="4824081" y="2732316"/>
            <a:ext cx="339820" cy="33981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6"/>
          <p:cNvSpPr>
            <a:spLocks noEditPoints="1"/>
          </p:cNvSpPr>
          <p:nvPr/>
        </p:nvSpPr>
        <p:spPr bwMode="auto">
          <a:xfrm>
            <a:off x="4824081" y="3445176"/>
            <a:ext cx="339820" cy="33981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30"/>
          <p:cNvGrpSpPr/>
          <p:nvPr/>
        </p:nvGrpSpPr>
        <p:grpSpPr>
          <a:xfrm>
            <a:off x="5257800" y="1229967"/>
            <a:ext cx="3048000" cy="493074"/>
            <a:chOff x="1270277" y="1233504"/>
            <a:chExt cx="3048000" cy="493074"/>
          </a:xfrm>
        </p:grpSpPr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1270277" y="1233504"/>
              <a:ext cx="107721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ea typeface="+mn-ea"/>
                  <a:cs typeface="+mn-cs"/>
                </a:rPr>
                <a:t>在这里输入标题</a:t>
              </a:r>
              <a:endPara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体验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"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为核心的商务演示设计咨询公司。</a:t>
              </a:r>
            </a:p>
          </p:txBody>
        </p:sp>
      </p:grpSp>
      <p:grpSp>
        <p:nvGrpSpPr>
          <p:cNvPr id="47" name="Group 30"/>
          <p:cNvGrpSpPr/>
          <p:nvPr/>
        </p:nvGrpSpPr>
        <p:grpSpPr>
          <a:xfrm>
            <a:off x="5257800" y="1942827"/>
            <a:ext cx="3048000" cy="493074"/>
            <a:chOff x="1270277" y="1233504"/>
            <a:chExt cx="3048000" cy="493074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270277" y="1233504"/>
              <a:ext cx="107721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</a:rPr>
                <a:t>在这里输入标题</a:t>
              </a: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体验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"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为核心的商务演示设计咨询公司。</a:t>
              </a:r>
            </a:p>
          </p:txBody>
        </p:sp>
      </p:grpSp>
      <p:grpSp>
        <p:nvGrpSpPr>
          <p:cNvPr id="50" name="Group 30"/>
          <p:cNvGrpSpPr/>
          <p:nvPr/>
        </p:nvGrpSpPr>
        <p:grpSpPr>
          <a:xfrm>
            <a:off x="5257800" y="2655687"/>
            <a:ext cx="3048000" cy="493074"/>
            <a:chOff x="1270277" y="1233504"/>
            <a:chExt cx="3048000" cy="493074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270277" y="1233504"/>
              <a:ext cx="107721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</a:rPr>
                <a:t>在这里输入标题</a:t>
              </a: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体验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"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为核心的商务演示设计咨询公司。</a:t>
              </a:r>
            </a:p>
          </p:txBody>
        </p:sp>
      </p:grpSp>
      <p:grpSp>
        <p:nvGrpSpPr>
          <p:cNvPr id="53" name="Group 30"/>
          <p:cNvGrpSpPr/>
          <p:nvPr/>
        </p:nvGrpSpPr>
        <p:grpSpPr>
          <a:xfrm>
            <a:off x="5257800" y="3368547"/>
            <a:ext cx="3048000" cy="493074"/>
            <a:chOff x="1270277" y="1233504"/>
            <a:chExt cx="3048000" cy="493074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1233504"/>
              <a:ext cx="107721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</a:rPr>
                <a:t>在这里输入标题</a:t>
              </a: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体验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"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为核心的商务演示设计咨询公司。</a:t>
              </a:r>
            </a:p>
          </p:txBody>
        </p:sp>
      </p:grpSp>
      <p:sp>
        <p:nvSpPr>
          <p:cNvPr id="56" name="Freeform 46"/>
          <p:cNvSpPr>
            <a:spLocks noEditPoints="1"/>
          </p:cNvSpPr>
          <p:nvPr/>
        </p:nvSpPr>
        <p:spPr bwMode="auto">
          <a:xfrm>
            <a:off x="4824081" y="4158036"/>
            <a:ext cx="339820" cy="33981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Group 30"/>
          <p:cNvGrpSpPr/>
          <p:nvPr/>
        </p:nvGrpSpPr>
        <p:grpSpPr>
          <a:xfrm>
            <a:off x="5257800" y="4081407"/>
            <a:ext cx="3048000" cy="493074"/>
            <a:chOff x="1270277" y="1233504"/>
            <a:chExt cx="3048000" cy="493074"/>
          </a:xfrm>
        </p:grpSpPr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270277" y="1233504"/>
              <a:ext cx="107721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5"/>
                  </a:solidFill>
                </a:rPr>
                <a:t>在这里输入标题</a:t>
              </a:r>
            </a:p>
          </p:txBody>
        </p:sp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体验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"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为核心的商务演示设计咨询公司。</a:t>
              </a:r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8" grpId="0" animBg="1"/>
      <p:bldP spid="34" grpId="0" animBg="1"/>
      <p:bldP spid="37" grpId="0" animBg="1"/>
      <p:bldP spid="40" grpId="0" animBg="1"/>
      <p:bldP spid="5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重拨的数据图表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Block Arc 27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12600000"/>
              <a:gd name="adj2" fmla="val 162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Block Arc 28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9000000"/>
              <a:gd name="adj2" fmla="val 126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Block Arc 29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5400000"/>
              <a:gd name="adj2" fmla="val 90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Block Arc 30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1800000"/>
              <a:gd name="adj2" fmla="val 54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Block Arc 31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19800000"/>
              <a:gd name="adj2" fmla="val 18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Block Arc 32"/>
          <p:cNvSpPr/>
          <p:nvPr/>
        </p:nvSpPr>
        <p:spPr>
          <a:xfrm>
            <a:off x="3217153" y="1677490"/>
            <a:ext cx="2709696" cy="2709695"/>
          </a:xfrm>
          <a:prstGeom prst="blockArc">
            <a:avLst>
              <a:gd name="adj1" fmla="val 16200000"/>
              <a:gd name="adj2" fmla="val 19800000"/>
              <a:gd name="adj3" fmla="val 4517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Oval 52"/>
          <p:cNvSpPr/>
          <p:nvPr/>
        </p:nvSpPr>
        <p:spPr>
          <a:xfrm>
            <a:off x="3964910" y="2425247"/>
            <a:ext cx="1214180" cy="1214180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Oval 50"/>
          <p:cNvSpPr/>
          <p:nvPr/>
        </p:nvSpPr>
        <p:spPr>
          <a:xfrm>
            <a:off x="4147038" y="1283124"/>
            <a:ext cx="849925" cy="849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Oval 48"/>
          <p:cNvSpPr/>
          <p:nvPr/>
        </p:nvSpPr>
        <p:spPr>
          <a:xfrm>
            <a:off x="5293873" y="1945249"/>
            <a:ext cx="849925" cy="849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7" name="Oval 46"/>
          <p:cNvSpPr/>
          <p:nvPr/>
        </p:nvSpPr>
        <p:spPr>
          <a:xfrm>
            <a:off x="5293873" y="3269500"/>
            <a:ext cx="849925" cy="84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Oval 44"/>
          <p:cNvSpPr/>
          <p:nvPr/>
        </p:nvSpPr>
        <p:spPr>
          <a:xfrm>
            <a:off x="4147038" y="3931625"/>
            <a:ext cx="849925" cy="8499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Oval 42"/>
          <p:cNvSpPr/>
          <p:nvPr/>
        </p:nvSpPr>
        <p:spPr>
          <a:xfrm>
            <a:off x="3000203" y="3269500"/>
            <a:ext cx="849925" cy="849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Oval 40"/>
          <p:cNvSpPr/>
          <p:nvPr/>
        </p:nvSpPr>
        <p:spPr>
          <a:xfrm>
            <a:off x="3000203" y="1945249"/>
            <a:ext cx="849925" cy="849925"/>
          </a:xfrm>
          <a:prstGeom prst="ellipse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7" name="Footer Text"/>
          <p:cNvSpPr txBox="1"/>
          <p:nvPr/>
        </p:nvSpPr>
        <p:spPr>
          <a:xfrm flipH="1">
            <a:off x="609600" y="2031657"/>
            <a:ext cx="231943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400" dirty="0" smtClean="0">
                <a:solidFill>
                  <a:schemeClr val="accent1"/>
                </a:solidFill>
              </a:rPr>
              <a:t/>
            </a:r>
            <a:br>
              <a:rPr lang="en-US" sz="14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 humour randomized words.</a:t>
            </a:r>
          </a:p>
        </p:txBody>
      </p:sp>
      <p:sp>
        <p:nvSpPr>
          <p:cNvPr id="58" name="Footer Text"/>
          <p:cNvSpPr txBox="1"/>
          <p:nvPr/>
        </p:nvSpPr>
        <p:spPr>
          <a:xfrm flipH="1">
            <a:off x="6196434" y="2031657"/>
            <a:ext cx="231943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400" dirty="0" smtClean="0">
                <a:solidFill>
                  <a:schemeClr val="accent1"/>
                </a:solidFill>
              </a:rPr>
              <a:t/>
            </a:r>
            <a:br>
              <a:rPr lang="en-US" sz="14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 humour randomized words.</a:t>
            </a:r>
          </a:p>
        </p:txBody>
      </p:sp>
      <p:sp>
        <p:nvSpPr>
          <p:cNvPr id="59" name="Footer Text"/>
          <p:cNvSpPr txBox="1"/>
          <p:nvPr/>
        </p:nvSpPr>
        <p:spPr>
          <a:xfrm flipH="1">
            <a:off x="5148169" y="1200150"/>
            <a:ext cx="23194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400" dirty="0" smtClean="0">
                <a:solidFill>
                  <a:schemeClr val="accent1"/>
                </a:solidFill>
              </a:rPr>
              <a:t/>
            </a:r>
            <a:br>
              <a:rPr lang="en-US" sz="14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</a:t>
            </a:r>
          </a:p>
        </p:txBody>
      </p:sp>
      <p:sp>
        <p:nvSpPr>
          <p:cNvPr id="60" name="Footer Text"/>
          <p:cNvSpPr txBox="1"/>
          <p:nvPr/>
        </p:nvSpPr>
        <p:spPr>
          <a:xfrm flipH="1">
            <a:off x="592884" y="3355908"/>
            <a:ext cx="231943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</a:rPr>
              <a:t>Title Goes Here</a:t>
            </a:r>
            <a:r>
              <a:rPr lang="en-US" sz="1400" dirty="0" smtClean="0">
                <a:solidFill>
                  <a:schemeClr val="accent6"/>
                </a:solidFill>
              </a:rPr>
              <a:t/>
            </a:r>
            <a:br>
              <a:rPr lang="en-US" sz="1400" dirty="0" smtClean="0">
                <a:solidFill>
                  <a:schemeClr val="accent6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 humour randomized words.</a:t>
            </a:r>
          </a:p>
        </p:txBody>
      </p:sp>
      <p:sp>
        <p:nvSpPr>
          <p:cNvPr id="61" name="Footer Text"/>
          <p:cNvSpPr txBox="1"/>
          <p:nvPr/>
        </p:nvSpPr>
        <p:spPr>
          <a:xfrm flipH="1">
            <a:off x="6218870" y="3355908"/>
            <a:ext cx="231943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</a:rPr>
              <a:t>Title Goes Here</a:t>
            </a:r>
            <a:r>
              <a:rPr lang="en-US" sz="1400" dirty="0" smtClean="0">
                <a:solidFill>
                  <a:schemeClr val="accent1"/>
                </a:solidFill>
              </a:rPr>
              <a:t/>
            </a:r>
            <a:br>
              <a:rPr lang="en-US" sz="1400" dirty="0" smtClean="0">
                <a:solidFill>
                  <a:schemeClr val="accent1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 humour randomized words.</a:t>
            </a:r>
          </a:p>
        </p:txBody>
      </p:sp>
      <p:sp>
        <p:nvSpPr>
          <p:cNvPr id="62" name="Footer Text"/>
          <p:cNvSpPr txBox="1"/>
          <p:nvPr/>
        </p:nvSpPr>
        <p:spPr>
          <a:xfrm flipH="1">
            <a:off x="1645479" y="4268028"/>
            <a:ext cx="23194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</a:rPr>
              <a:t>Title Goes Here</a:t>
            </a:r>
            <a:r>
              <a:rPr lang="en-US" sz="1400" dirty="0" smtClean="0">
                <a:solidFill>
                  <a:schemeClr val="accent5"/>
                </a:solidFill>
              </a:rPr>
              <a:t/>
            </a:r>
            <a:br>
              <a:rPr lang="en-US" sz="1400" dirty="0" smtClean="0">
                <a:solidFill>
                  <a:schemeClr val="accent5"/>
                </a:solidFill>
              </a:rPr>
            </a:b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lorem ipsum available, but the majority have suffered alteration in some form, by injected</a:t>
            </a:r>
          </a:p>
        </p:txBody>
      </p:sp>
      <p:sp>
        <p:nvSpPr>
          <p:cNvPr id="63" name="Freeform 27"/>
          <p:cNvSpPr>
            <a:spLocks noEditPoints="1"/>
          </p:cNvSpPr>
          <p:nvPr/>
        </p:nvSpPr>
        <p:spPr bwMode="auto">
          <a:xfrm>
            <a:off x="4147038" y="2607377"/>
            <a:ext cx="849926" cy="849922"/>
          </a:xfrm>
          <a:custGeom>
            <a:avLst/>
            <a:gdLst/>
            <a:ahLst/>
            <a:cxnLst>
              <a:cxn ang="0">
                <a:pos x="222" y="154"/>
              </a:cxn>
              <a:cxn ang="0">
                <a:pos x="213" y="176"/>
              </a:cxn>
              <a:cxn ang="0">
                <a:pos x="221" y="215"/>
              </a:cxn>
              <a:cxn ang="0">
                <a:pos x="215" y="222"/>
              </a:cxn>
              <a:cxn ang="0">
                <a:pos x="176" y="212"/>
              </a:cxn>
              <a:cxn ang="0">
                <a:pos x="152" y="222"/>
              </a:cxn>
              <a:cxn ang="0">
                <a:pos x="154" y="222"/>
              </a:cxn>
              <a:cxn ang="0">
                <a:pos x="131" y="256"/>
              </a:cxn>
              <a:cxn ang="0">
                <a:pos x="125" y="256"/>
              </a:cxn>
              <a:cxn ang="0">
                <a:pos x="102" y="221"/>
              </a:cxn>
              <a:cxn ang="0">
                <a:pos x="79" y="211"/>
              </a:cxn>
              <a:cxn ang="0">
                <a:pos x="80" y="213"/>
              </a:cxn>
              <a:cxn ang="0">
                <a:pos x="40" y="221"/>
              </a:cxn>
              <a:cxn ang="0">
                <a:pos x="35" y="216"/>
              </a:cxn>
              <a:cxn ang="0">
                <a:pos x="44" y="175"/>
              </a:cxn>
              <a:cxn ang="0">
                <a:pos x="35" y="154"/>
              </a:cxn>
              <a:cxn ang="0">
                <a:pos x="0" y="131"/>
              </a:cxn>
              <a:cxn ang="0">
                <a:pos x="0" y="125"/>
              </a:cxn>
              <a:cxn ang="0">
                <a:pos x="35" y="102"/>
              </a:cxn>
              <a:cxn ang="0">
                <a:pos x="44" y="80"/>
              </a:cxn>
              <a:cxn ang="0">
                <a:pos x="34" y="40"/>
              </a:cxn>
              <a:cxn ang="0">
                <a:pos x="40" y="35"/>
              </a:cxn>
              <a:cxn ang="0">
                <a:pos x="80" y="43"/>
              </a:cxn>
              <a:cxn ang="0">
                <a:pos x="102" y="34"/>
              </a:cxn>
              <a:cxn ang="0">
                <a:pos x="125" y="0"/>
              </a:cxn>
              <a:cxn ang="0">
                <a:pos x="131" y="0"/>
              </a:cxn>
              <a:cxn ang="0">
                <a:pos x="154" y="34"/>
              </a:cxn>
              <a:cxn ang="0">
                <a:pos x="176" y="43"/>
              </a:cxn>
              <a:cxn ang="0">
                <a:pos x="216" y="34"/>
              </a:cxn>
              <a:cxn ang="0">
                <a:pos x="222" y="40"/>
              </a:cxn>
              <a:cxn ang="0">
                <a:pos x="213" y="80"/>
              </a:cxn>
              <a:cxn ang="0">
                <a:pos x="222" y="102"/>
              </a:cxn>
              <a:cxn ang="0">
                <a:pos x="256" y="125"/>
              </a:cxn>
              <a:cxn ang="0">
                <a:pos x="256" y="131"/>
              </a:cxn>
              <a:cxn ang="0">
                <a:pos x="222" y="154"/>
              </a:cxn>
              <a:cxn ang="0">
                <a:pos x="128" y="56"/>
              </a:cxn>
              <a:cxn ang="0">
                <a:pos x="56" y="128"/>
              </a:cxn>
              <a:cxn ang="0">
                <a:pos x="128" y="200"/>
              </a:cxn>
              <a:cxn ang="0">
                <a:pos x="200" y="128"/>
              </a:cxn>
              <a:cxn ang="0">
                <a:pos x="128" y="56"/>
              </a:cxn>
              <a:cxn ang="0">
                <a:pos x="128" y="176"/>
              </a:cxn>
              <a:cxn ang="0">
                <a:pos x="80" y="128"/>
              </a:cxn>
              <a:cxn ang="0">
                <a:pos x="128" y="80"/>
              </a:cxn>
              <a:cxn ang="0">
                <a:pos x="176" y="128"/>
              </a:cxn>
              <a:cxn ang="0">
                <a:pos x="128" y="176"/>
              </a:cxn>
              <a:cxn ang="0">
                <a:pos x="128" y="104"/>
              </a:cxn>
              <a:cxn ang="0">
                <a:pos x="104" y="128"/>
              </a:cxn>
              <a:cxn ang="0">
                <a:pos x="128" y="152"/>
              </a:cxn>
              <a:cxn ang="0">
                <a:pos x="152" y="128"/>
              </a:cxn>
              <a:cxn ang="0">
                <a:pos x="128" y="104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54"/>
          <p:cNvSpPr>
            <a:spLocks noEditPoints="1"/>
          </p:cNvSpPr>
          <p:nvPr/>
        </p:nvSpPr>
        <p:spPr bwMode="auto">
          <a:xfrm>
            <a:off x="5549766" y="3485706"/>
            <a:ext cx="338138" cy="417513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52" y="7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0"/>
          <p:cNvSpPr>
            <a:spLocks noEditPoints="1"/>
          </p:cNvSpPr>
          <p:nvPr/>
        </p:nvSpPr>
        <p:spPr bwMode="auto">
          <a:xfrm>
            <a:off x="3217203" y="2226542"/>
            <a:ext cx="415925" cy="287338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2" y="176"/>
              </a:cxn>
              <a:cxn ang="0">
                <a:pos x="0" y="164"/>
              </a:cxn>
              <a:cxn ang="0">
                <a:pos x="0" y="72"/>
              </a:cxn>
              <a:cxn ang="0">
                <a:pos x="256" y="72"/>
              </a:cxn>
              <a:cxn ang="0">
                <a:pos x="256" y="164"/>
              </a:cxn>
              <a:cxn ang="0">
                <a:pos x="244" y="176"/>
              </a:cxn>
              <a:cxn ang="0">
                <a:pos x="24" y="152"/>
              </a:cxn>
              <a:cxn ang="0">
                <a:pos x="72" y="152"/>
              </a:cxn>
              <a:cxn ang="0">
                <a:pos x="72" y="140"/>
              </a:cxn>
              <a:cxn ang="0">
                <a:pos x="24" y="140"/>
              </a:cxn>
              <a:cxn ang="0">
                <a:pos x="24" y="152"/>
              </a:cxn>
              <a:cxn ang="0">
                <a:pos x="144" y="116"/>
              </a:cxn>
              <a:cxn ang="0">
                <a:pos x="24" y="116"/>
              </a:cxn>
              <a:cxn ang="0">
                <a:pos x="24" y="128"/>
              </a:cxn>
              <a:cxn ang="0">
                <a:pos x="144" y="128"/>
              </a:cxn>
              <a:cxn ang="0">
                <a:pos x="144" y="11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48"/>
              </a:cxn>
              <a:cxn ang="0">
                <a:pos x="0" y="48"/>
              </a:cxn>
              <a:cxn ang="0">
                <a:pos x="0" y="12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4"/>
          <p:cNvSpPr>
            <a:spLocks noEditPoints="1"/>
          </p:cNvSpPr>
          <p:nvPr/>
        </p:nvSpPr>
        <p:spPr bwMode="auto">
          <a:xfrm>
            <a:off x="3268796" y="3538093"/>
            <a:ext cx="312738" cy="312738"/>
          </a:xfrm>
          <a:custGeom>
            <a:avLst/>
            <a:gdLst/>
            <a:ahLst/>
            <a:cxnLst>
              <a:cxn ang="0">
                <a:pos x="192" y="98"/>
              </a:cxn>
              <a:cxn ang="0">
                <a:pos x="192" y="98"/>
              </a:cxn>
              <a:cxn ang="0">
                <a:pos x="192" y="99"/>
              </a:cxn>
              <a:cxn ang="0">
                <a:pos x="192" y="99"/>
              </a:cxn>
              <a:cxn ang="0">
                <a:pos x="192" y="100"/>
              </a:cxn>
              <a:cxn ang="0">
                <a:pos x="192" y="100"/>
              </a:cxn>
              <a:cxn ang="0">
                <a:pos x="189" y="108"/>
              </a:cxn>
              <a:cxn ang="0">
                <a:pos x="189" y="108"/>
              </a:cxn>
              <a:cxn ang="0">
                <a:pos x="121" y="188"/>
              </a:cxn>
              <a:cxn ang="0">
                <a:pos x="121" y="188"/>
              </a:cxn>
              <a:cxn ang="0">
                <a:pos x="112" y="192"/>
              </a:cxn>
              <a:cxn ang="0">
                <a:pos x="111" y="192"/>
              </a:cxn>
              <a:cxn ang="0">
                <a:pos x="110" y="192"/>
              </a:cxn>
              <a:cxn ang="0">
                <a:pos x="110" y="192"/>
              </a:cxn>
              <a:cxn ang="0">
                <a:pos x="104" y="189"/>
              </a:cxn>
              <a:cxn ang="0">
                <a:pos x="104" y="189"/>
              </a:cxn>
              <a:cxn ang="0">
                <a:pos x="4" y="97"/>
              </a:cxn>
              <a:cxn ang="0">
                <a:pos x="4" y="97"/>
              </a:cxn>
              <a:cxn ang="0">
                <a:pos x="0" y="88"/>
              </a:cxn>
              <a:cxn ang="0">
                <a:pos x="0" y="88"/>
              </a:cxn>
              <a:cxn ang="0">
                <a:pos x="0" y="24"/>
              </a:cxn>
              <a:cxn ang="0">
                <a:pos x="0" y="12"/>
              </a:cxn>
              <a:cxn ang="0">
                <a:pos x="0" y="12"/>
              </a:cxn>
              <a:cxn ang="0">
                <a:pos x="0" y="12"/>
              </a:cxn>
              <a:cxn ang="0">
                <a:pos x="12" y="0"/>
              </a:cxn>
              <a:cxn ang="0">
                <a:pos x="12" y="0"/>
              </a:cxn>
              <a:cxn ang="0">
                <a:pos x="88" y="0"/>
              </a:cxn>
              <a:cxn ang="0">
                <a:pos x="88" y="0"/>
              </a:cxn>
              <a:cxn ang="0">
                <a:pos x="88" y="0"/>
              </a:cxn>
              <a:cxn ang="0">
                <a:pos x="97" y="4"/>
              </a:cxn>
              <a:cxn ang="0">
                <a:pos x="188" y="91"/>
              </a:cxn>
              <a:cxn ang="0">
                <a:pos x="192" y="98"/>
              </a:cxn>
              <a:cxn ang="0">
                <a:pos x="32" y="16"/>
              </a:cxn>
              <a:cxn ang="0">
                <a:pos x="16" y="32"/>
              </a:cxn>
              <a:cxn ang="0">
                <a:pos x="32" y="48"/>
              </a:cxn>
              <a:cxn ang="0">
                <a:pos x="48" y="32"/>
              </a:cxn>
              <a:cxn ang="0">
                <a:pos x="32" y="16"/>
              </a:cxn>
            </a:cxnLst>
            <a:rect l="0" t="0" r="r" b="b"/>
            <a:pathLst>
              <a:path w="192" h="192">
                <a:moveTo>
                  <a:pt x="192" y="98"/>
                </a:moveTo>
                <a:cubicBezTo>
                  <a:pt x="192" y="98"/>
                  <a:pt x="192" y="98"/>
                  <a:pt x="192" y="98"/>
                </a:cubicBezTo>
                <a:cubicBezTo>
                  <a:pt x="192" y="98"/>
                  <a:pt x="192" y="98"/>
                  <a:pt x="192" y="99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2" y="99"/>
                  <a:pt x="192" y="99"/>
                  <a:pt x="192" y="100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192" y="103"/>
                  <a:pt x="191" y="106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19" y="190"/>
                  <a:pt x="116" y="192"/>
                  <a:pt x="112" y="192"/>
                </a:cubicBezTo>
                <a:cubicBezTo>
                  <a:pt x="112" y="192"/>
                  <a:pt x="111" y="192"/>
                  <a:pt x="111" y="192"/>
                </a:cubicBezTo>
                <a:cubicBezTo>
                  <a:pt x="111" y="192"/>
                  <a:pt x="110" y="192"/>
                  <a:pt x="110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08" y="191"/>
                  <a:pt x="106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2" y="95"/>
                  <a:pt x="0" y="92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1"/>
                  <a:pt x="97" y="4"/>
                </a:cubicBezTo>
                <a:cubicBezTo>
                  <a:pt x="188" y="91"/>
                  <a:pt x="188" y="91"/>
                  <a:pt x="188" y="91"/>
                </a:cubicBezTo>
                <a:cubicBezTo>
                  <a:pt x="190" y="93"/>
                  <a:pt x="191" y="95"/>
                  <a:pt x="192" y="98"/>
                </a:cubicBezTo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69"/>
          <p:cNvSpPr>
            <a:spLocks noEditPoints="1"/>
          </p:cNvSpPr>
          <p:nvPr/>
        </p:nvSpPr>
        <p:spPr bwMode="auto">
          <a:xfrm>
            <a:off x="5510873" y="2194792"/>
            <a:ext cx="415925" cy="350838"/>
          </a:xfrm>
          <a:custGeom>
            <a:avLst/>
            <a:gdLst/>
            <a:ahLst/>
            <a:cxnLst>
              <a:cxn ang="0">
                <a:pos x="256" y="91"/>
              </a:cxn>
              <a:cxn ang="0">
                <a:pos x="256" y="92"/>
              </a:cxn>
              <a:cxn ang="0">
                <a:pos x="256" y="92"/>
              </a:cxn>
              <a:cxn ang="0">
                <a:pos x="233" y="104"/>
              </a:cxn>
              <a:cxn ang="0">
                <a:pos x="208" y="207"/>
              </a:cxn>
              <a:cxn ang="0">
                <a:pos x="194" y="216"/>
              </a:cxn>
              <a:cxn ang="0">
                <a:pos x="60" y="216"/>
              </a:cxn>
              <a:cxn ang="0">
                <a:pos x="60" y="216"/>
              </a:cxn>
              <a:cxn ang="0">
                <a:pos x="48" y="207"/>
              </a:cxn>
              <a:cxn ang="0">
                <a:pos x="12" y="104"/>
              </a:cxn>
              <a:cxn ang="0">
                <a:pos x="12" y="80"/>
              </a:cxn>
              <a:cxn ang="0">
                <a:pos x="98" y="80"/>
              </a:cxn>
              <a:cxn ang="0">
                <a:pos x="148" y="80"/>
              </a:cxn>
              <a:cxn ang="0">
                <a:pos x="178" y="80"/>
              </a:cxn>
              <a:cxn ang="0">
                <a:pos x="196" y="80"/>
              </a:cxn>
              <a:cxn ang="0">
                <a:pos x="244" y="80"/>
              </a:cxn>
              <a:cxn ang="0">
                <a:pos x="245" y="80"/>
              </a:cxn>
              <a:cxn ang="0">
                <a:pos x="256" y="9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  <a:cxn ang="0">
                <a:pos x="140" y="116"/>
              </a:cxn>
              <a:cxn ang="0">
                <a:pos x="116" y="116"/>
              </a:cxn>
              <a:cxn ang="0">
                <a:pos x="128" y="192"/>
              </a:cxn>
              <a:cxn ang="0">
                <a:pos x="140" y="116"/>
              </a:cxn>
              <a:cxn ang="0">
                <a:pos x="176" y="104"/>
              </a:cxn>
              <a:cxn ang="0">
                <a:pos x="164" y="180"/>
              </a:cxn>
              <a:cxn ang="0">
                <a:pos x="188" y="18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95" y="68"/>
              </a:cxn>
              <a:cxn ang="0">
                <a:pos x="142" y="18"/>
              </a:cxn>
              <a:cxn ang="0">
                <a:pos x="88" y="68"/>
              </a:cxn>
              <a:cxn ang="0">
                <a:pos x="93" y="7"/>
              </a:cxn>
              <a:cxn ang="0">
                <a:pos x="104" y="0"/>
              </a:cxn>
              <a:cxn ang="0">
                <a:pos x="114" y="18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71"/>
          <p:cNvSpPr>
            <a:spLocks noEditPoints="1"/>
          </p:cNvSpPr>
          <p:nvPr/>
        </p:nvSpPr>
        <p:spPr bwMode="auto">
          <a:xfrm>
            <a:off x="4363244" y="4167675"/>
            <a:ext cx="417513" cy="377825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76"/>
          <p:cNvSpPr>
            <a:spLocks noEditPoints="1"/>
          </p:cNvSpPr>
          <p:nvPr/>
        </p:nvSpPr>
        <p:spPr bwMode="auto">
          <a:xfrm>
            <a:off x="4364038" y="1542192"/>
            <a:ext cx="415925" cy="331788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日程安排图表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87"/>
          <p:cNvGrpSpPr/>
          <p:nvPr/>
        </p:nvGrpSpPr>
        <p:grpSpPr>
          <a:xfrm>
            <a:off x="1073783" y="1437126"/>
            <a:ext cx="2057400" cy="2333466"/>
            <a:chOff x="1073783" y="1305084"/>
            <a:chExt cx="2057400" cy="2333466"/>
          </a:xfrm>
        </p:grpSpPr>
        <p:sp>
          <p:nvSpPr>
            <p:cNvPr id="5" name="Round Same Side Corner Rectangle 4"/>
            <p:cNvSpPr/>
            <p:nvPr/>
          </p:nvSpPr>
          <p:spPr>
            <a:xfrm>
              <a:off x="1073783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 Same Side Corner Rectangle 5"/>
            <p:cNvSpPr/>
            <p:nvPr/>
          </p:nvSpPr>
          <p:spPr>
            <a:xfrm rot="10800000">
              <a:off x="1073783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Folded Corner 6"/>
            <p:cNvSpPr/>
            <p:nvPr/>
          </p:nvSpPr>
          <p:spPr>
            <a:xfrm>
              <a:off x="1130933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" name="Group 25"/>
            <p:cNvGrpSpPr/>
            <p:nvPr/>
          </p:nvGrpSpPr>
          <p:grpSpPr>
            <a:xfrm>
              <a:off x="1418274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" name="Group 10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2" name="Oval 11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1" name="Group 13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6" name="Rounded Rectangle 15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4" name="Group 16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9" name="Rounded Rectangle 18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7" name="Group 19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0" name="Group 22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" name="Rounded Rectangle 24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27" name="Text Placeholder 3"/>
          <p:cNvSpPr txBox="1">
            <a:spLocks/>
          </p:cNvSpPr>
          <p:nvPr/>
        </p:nvSpPr>
        <p:spPr>
          <a:xfrm>
            <a:off x="1664863" y="1923873"/>
            <a:ext cx="875240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 Thuluth" pitchFamily="2" charset="-78"/>
              </a:rPr>
              <a:t>September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536847" y="2342239"/>
            <a:ext cx="1019510" cy="123110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 Thuluth" pitchFamily="2" charset="-78"/>
              </a:rPr>
              <a:t>15</a:t>
            </a:r>
          </a:p>
        </p:txBody>
      </p:sp>
      <p:grpSp>
        <p:nvGrpSpPr>
          <p:cNvPr id="23" name="Group 88"/>
          <p:cNvGrpSpPr/>
          <p:nvPr/>
        </p:nvGrpSpPr>
        <p:grpSpPr>
          <a:xfrm>
            <a:off x="3537267" y="1437126"/>
            <a:ext cx="2057400" cy="2333466"/>
            <a:chOff x="3537267" y="1305084"/>
            <a:chExt cx="2057400" cy="2333466"/>
          </a:xfrm>
        </p:grpSpPr>
        <p:sp>
          <p:nvSpPr>
            <p:cNvPr id="31" name="Round Same Side Corner Rectangle 30"/>
            <p:cNvSpPr/>
            <p:nvPr/>
          </p:nvSpPr>
          <p:spPr>
            <a:xfrm>
              <a:off x="3537267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ound Same Side Corner Rectangle 31"/>
            <p:cNvSpPr/>
            <p:nvPr/>
          </p:nvSpPr>
          <p:spPr>
            <a:xfrm rot="10800000">
              <a:off x="3537267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Folded Corner 32"/>
            <p:cNvSpPr/>
            <p:nvPr/>
          </p:nvSpPr>
          <p:spPr>
            <a:xfrm>
              <a:off x="3594417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Group 33"/>
            <p:cNvGrpSpPr/>
            <p:nvPr/>
          </p:nvGrpSpPr>
          <p:grpSpPr>
            <a:xfrm>
              <a:off x="3881758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29" name="Group 37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Rounded Rectangle 56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0" name="Group 38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4" name="Oval 53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5" name="Rounded Rectangle 54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4" name="Group 39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3" name="Rounded Rectangle 52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8" name="Group 40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0" name="Oval 49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1" name="Rounded Rectangle 50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9" name="Group 41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48" name="Oval 47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9" name="Rounded Rectangle 48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0" name="Group 43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46" name="Oval 45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35" name="Text Placeholder 3"/>
          <p:cNvSpPr txBox="1">
            <a:spLocks/>
          </p:cNvSpPr>
          <p:nvPr/>
        </p:nvSpPr>
        <p:spPr>
          <a:xfrm>
            <a:off x="4164415" y="1923873"/>
            <a:ext cx="803105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 Thuluth" pitchFamily="2" charset="-78"/>
              </a:rPr>
              <a:t>December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4000331" y="2342239"/>
            <a:ext cx="1019510" cy="123110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A Thuluth" pitchFamily="2" charset="-78"/>
              </a:rPr>
              <a:t>12</a:t>
            </a:r>
          </a:p>
        </p:txBody>
      </p:sp>
      <p:grpSp>
        <p:nvGrpSpPr>
          <p:cNvPr id="41" name="Group 89"/>
          <p:cNvGrpSpPr/>
          <p:nvPr/>
        </p:nvGrpSpPr>
        <p:grpSpPr>
          <a:xfrm>
            <a:off x="6000750" y="1437126"/>
            <a:ext cx="2057400" cy="2333466"/>
            <a:chOff x="6000750" y="1305084"/>
            <a:chExt cx="2057400" cy="2333466"/>
          </a:xfrm>
        </p:grpSpPr>
        <p:sp>
          <p:nvSpPr>
            <p:cNvPr id="59" name="Round Same Side Corner Rectangle 58"/>
            <p:cNvSpPr/>
            <p:nvPr/>
          </p:nvSpPr>
          <p:spPr>
            <a:xfrm>
              <a:off x="6000750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ound Same Side Corner Rectangle 59"/>
            <p:cNvSpPr/>
            <p:nvPr/>
          </p:nvSpPr>
          <p:spPr>
            <a:xfrm rot="10800000">
              <a:off x="6000750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olded Corner 60"/>
            <p:cNvSpPr/>
            <p:nvPr/>
          </p:nvSpPr>
          <p:spPr>
            <a:xfrm>
              <a:off x="6057900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oup 61"/>
            <p:cNvGrpSpPr/>
            <p:nvPr/>
          </p:nvGrpSpPr>
          <p:grpSpPr>
            <a:xfrm>
              <a:off x="6345241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43" name="Group 64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81" name="Oval 8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ounded Rectangle 8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4" name="Group 65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9" name="Oval 78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ounded Rectangle 79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8" name="Group 66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7" name="Oval 76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8" name="Rounded Rectangle 77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62" name="Group 67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5" name="Oval 74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6" name="Rounded Rectangle 75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65" name="Group 68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3" name="Oval 72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4" name="Rounded Rectangle 73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66" name="Group 69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1" name="Oval 7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2" name="Rounded Rectangle 7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sp>
        <p:nvSpPr>
          <p:cNvPr id="63" name="Text Placeholder 3"/>
          <p:cNvSpPr txBox="1">
            <a:spLocks/>
          </p:cNvSpPr>
          <p:nvPr/>
        </p:nvSpPr>
        <p:spPr>
          <a:xfrm>
            <a:off x="6675187" y="1923873"/>
            <a:ext cx="70852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 Thuluth" pitchFamily="2" charset="-78"/>
              </a:rPr>
              <a:t>February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6463814" y="2342239"/>
            <a:ext cx="1019510" cy="123110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A Thuluth" pitchFamily="2" charset="-78"/>
              </a:rPr>
              <a:t>14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1128619" y="3850297"/>
            <a:ext cx="1947726" cy="6463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1"/>
                </a:solidFill>
              </a:rPr>
              <a:t>Title Goes Here</a:t>
            </a:r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 but the majority have even slightly</a:t>
            </a: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605030" y="3850297"/>
            <a:ext cx="1947726" cy="6463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Title Goes Here</a:t>
            </a:r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 but the majority have even slightly</a:t>
            </a: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6105754" y="3850297"/>
            <a:ext cx="1947726" cy="6463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defTabSz="914400">
              <a:spcBef>
                <a:spcPct val="20000"/>
              </a:spcBef>
              <a:defRPr/>
            </a:pPr>
            <a:r>
              <a:rPr lang="en-US" sz="1200" b="1" dirty="0" smtClean="0">
                <a:solidFill>
                  <a:schemeClr val="accent3"/>
                </a:solidFill>
              </a:rPr>
              <a:t>Title Goes Here</a:t>
            </a:r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 but the majority have even slightly</a:t>
            </a:r>
          </a:p>
        </p:txBody>
      </p:sp>
    </p:spTree>
  </p:cSld>
  <p:clrMapOvr>
    <a:masterClrMapping/>
  </p:clrMapOvr>
  <p:transition spd="med"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5" grpId="0"/>
      <p:bldP spid="36" grpId="0"/>
      <p:bldP spid="63" grpId="0"/>
      <p:bldP spid="64" grpId="0"/>
      <p:bldP spid="85" grpId="0"/>
      <p:bldP spid="86" grpId="0"/>
      <p:bldP spid="8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工艺流程图图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1771651" y="1447800"/>
            <a:ext cx="609600" cy="419100"/>
          </a:xfrm>
          <a:prstGeom prst="wedgeRectCallout">
            <a:avLst>
              <a:gd name="adj1" fmla="val -33333"/>
              <a:gd name="adj2" fmla="val 11022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10%</a:t>
            </a:r>
            <a:endParaRPr lang="en-US" sz="1600" b="1" dirty="0"/>
          </a:p>
        </p:txBody>
      </p:sp>
      <p:grpSp>
        <p:nvGrpSpPr>
          <p:cNvPr id="8" name="Group 58"/>
          <p:cNvGrpSpPr/>
          <p:nvPr/>
        </p:nvGrpSpPr>
        <p:grpSpPr>
          <a:xfrm>
            <a:off x="2000251" y="2075656"/>
            <a:ext cx="1524000" cy="228600"/>
            <a:chOff x="2000251" y="2075656"/>
            <a:chExt cx="1524000" cy="2286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000251" y="2189162"/>
              <a:ext cx="1524000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hevron 11"/>
            <p:cNvSpPr/>
            <p:nvPr/>
          </p:nvSpPr>
          <p:spPr>
            <a:xfrm>
              <a:off x="2647951" y="2075656"/>
              <a:ext cx="228600" cy="22860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Rectangular Callout 15"/>
          <p:cNvSpPr/>
          <p:nvPr/>
        </p:nvSpPr>
        <p:spPr>
          <a:xfrm>
            <a:off x="4362451" y="1447800"/>
            <a:ext cx="609600" cy="419100"/>
          </a:xfrm>
          <a:prstGeom prst="wedgeRectCallout">
            <a:avLst>
              <a:gd name="adj1" fmla="val -33333"/>
              <a:gd name="adj2" fmla="val 1102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50%</a:t>
            </a:r>
            <a:endParaRPr lang="en-US" sz="1600" b="1" dirty="0"/>
          </a:p>
        </p:txBody>
      </p:sp>
      <p:grpSp>
        <p:nvGrpSpPr>
          <p:cNvPr id="9" name="Group 59"/>
          <p:cNvGrpSpPr/>
          <p:nvPr/>
        </p:nvGrpSpPr>
        <p:grpSpPr>
          <a:xfrm>
            <a:off x="4591051" y="2075656"/>
            <a:ext cx="1524000" cy="228600"/>
            <a:chOff x="4591051" y="2075656"/>
            <a:chExt cx="1524000" cy="2286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591051" y="2189162"/>
              <a:ext cx="15240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Chevron 17"/>
            <p:cNvSpPr/>
            <p:nvPr/>
          </p:nvSpPr>
          <p:spPr>
            <a:xfrm>
              <a:off x="5238751" y="2075656"/>
              <a:ext cx="228600" cy="2286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Rectangular Callout 21"/>
          <p:cNvSpPr/>
          <p:nvPr/>
        </p:nvSpPr>
        <p:spPr>
          <a:xfrm>
            <a:off x="6953251" y="1447800"/>
            <a:ext cx="609600" cy="419100"/>
          </a:xfrm>
          <a:prstGeom prst="wedgeRectCallout">
            <a:avLst>
              <a:gd name="adj1" fmla="val -33333"/>
              <a:gd name="adj2" fmla="val 11022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10%</a:t>
            </a:r>
            <a:endParaRPr lang="en-US" sz="1600" b="1" dirty="0"/>
          </a:p>
        </p:txBody>
      </p:sp>
      <p:sp>
        <p:nvSpPr>
          <p:cNvPr id="26" name="Rectangular Callout 25"/>
          <p:cNvSpPr/>
          <p:nvPr/>
        </p:nvSpPr>
        <p:spPr>
          <a:xfrm>
            <a:off x="2686051" y="4038600"/>
            <a:ext cx="609600" cy="419100"/>
          </a:xfrm>
          <a:prstGeom prst="wedgeRectCallout">
            <a:avLst>
              <a:gd name="adj1" fmla="val -33333"/>
              <a:gd name="adj2" fmla="val -10568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10%</a:t>
            </a:r>
            <a:endParaRPr lang="en-US" sz="1600" b="1" dirty="0"/>
          </a:p>
        </p:txBody>
      </p:sp>
      <p:sp>
        <p:nvSpPr>
          <p:cNvPr id="32" name="Rectangular Callout 31"/>
          <p:cNvSpPr/>
          <p:nvPr/>
        </p:nvSpPr>
        <p:spPr>
          <a:xfrm>
            <a:off x="5276851" y="4038600"/>
            <a:ext cx="609600" cy="419100"/>
          </a:xfrm>
          <a:prstGeom prst="wedgeRectCallout">
            <a:avLst>
              <a:gd name="adj1" fmla="val -33333"/>
              <a:gd name="adj2" fmla="val -1125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40%</a:t>
            </a:r>
            <a:endParaRPr lang="en-US" sz="1600" b="1" dirty="0"/>
          </a:p>
        </p:txBody>
      </p:sp>
      <p:grpSp>
        <p:nvGrpSpPr>
          <p:cNvPr id="10" name="Group 61"/>
          <p:cNvGrpSpPr/>
          <p:nvPr/>
        </p:nvGrpSpPr>
        <p:grpSpPr>
          <a:xfrm>
            <a:off x="5505451" y="3504406"/>
            <a:ext cx="1524000" cy="228600"/>
            <a:chOff x="5505451" y="3504406"/>
            <a:chExt cx="1524000" cy="228600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5505451" y="3617912"/>
              <a:ext cx="1524000" cy="1588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hevron 33"/>
            <p:cNvSpPr/>
            <p:nvPr/>
          </p:nvSpPr>
          <p:spPr>
            <a:xfrm flipH="1">
              <a:off x="6153151" y="3504406"/>
              <a:ext cx="228600" cy="2286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Rectangular Callout 37"/>
          <p:cNvSpPr/>
          <p:nvPr/>
        </p:nvSpPr>
        <p:spPr>
          <a:xfrm>
            <a:off x="7867651" y="4038600"/>
            <a:ext cx="609600" cy="419100"/>
          </a:xfrm>
          <a:prstGeom prst="wedgeRectCallout">
            <a:avLst>
              <a:gd name="adj1" fmla="val -30208"/>
              <a:gd name="adj2" fmla="val -12613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30%</a:t>
            </a:r>
            <a:endParaRPr lang="en-US" sz="1600" b="1" dirty="0"/>
          </a:p>
        </p:txBody>
      </p:sp>
      <p:grpSp>
        <p:nvGrpSpPr>
          <p:cNvPr id="14" name="Group 53"/>
          <p:cNvGrpSpPr/>
          <p:nvPr/>
        </p:nvGrpSpPr>
        <p:grpSpPr>
          <a:xfrm>
            <a:off x="3524251" y="1657350"/>
            <a:ext cx="1066800" cy="1066800"/>
            <a:chOff x="3524251" y="1657350"/>
            <a:chExt cx="1066800" cy="1066800"/>
          </a:xfrm>
        </p:grpSpPr>
        <p:sp>
          <p:nvSpPr>
            <p:cNvPr id="13" name="Oval 12"/>
            <p:cNvSpPr/>
            <p:nvPr/>
          </p:nvSpPr>
          <p:spPr>
            <a:xfrm>
              <a:off x="3524251" y="165735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 Placeholder 3"/>
            <p:cNvSpPr txBox="1">
              <a:spLocks/>
            </p:cNvSpPr>
            <p:nvPr/>
          </p:nvSpPr>
          <p:spPr>
            <a:xfrm flipH="1">
              <a:off x="3524251" y="230663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2"/>
                  </a:solidFill>
                </a:rPr>
                <a:t>Developed</a:t>
              </a:r>
              <a:endParaRPr lang="en-US" sz="1050" dirty="0">
                <a:solidFill>
                  <a:schemeClr val="accent2"/>
                </a:solidFill>
              </a:endParaRPr>
            </a:p>
          </p:txBody>
        </p:sp>
        <p:sp>
          <p:nvSpPr>
            <p:cNvPr id="46" name="Freeform 27"/>
            <p:cNvSpPr>
              <a:spLocks noEditPoints="1"/>
            </p:cNvSpPr>
            <p:nvPr/>
          </p:nvSpPr>
          <p:spPr bwMode="auto">
            <a:xfrm>
              <a:off x="3849689" y="1866900"/>
              <a:ext cx="415925" cy="415925"/>
            </a:xfrm>
            <a:custGeom>
              <a:avLst/>
              <a:gdLst/>
              <a:ahLst/>
              <a:cxnLst>
                <a:cxn ang="0">
                  <a:pos x="222" y="154"/>
                </a:cxn>
                <a:cxn ang="0">
                  <a:pos x="213" y="176"/>
                </a:cxn>
                <a:cxn ang="0">
                  <a:pos x="221" y="215"/>
                </a:cxn>
                <a:cxn ang="0">
                  <a:pos x="215" y="222"/>
                </a:cxn>
                <a:cxn ang="0">
                  <a:pos x="176" y="212"/>
                </a:cxn>
                <a:cxn ang="0">
                  <a:pos x="152" y="222"/>
                </a:cxn>
                <a:cxn ang="0">
                  <a:pos x="154" y="222"/>
                </a:cxn>
                <a:cxn ang="0">
                  <a:pos x="131" y="256"/>
                </a:cxn>
                <a:cxn ang="0">
                  <a:pos x="125" y="256"/>
                </a:cxn>
                <a:cxn ang="0">
                  <a:pos x="102" y="221"/>
                </a:cxn>
                <a:cxn ang="0">
                  <a:pos x="79" y="211"/>
                </a:cxn>
                <a:cxn ang="0">
                  <a:pos x="80" y="213"/>
                </a:cxn>
                <a:cxn ang="0">
                  <a:pos x="40" y="221"/>
                </a:cxn>
                <a:cxn ang="0">
                  <a:pos x="35" y="216"/>
                </a:cxn>
                <a:cxn ang="0">
                  <a:pos x="44" y="175"/>
                </a:cxn>
                <a:cxn ang="0">
                  <a:pos x="35" y="154"/>
                </a:cxn>
                <a:cxn ang="0">
                  <a:pos x="0" y="131"/>
                </a:cxn>
                <a:cxn ang="0">
                  <a:pos x="0" y="125"/>
                </a:cxn>
                <a:cxn ang="0">
                  <a:pos x="35" y="102"/>
                </a:cxn>
                <a:cxn ang="0">
                  <a:pos x="44" y="80"/>
                </a:cxn>
                <a:cxn ang="0">
                  <a:pos x="34" y="40"/>
                </a:cxn>
                <a:cxn ang="0">
                  <a:pos x="40" y="35"/>
                </a:cxn>
                <a:cxn ang="0">
                  <a:pos x="80" y="43"/>
                </a:cxn>
                <a:cxn ang="0">
                  <a:pos x="102" y="34"/>
                </a:cxn>
                <a:cxn ang="0">
                  <a:pos x="125" y="0"/>
                </a:cxn>
                <a:cxn ang="0">
                  <a:pos x="131" y="0"/>
                </a:cxn>
                <a:cxn ang="0">
                  <a:pos x="154" y="34"/>
                </a:cxn>
                <a:cxn ang="0">
                  <a:pos x="176" y="43"/>
                </a:cxn>
                <a:cxn ang="0">
                  <a:pos x="216" y="34"/>
                </a:cxn>
                <a:cxn ang="0">
                  <a:pos x="222" y="40"/>
                </a:cxn>
                <a:cxn ang="0">
                  <a:pos x="213" y="80"/>
                </a:cxn>
                <a:cxn ang="0">
                  <a:pos x="222" y="102"/>
                </a:cxn>
                <a:cxn ang="0">
                  <a:pos x="256" y="125"/>
                </a:cxn>
                <a:cxn ang="0">
                  <a:pos x="256" y="131"/>
                </a:cxn>
                <a:cxn ang="0">
                  <a:pos x="222" y="154"/>
                </a:cxn>
                <a:cxn ang="0">
                  <a:pos x="128" y="56"/>
                </a:cxn>
                <a:cxn ang="0">
                  <a:pos x="56" y="128"/>
                </a:cxn>
                <a:cxn ang="0">
                  <a:pos x="128" y="200"/>
                </a:cxn>
                <a:cxn ang="0">
                  <a:pos x="200" y="128"/>
                </a:cxn>
                <a:cxn ang="0">
                  <a:pos x="128" y="56"/>
                </a:cxn>
                <a:cxn ang="0">
                  <a:pos x="128" y="176"/>
                </a:cxn>
                <a:cxn ang="0">
                  <a:pos x="80" y="128"/>
                </a:cxn>
                <a:cxn ang="0">
                  <a:pos x="128" y="80"/>
                </a:cxn>
                <a:cxn ang="0">
                  <a:pos x="176" y="128"/>
                </a:cxn>
                <a:cxn ang="0">
                  <a:pos x="128" y="176"/>
                </a:cxn>
                <a:cxn ang="0">
                  <a:pos x="128" y="104"/>
                </a:cxn>
                <a:cxn ang="0">
                  <a:pos x="104" y="128"/>
                </a:cxn>
                <a:cxn ang="0">
                  <a:pos x="128" y="152"/>
                </a:cxn>
                <a:cxn ang="0">
                  <a:pos x="152" y="128"/>
                </a:cxn>
                <a:cxn ang="0">
                  <a:pos x="128" y="104"/>
                </a:cxn>
              </a:cxnLst>
              <a:rect l="0" t="0" r="r" b="b"/>
              <a:pathLst>
                <a:path w="256" h="256">
                  <a:moveTo>
                    <a:pt x="222" y="154"/>
                  </a:moveTo>
                  <a:cubicBezTo>
                    <a:pt x="220" y="162"/>
                    <a:pt x="217" y="169"/>
                    <a:pt x="213" y="176"/>
                  </a:cubicBezTo>
                  <a:cubicBezTo>
                    <a:pt x="213" y="177"/>
                    <a:pt x="234" y="203"/>
                    <a:pt x="221" y="215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205" y="231"/>
                    <a:pt x="182" y="216"/>
                    <a:pt x="176" y="212"/>
                  </a:cubicBezTo>
                  <a:cubicBezTo>
                    <a:pt x="169" y="217"/>
                    <a:pt x="161" y="220"/>
                    <a:pt x="152" y="222"/>
                  </a:cubicBezTo>
                  <a:cubicBezTo>
                    <a:pt x="154" y="222"/>
                    <a:pt x="154" y="222"/>
                    <a:pt x="154" y="222"/>
                  </a:cubicBezTo>
                  <a:cubicBezTo>
                    <a:pt x="154" y="222"/>
                    <a:pt x="150" y="256"/>
                    <a:pt x="131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11" y="256"/>
                    <a:pt x="103" y="227"/>
                    <a:pt x="102" y="221"/>
                  </a:cubicBezTo>
                  <a:cubicBezTo>
                    <a:pt x="94" y="219"/>
                    <a:pt x="86" y="216"/>
                    <a:pt x="79" y="211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80" y="213"/>
                    <a:pt x="53" y="234"/>
                    <a:pt x="40" y="221"/>
                  </a:cubicBezTo>
                  <a:cubicBezTo>
                    <a:pt x="35" y="216"/>
                    <a:pt x="35" y="216"/>
                    <a:pt x="35" y="216"/>
                  </a:cubicBezTo>
                  <a:cubicBezTo>
                    <a:pt x="25" y="206"/>
                    <a:pt x="41" y="180"/>
                    <a:pt x="44" y="175"/>
                  </a:cubicBezTo>
                  <a:cubicBezTo>
                    <a:pt x="40" y="169"/>
                    <a:pt x="37" y="162"/>
                    <a:pt x="35" y="154"/>
                  </a:cubicBezTo>
                  <a:cubicBezTo>
                    <a:pt x="29" y="153"/>
                    <a:pt x="0" y="145"/>
                    <a:pt x="0" y="13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08"/>
                    <a:pt x="28" y="103"/>
                    <a:pt x="35" y="102"/>
                  </a:cubicBezTo>
                  <a:cubicBezTo>
                    <a:pt x="37" y="94"/>
                    <a:pt x="40" y="87"/>
                    <a:pt x="44" y="80"/>
                  </a:cubicBezTo>
                  <a:cubicBezTo>
                    <a:pt x="41" y="76"/>
                    <a:pt x="24" y="50"/>
                    <a:pt x="34" y="40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1" y="23"/>
                    <a:pt x="75" y="39"/>
                    <a:pt x="80" y="43"/>
                  </a:cubicBezTo>
                  <a:cubicBezTo>
                    <a:pt x="87" y="39"/>
                    <a:pt x="94" y="36"/>
                    <a:pt x="102" y="34"/>
                  </a:cubicBezTo>
                  <a:cubicBezTo>
                    <a:pt x="104" y="27"/>
                    <a:pt x="112" y="0"/>
                    <a:pt x="12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7" y="0"/>
                    <a:pt x="153" y="26"/>
                    <a:pt x="154" y="34"/>
                  </a:cubicBezTo>
                  <a:cubicBezTo>
                    <a:pt x="162" y="36"/>
                    <a:pt x="169" y="39"/>
                    <a:pt x="176" y="43"/>
                  </a:cubicBezTo>
                  <a:cubicBezTo>
                    <a:pt x="182" y="39"/>
                    <a:pt x="206" y="24"/>
                    <a:pt x="216" y="34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33" y="51"/>
                    <a:pt x="217" y="74"/>
                    <a:pt x="213" y="80"/>
                  </a:cubicBezTo>
                  <a:cubicBezTo>
                    <a:pt x="217" y="87"/>
                    <a:pt x="220" y="94"/>
                    <a:pt x="222" y="102"/>
                  </a:cubicBezTo>
                  <a:cubicBezTo>
                    <a:pt x="224" y="102"/>
                    <a:pt x="256" y="107"/>
                    <a:pt x="256" y="125"/>
                  </a:cubicBezTo>
                  <a:cubicBezTo>
                    <a:pt x="256" y="131"/>
                    <a:pt x="256" y="131"/>
                    <a:pt x="256" y="131"/>
                  </a:cubicBezTo>
                  <a:cubicBezTo>
                    <a:pt x="256" y="144"/>
                    <a:pt x="229" y="152"/>
                    <a:pt x="222" y="154"/>
                  </a:cubicBezTo>
                  <a:moveTo>
                    <a:pt x="128" y="56"/>
                  </a:moveTo>
                  <a:cubicBezTo>
                    <a:pt x="88" y="56"/>
                    <a:pt x="56" y="88"/>
                    <a:pt x="56" y="128"/>
                  </a:cubicBezTo>
                  <a:cubicBezTo>
                    <a:pt x="56" y="168"/>
                    <a:pt x="88" y="200"/>
                    <a:pt x="128" y="200"/>
                  </a:cubicBezTo>
                  <a:cubicBezTo>
                    <a:pt x="168" y="200"/>
                    <a:pt x="200" y="168"/>
                    <a:pt x="200" y="128"/>
                  </a:cubicBezTo>
                  <a:cubicBezTo>
                    <a:pt x="200" y="88"/>
                    <a:pt x="168" y="56"/>
                    <a:pt x="128" y="56"/>
                  </a:cubicBezTo>
                  <a:moveTo>
                    <a:pt x="128" y="176"/>
                  </a:moveTo>
                  <a:cubicBezTo>
                    <a:pt x="101" y="176"/>
                    <a:pt x="80" y="155"/>
                    <a:pt x="80" y="128"/>
                  </a:cubicBezTo>
                  <a:cubicBezTo>
                    <a:pt x="80" y="101"/>
                    <a:pt x="101" y="80"/>
                    <a:pt x="128" y="80"/>
                  </a:cubicBezTo>
                  <a:cubicBezTo>
                    <a:pt x="155" y="80"/>
                    <a:pt x="176" y="101"/>
                    <a:pt x="176" y="128"/>
                  </a:cubicBezTo>
                  <a:cubicBezTo>
                    <a:pt x="176" y="155"/>
                    <a:pt x="155" y="176"/>
                    <a:pt x="128" y="176"/>
                  </a:cubicBezTo>
                  <a:moveTo>
                    <a:pt x="128" y="104"/>
                  </a:moveTo>
                  <a:cubicBezTo>
                    <a:pt x="115" y="104"/>
                    <a:pt x="104" y="115"/>
                    <a:pt x="104" y="128"/>
                  </a:cubicBezTo>
                  <a:cubicBezTo>
                    <a:pt x="104" y="141"/>
                    <a:pt x="115" y="152"/>
                    <a:pt x="128" y="152"/>
                  </a:cubicBezTo>
                  <a:cubicBezTo>
                    <a:pt x="141" y="152"/>
                    <a:pt x="152" y="141"/>
                    <a:pt x="152" y="128"/>
                  </a:cubicBezTo>
                  <a:cubicBezTo>
                    <a:pt x="152" y="115"/>
                    <a:pt x="141" y="104"/>
                    <a:pt x="128" y="10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54"/>
          <p:cNvGrpSpPr/>
          <p:nvPr/>
        </p:nvGrpSpPr>
        <p:grpSpPr>
          <a:xfrm>
            <a:off x="6115051" y="1657350"/>
            <a:ext cx="1066800" cy="1066800"/>
            <a:chOff x="6115051" y="1657350"/>
            <a:chExt cx="1066800" cy="1066800"/>
          </a:xfrm>
        </p:grpSpPr>
        <p:sp>
          <p:nvSpPr>
            <p:cNvPr id="19" name="Oval 18"/>
            <p:cNvSpPr/>
            <p:nvPr/>
          </p:nvSpPr>
          <p:spPr>
            <a:xfrm>
              <a:off x="6115051" y="165735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 flipH="1">
              <a:off x="6115051" y="230663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3"/>
                  </a:solidFill>
                </a:rPr>
                <a:t>Marketing</a:t>
              </a:r>
              <a:endParaRPr lang="en-US" sz="1050" dirty="0">
                <a:solidFill>
                  <a:schemeClr val="accent3"/>
                </a:solidFill>
              </a:endParaRPr>
            </a:p>
          </p:txBody>
        </p:sp>
        <p:sp>
          <p:nvSpPr>
            <p:cNvPr id="47" name="Freeform 191"/>
            <p:cNvSpPr>
              <a:spLocks/>
            </p:cNvSpPr>
            <p:nvPr/>
          </p:nvSpPr>
          <p:spPr bwMode="auto">
            <a:xfrm>
              <a:off x="6448425" y="1831975"/>
              <a:ext cx="400050" cy="387350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62"/>
          <p:cNvGrpSpPr/>
          <p:nvPr/>
        </p:nvGrpSpPr>
        <p:grpSpPr>
          <a:xfrm>
            <a:off x="2914651" y="3504406"/>
            <a:ext cx="1524000" cy="228600"/>
            <a:chOff x="2914651" y="3504406"/>
            <a:chExt cx="1524000" cy="228600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2914651" y="3617912"/>
              <a:ext cx="1524000" cy="1588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hevron 27"/>
            <p:cNvSpPr/>
            <p:nvPr/>
          </p:nvSpPr>
          <p:spPr>
            <a:xfrm flipH="1">
              <a:off x="3562351" y="3504406"/>
              <a:ext cx="228600" cy="228600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64"/>
          <p:cNvGrpSpPr/>
          <p:nvPr/>
        </p:nvGrpSpPr>
        <p:grpSpPr>
          <a:xfrm>
            <a:off x="590550" y="2190750"/>
            <a:ext cx="1257301" cy="1428750"/>
            <a:chOff x="590550" y="2190750"/>
            <a:chExt cx="1257301" cy="1428750"/>
          </a:xfrm>
        </p:grpSpPr>
        <p:cxnSp>
          <p:nvCxnSpPr>
            <p:cNvPr id="43" name="Elbow Connector 42"/>
            <p:cNvCxnSpPr>
              <a:stCxn id="23" idx="2"/>
              <a:endCxn id="4" idx="2"/>
            </p:cNvCxnSpPr>
            <p:nvPr/>
          </p:nvCxnSpPr>
          <p:spPr>
            <a:xfrm rot="10800000">
              <a:off x="933451" y="2190750"/>
              <a:ext cx="914400" cy="1428750"/>
            </a:xfrm>
            <a:prstGeom prst="bentConnector3">
              <a:avLst>
                <a:gd name="adj1" fmla="val 125000"/>
              </a:avLst>
            </a:prstGeom>
            <a:ln w="19050">
              <a:solidFill>
                <a:schemeClr val="accent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hevron 48"/>
            <p:cNvSpPr/>
            <p:nvPr/>
          </p:nvSpPr>
          <p:spPr>
            <a:xfrm rot="16200000" flipV="1">
              <a:off x="590550" y="2790825"/>
              <a:ext cx="228600" cy="228600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36" name="Group 55"/>
          <p:cNvGrpSpPr/>
          <p:nvPr/>
        </p:nvGrpSpPr>
        <p:grpSpPr>
          <a:xfrm>
            <a:off x="7029451" y="3086100"/>
            <a:ext cx="1066800" cy="1066800"/>
            <a:chOff x="7029451" y="3086100"/>
            <a:chExt cx="1066800" cy="1066800"/>
          </a:xfrm>
        </p:grpSpPr>
        <p:sp>
          <p:nvSpPr>
            <p:cNvPr id="35" name="Oval 34"/>
            <p:cNvSpPr/>
            <p:nvPr/>
          </p:nvSpPr>
          <p:spPr>
            <a:xfrm>
              <a:off x="7029451" y="308610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 flipH="1">
              <a:off x="7029451" y="373538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4"/>
                  </a:solidFill>
                </a:rPr>
                <a:t>Mobile</a:t>
              </a:r>
              <a:endParaRPr lang="en-US" sz="1050" dirty="0">
                <a:solidFill>
                  <a:schemeClr val="accent4"/>
                </a:solidFill>
              </a:endParaRPr>
            </a:p>
          </p:txBody>
        </p:sp>
        <p:sp>
          <p:nvSpPr>
            <p:cNvPr id="50" name="Freeform 225"/>
            <p:cNvSpPr>
              <a:spLocks noEditPoints="1"/>
            </p:cNvSpPr>
            <p:nvPr/>
          </p:nvSpPr>
          <p:spPr bwMode="auto">
            <a:xfrm>
              <a:off x="7448550" y="3277522"/>
              <a:ext cx="228600" cy="390832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57"/>
          <p:cNvGrpSpPr/>
          <p:nvPr/>
        </p:nvGrpSpPr>
        <p:grpSpPr>
          <a:xfrm>
            <a:off x="1847851" y="3086100"/>
            <a:ext cx="1066800" cy="1066800"/>
            <a:chOff x="1847851" y="3086100"/>
            <a:chExt cx="1066800" cy="1066800"/>
          </a:xfrm>
        </p:grpSpPr>
        <p:sp>
          <p:nvSpPr>
            <p:cNvPr id="23" name="Oval 22"/>
            <p:cNvSpPr/>
            <p:nvPr/>
          </p:nvSpPr>
          <p:spPr>
            <a:xfrm>
              <a:off x="1847851" y="308610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 flipH="1">
              <a:off x="1847851" y="373538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6"/>
                  </a:solidFill>
                </a:rPr>
                <a:t>Launch</a:t>
              </a:r>
              <a:endParaRPr lang="en-US" sz="1050" dirty="0">
                <a:solidFill>
                  <a:schemeClr val="accent6"/>
                </a:solidFill>
              </a:endParaRPr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>
              <a:off x="2190750" y="3303588"/>
              <a:ext cx="361950" cy="36195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56"/>
          <p:cNvGrpSpPr/>
          <p:nvPr/>
        </p:nvGrpSpPr>
        <p:grpSpPr>
          <a:xfrm>
            <a:off x="4438651" y="3086100"/>
            <a:ext cx="1066800" cy="1066800"/>
            <a:chOff x="4438651" y="3086100"/>
            <a:chExt cx="1066800" cy="1066800"/>
          </a:xfrm>
        </p:grpSpPr>
        <p:sp>
          <p:nvSpPr>
            <p:cNvPr id="29" name="Oval 28"/>
            <p:cNvSpPr/>
            <p:nvPr/>
          </p:nvSpPr>
          <p:spPr>
            <a:xfrm>
              <a:off x="4438651" y="308610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 Placeholder 3"/>
            <p:cNvSpPr txBox="1">
              <a:spLocks/>
            </p:cNvSpPr>
            <p:nvPr/>
          </p:nvSpPr>
          <p:spPr>
            <a:xfrm flipH="1">
              <a:off x="4438651" y="373538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5"/>
                  </a:solidFill>
                </a:rPr>
                <a:t>Location</a:t>
              </a:r>
              <a:endParaRPr lang="en-US" sz="1050" dirty="0">
                <a:solidFill>
                  <a:schemeClr val="accent5"/>
                </a:solidFill>
              </a:endParaRPr>
            </a:p>
          </p:txBody>
        </p:sp>
        <p:sp>
          <p:nvSpPr>
            <p:cNvPr id="52" name="Freeform 397"/>
            <p:cNvSpPr>
              <a:spLocks noEditPoints="1"/>
            </p:cNvSpPr>
            <p:nvPr/>
          </p:nvSpPr>
          <p:spPr bwMode="auto">
            <a:xfrm>
              <a:off x="4791504" y="3251723"/>
              <a:ext cx="388012" cy="415401"/>
            </a:xfrm>
            <a:custGeom>
              <a:avLst/>
              <a:gdLst/>
              <a:ahLst/>
              <a:cxnLst>
                <a:cxn ang="0">
                  <a:pos x="92" y="42"/>
                </a:cxn>
                <a:cxn ang="0">
                  <a:pos x="78" y="28"/>
                </a:cxn>
                <a:cxn ang="0">
                  <a:pos x="92" y="14"/>
                </a:cxn>
                <a:cxn ang="0">
                  <a:pos x="106" y="28"/>
                </a:cxn>
                <a:cxn ang="0">
                  <a:pos x="92" y="42"/>
                </a:cxn>
                <a:cxn ang="0">
                  <a:pos x="89" y="1"/>
                </a:cxn>
                <a:cxn ang="0">
                  <a:pos x="66" y="33"/>
                </a:cxn>
                <a:cxn ang="0">
                  <a:pos x="90" y="71"/>
                </a:cxn>
                <a:cxn ang="0">
                  <a:pos x="94" y="71"/>
                </a:cxn>
                <a:cxn ang="0">
                  <a:pos x="118" y="28"/>
                </a:cxn>
                <a:cxn ang="0">
                  <a:pos x="89" y="1"/>
                </a:cxn>
                <a:cxn ang="0">
                  <a:pos x="109" y="59"/>
                </a:cxn>
                <a:cxn ang="0">
                  <a:pos x="99" y="74"/>
                </a:cxn>
                <a:cxn ang="0">
                  <a:pos x="92" y="78"/>
                </a:cxn>
                <a:cxn ang="0">
                  <a:pos x="85" y="74"/>
                </a:cxn>
                <a:cxn ang="0">
                  <a:pos x="73" y="57"/>
                </a:cxn>
                <a:cxn ang="0">
                  <a:pos x="70" y="53"/>
                </a:cxn>
                <a:cxn ang="0">
                  <a:pos x="70" y="53"/>
                </a:cxn>
                <a:cxn ang="0">
                  <a:pos x="64" y="64"/>
                </a:cxn>
                <a:cxn ang="0">
                  <a:pos x="74" y="74"/>
                </a:cxn>
                <a:cxn ang="0">
                  <a:pos x="83" y="80"/>
                </a:cxn>
                <a:cxn ang="0">
                  <a:pos x="88" y="87"/>
                </a:cxn>
                <a:cxn ang="0">
                  <a:pos x="82" y="94"/>
                </a:cxn>
                <a:cxn ang="0">
                  <a:pos x="87" y="97"/>
                </a:cxn>
                <a:cxn ang="0">
                  <a:pos x="87" y="105"/>
                </a:cxn>
                <a:cxn ang="0">
                  <a:pos x="88" y="106"/>
                </a:cxn>
                <a:cxn ang="0">
                  <a:pos x="55" y="119"/>
                </a:cxn>
                <a:cxn ang="0">
                  <a:pos x="7" y="71"/>
                </a:cxn>
                <a:cxn ang="0">
                  <a:pos x="12" y="48"/>
                </a:cxn>
                <a:cxn ang="0">
                  <a:pos x="19" y="66"/>
                </a:cxn>
                <a:cxn ang="0">
                  <a:pos x="38" y="77"/>
                </a:cxn>
                <a:cxn ang="0">
                  <a:pos x="31" y="87"/>
                </a:cxn>
                <a:cxn ang="0">
                  <a:pos x="40" y="97"/>
                </a:cxn>
                <a:cxn ang="0">
                  <a:pos x="41" y="110"/>
                </a:cxn>
                <a:cxn ang="0">
                  <a:pos x="47" y="112"/>
                </a:cxn>
                <a:cxn ang="0">
                  <a:pos x="52" y="104"/>
                </a:cxn>
                <a:cxn ang="0">
                  <a:pos x="63" y="92"/>
                </a:cxn>
                <a:cxn ang="0">
                  <a:pos x="46" y="77"/>
                </a:cxn>
                <a:cxn ang="0">
                  <a:pos x="41" y="64"/>
                </a:cxn>
                <a:cxn ang="0">
                  <a:pos x="31" y="63"/>
                </a:cxn>
                <a:cxn ang="0">
                  <a:pos x="36" y="52"/>
                </a:cxn>
                <a:cxn ang="0">
                  <a:pos x="50" y="60"/>
                </a:cxn>
                <a:cxn ang="0">
                  <a:pos x="56" y="53"/>
                </a:cxn>
                <a:cxn ang="0">
                  <a:pos x="53" y="48"/>
                </a:cxn>
                <a:cxn ang="0">
                  <a:pos x="61" y="39"/>
                </a:cxn>
                <a:cxn ang="0">
                  <a:pos x="62" y="38"/>
                </a:cxn>
                <a:cxn ang="0">
                  <a:pos x="60" y="34"/>
                </a:cxn>
                <a:cxn ang="0">
                  <a:pos x="49" y="26"/>
                </a:cxn>
                <a:cxn ang="0">
                  <a:pos x="58" y="22"/>
                </a:cxn>
                <a:cxn ang="0">
                  <a:pos x="60" y="23"/>
                </a:cxn>
                <a:cxn ang="0">
                  <a:pos x="62" y="16"/>
                </a:cxn>
                <a:cxn ang="0">
                  <a:pos x="55" y="15"/>
                </a:cxn>
                <a:cxn ang="0">
                  <a:pos x="0" y="71"/>
                </a:cxn>
                <a:cxn ang="0">
                  <a:pos x="55" y="126"/>
                </a:cxn>
                <a:cxn ang="0">
                  <a:pos x="110" y="71"/>
                </a:cxn>
                <a:cxn ang="0">
                  <a:pos x="109" y="59"/>
                </a:cxn>
              </a:cxnLst>
              <a:rect l="0" t="0" r="r" b="b"/>
              <a:pathLst>
                <a:path w="118" h="126">
                  <a:moveTo>
                    <a:pt x="92" y="42"/>
                  </a:moveTo>
                  <a:cubicBezTo>
                    <a:pt x="84" y="42"/>
                    <a:pt x="78" y="36"/>
                    <a:pt x="78" y="28"/>
                  </a:cubicBezTo>
                  <a:cubicBezTo>
                    <a:pt x="78" y="20"/>
                    <a:pt x="84" y="14"/>
                    <a:pt x="92" y="14"/>
                  </a:cubicBezTo>
                  <a:cubicBezTo>
                    <a:pt x="100" y="14"/>
                    <a:pt x="106" y="20"/>
                    <a:pt x="106" y="28"/>
                  </a:cubicBezTo>
                  <a:cubicBezTo>
                    <a:pt x="106" y="36"/>
                    <a:pt x="100" y="42"/>
                    <a:pt x="92" y="42"/>
                  </a:cubicBezTo>
                  <a:moveTo>
                    <a:pt x="89" y="1"/>
                  </a:moveTo>
                  <a:cubicBezTo>
                    <a:pt x="74" y="3"/>
                    <a:pt x="63" y="18"/>
                    <a:pt x="66" y="33"/>
                  </a:cubicBezTo>
                  <a:cubicBezTo>
                    <a:pt x="69" y="49"/>
                    <a:pt x="83" y="54"/>
                    <a:pt x="90" y="71"/>
                  </a:cubicBezTo>
                  <a:cubicBezTo>
                    <a:pt x="91" y="73"/>
                    <a:pt x="93" y="73"/>
                    <a:pt x="94" y="71"/>
                  </a:cubicBezTo>
                  <a:cubicBezTo>
                    <a:pt x="102" y="52"/>
                    <a:pt x="118" y="48"/>
                    <a:pt x="118" y="28"/>
                  </a:cubicBezTo>
                  <a:cubicBezTo>
                    <a:pt x="118" y="12"/>
                    <a:pt x="105" y="0"/>
                    <a:pt x="89" y="1"/>
                  </a:cubicBezTo>
                  <a:moveTo>
                    <a:pt x="109" y="59"/>
                  </a:moveTo>
                  <a:cubicBezTo>
                    <a:pt x="105" y="63"/>
                    <a:pt x="101" y="67"/>
                    <a:pt x="99" y="74"/>
                  </a:cubicBezTo>
                  <a:cubicBezTo>
                    <a:pt x="98" y="76"/>
                    <a:pt x="95" y="78"/>
                    <a:pt x="92" y="78"/>
                  </a:cubicBezTo>
                  <a:cubicBezTo>
                    <a:pt x="89" y="78"/>
                    <a:pt x="86" y="76"/>
                    <a:pt x="85" y="74"/>
                  </a:cubicBezTo>
                  <a:cubicBezTo>
                    <a:pt x="82" y="66"/>
                    <a:pt x="77" y="61"/>
                    <a:pt x="73" y="57"/>
                  </a:cubicBezTo>
                  <a:cubicBezTo>
                    <a:pt x="72" y="55"/>
                    <a:pt x="71" y="54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65" y="54"/>
                    <a:pt x="62" y="60"/>
                    <a:pt x="64" y="64"/>
                  </a:cubicBezTo>
                  <a:cubicBezTo>
                    <a:pt x="65" y="68"/>
                    <a:pt x="75" y="67"/>
                    <a:pt x="74" y="74"/>
                  </a:cubicBezTo>
                  <a:cubicBezTo>
                    <a:pt x="73" y="79"/>
                    <a:pt x="81" y="81"/>
                    <a:pt x="83" y="80"/>
                  </a:cubicBezTo>
                  <a:cubicBezTo>
                    <a:pt x="86" y="80"/>
                    <a:pt x="90" y="85"/>
                    <a:pt x="88" y="87"/>
                  </a:cubicBezTo>
                  <a:cubicBezTo>
                    <a:pt x="86" y="89"/>
                    <a:pt x="82" y="89"/>
                    <a:pt x="82" y="94"/>
                  </a:cubicBezTo>
                  <a:cubicBezTo>
                    <a:pt x="83" y="95"/>
                    <a:pt x="87" y="95"/>
                    <a:pt x="87" y="97"/>
                  </a:cubicBezTo>
                  <a:cubicBezTo>
                    <a:pt x="87" y="100"/>
                    <a:pt x="85" y="102"/>
                    <a:pt x="87" y="105"/>
                  </a:cubicBezTo>
                  <a:cubicBezTo>
                    <a:pt x="87" y="105"/>
                    <a:pt x="87" y="106"/>
                    <a:pt x="88" y="106"/>
                  </a:cubicBezTo>
                  <a:cubicBezTo>
                    <a:pt x="79" y="114"/>
                    <a:pt x="68" y="119"/>
                    <a:pt x="55" y="119"/>
                  </a:cubicBezTo>
                  <a:cubicBezTo>
                    <a:pt x="28" y="119"/>
                    <a:pt x="7" y="97"/>
                    <a:pt x="7" y="71"/>
                  </a:cubicBezTo>
                  <a:cubicBezTo>
                    <a:pt x="7" y="63"/>
                    <a:pt x="9" y="55"/>
                    <a:pt x="12" y="48"/>
                  </a:cubicBezTo>
                  <a:cubicBezTo>
                    <a:pt x="12" y="57"/>
                    <a:pt x="17" y="64"/>
                    <a:pt x="19" y="66"/>
                  </a:cubicBezTo>
                  <a:cubicBezTo>
                    <a:pt x="26" y="73"/>
                    <a:pt x="36" y="71"/>
                    <a:pt x="38" y="77"/>
                  </a:cubicBezTo>
                  <a:cubicBezTo>
                    <a:pt x="39" y="83"/>
                    <a:pt x="31" y="83"/>
                    <a:pt x="31" y="87"/>
                  </a:cubicBezTo>
                  <a:cubicBezTo>
                    <a:pt x="32" y="92"/>
                    <a:pt x="43" y="93"/>
                    <a:pt x="40" y="97"/>
                  </a:cubicBezTo>
                  <a:cubicBezTo>
                    <a:pt x="37" y="103"/>
                    <a:pt x="42" y="103"/>
                    <a:pt x="41" y="110"/>
                  </a:cubicBezTo>
                  <a:cubicBezTo>
                    <a:pt x="40" y="114"/>
                    <a:pt x="45" y="115"/>
                    <a:pt x="47" y="112"/>
                  </a:cubicBezTo>
                  <a:cubicBezTo>
                    <a:pt x="49" y="110"/>
                    <a:pt x="49" y="107"/>
                    <a:pt x="52" y="104"/>
                  </a:cubicBezTo>
                  <a:cubicBezTo>
                    <a:pt x="56" y="100"/>
                    <a:pt x="64" y="99"/>
                    <a:pt x="63" y="92"/>
                  </a:cubicBezTo>
                  <a:cubicBezTo>
                    <a:pt x="62" y="81"/>
                    <a:pt x="51" y="80"/>
                    <a:pt x="46" y="77"/>
                  </a:cubicBezTo>
                  <a:cubicBezTo>
                    <a:pt x="41" y="74"/>
                    <a:pt x="42" y="67"/>
                    <a:pt x="41" y="64"/>
                  </a:cubicBezTo>
                  <a:cubicBezTo>
                    <a:pt x="40" y="59"/>
                    <a:pt x="34" y="65"/>
                    <a:pt x="31" y="63"/>
                  </a:cubicBezTo>
                  <a:cubicBezTo>
                    <a:pt x="26" y="58"/>
                    <a:pt x="32" y="52"/>
                    <a:pt x="36" y="52"/>
                  </a:cubicBezTo>
                  <a:cubicBezTo>
                    <a:pt x="45" y="52"/>
                    <a:pt x="47" y="60"/>
                    <a:pt x="50" y="60"/>
                  </a:cubicBezTo>
                  <a:cubicBezTo>
                    <a:pt x="53" y="60"/>
                    <a:pt x="55" y="55"/>
                    <a:pt x="56" y="53"/>
                  </a:cubicBezTo>
                  <a:cubicBezTo>
                    <a:pt x="57" y="48"/>
                    <a:pt x="54" y="51"/>
                    <a:pt x="53" y="48"/>
                  </a:cubicBezTo>
                  <a:cubicBezTo>
                    <a:pt x="51" y="45"/>
                    <a:pt x="58" y="41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3" y="36"/>
                    <a:pt x="62" y="35"/>
                    <a:pt x="60" y="34"/>
                  </a:cubicBezTo>
                  <a:cubicBezTo>
                    <a:pt x="56" y="31"/>
                    <a:pt x="49" y="29"/>
                    <a:pt x="49" y="26"/>
                  </a:cubicBezTo>
                  <a:cubicBezTo>
                    <a:pt x="49" y="24"/>
                    <a:pt x="53" y="23"/>
                    <a:pt x="58" y="22"/>
                  </a:cubicBezTo>
                  <a:cubicBezTo>
                    <a:pt x="59" y="22"/>
                    <a:pt x="59" y="22"/>
                    <a:pt x="60" y="23"/>
                  </a:cubicBezTo>
                  <a:cubicBezTo>
                    <a:pt x="61" y="20"/>
                    <a:pt x="61" y="18"/>
                    <a:pt x="62" y="16"/>
                  </a:cubicBezTo>
                  <a:cubicBezTo>
                    <a:pt x="60" y="16"/>
                    <a:pt x="57" y="15"/>
                    <a:pt x="55" y="15"/>
                  </a:cubicBezTo>
                  <a:cubicBezTo>
                    <a:pt x="25" y="15"/>
                    <a:pt x="0" y="40"/>
                    <a:pt x="0" y="71"/>
                  </a:cubicBezTo>
                  <a:cubicBezTo>
                    <a:pt x="0" y="101"/>
                    <a:pt x="25" y="126"/>
                    <a:pt x="55" y="126"/>
                  </a:cubicBezTo>
                  <a:cubicBezTo>
                    <a:pt x="85" y="126"/>
                    <a:pt x="110" y="101"/>
                    <a:pt x="110" y="71"/>
                  </a:cubicBezTo>
                  <a:cubicBezTo>
                    <a:pt x="110" y="66"/>
                    <a:pt x="110" y="62"/>
                    <a:pt x="109" y="59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52"/>
          <p:cNvGrpSpPr/>
          <p:nvPr/>
        </p:nvGrpSpPr>
        <p:grpSpPr>
          <a:xfrm>
            <a:off x="933451" y="1657350"/>
            <a:ext cx="1066800" cy="1066800"/>
            <a:chOff x="933451" y="1657350"/>
            <a:chExt cx="1066800" cy="1066800"/>
          </a:xfrm>
        </p:grpSpPr>
        <p:sp>
          <p:nvSpPr>
            <p:cNvPr id="5" name="Freeform 206"/>
            <p:cNvSpPr>
              <a:spLocks noEditPoints="1"/>
            </p:cNvSpPr>
            <p:nvPr/>
          </p:nvSpPr>
          <p:spPr bwMode="auto">
            <a:xfrm>
              <a:off x="1304133" y="1924050"/>
              <a:ext cx="325437" cy="325437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Text Placeholder 3"/>
            <p:cNvSpPr txBox="1">
              <a:spLocks/>
            </p:cNvSpPr>
            <p:nvPr/>
          </p:nvSpPr>
          <p:spPr>
            <a:xfrm flipH="1">
              <a:off x="933451" y="2306637"/>
              <a:ext cx="1066800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 rtl="1">
                <a:spcBef>
                  <a:spcPct val="20000"/>
                </a:spcBef>
                <a:defRPr/>
              </a:pPr>
              <a:r>
                <a:rPr lang="en-US" sz="1400" b="1" dirty="0" smtClean="0">
                  <a:solidFill>
                    <a:schemeClr val="accent1"/>
                  </a:solidFill>
                </a:rPr>
                <a:t>Research</a:t>
              </a:r>
              <a:endParaRPr lang="en-US" sz="1050" dirty="0">
                <a:solidFill>
                  <a:schemeClr val="accent1"/>
                </a:solidFill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933451" y="1657350"/>
              <a:ext cx="1066800" cy="106680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60"/>
          <p:cNvGrpSpPr/>
          <p:nvPr/>
        </p:nvGrpSpPr>
        <p:grpSpPr>
          <a:xfrm>
            <a:off x="7181851" y="2190750"/>
            <a:ext cx="1409700" cy="1428750"/>
            <a:chOff x="7181851" y="2190750"/>
            <a:chExt cx="1409700" cy="1428750"/>
          </a:xfrm>
        </p:grpSpPr>
        <p:sp>
          <p:nvSpPr>
            <p:cNvPr id="48" name="Chevron 47"/>
            <p:cNvSpPr/>
            <p:nvPr/>
          </p:nvSpPr>
          <p:spPr>
            <a:xfrm rot="5400000">
              <a:off x="8362951" y="2762250"/>
              <a:ext cx="228600" cy="2286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Elbow Connector 39"/>
            <p:cNvCxnSpPr>
              <a:stCxn id="19" idx="6"/>
              <a:endCxn id="35" idx="6"/>
            </p:cNvCxnSpPr>
            <p:nvPr/>
          </p:nvCxnSpPr>
          <p:spPr>
            <a:xfrm>
              <a:off x="7181851" y="2190750"/>
              <a:ext cx="914400" cy="1428750"/>
            </a:xfrm>
            <a:prstGeom prst="bentConnector3">
              <a:avLst>
                <a:gd name="adj1" fmla="val 140625"/>
              </a:avLst>
            </a:prstGeom>
            <a:ln w="19050"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Tm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2" grpId="0" animBg="1"/>
      <p:bldP spid="26" grpId="0" animBg="1"/>
      <p:bldP spid="32" grpId="0" animBg="1"/>
      <p:bldP spid="3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/>
        </p:nvGraphicFramePr>
        <p:xfrm>
          <a:off x="457200" y="1221230"/>
          <a:ext cx="45720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数据图表幻灯片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" name="Chart 18"/>
          <p:cNvGraphicFramePr/>
          <p:nvPr/>
        </p:nvGraphicFramePr>
        <p:xfrm>
          <a:off x="5126338" y="1221230"/>
          <a:ext cx="3408062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Group 23"/>
          <p:cNvGrpSpPr/>
          <p:nvPr/>
        </p:nvGrpSpPr>
        <p:grpSpPr>
          <a:xfrm>
            <a:off x="685800" y="3585054"/>
            <a:ext cx="3707848" cy="1119905"/>
            <a:chOff x="685800" y="3409950"/>
            <a:chExt cx="3707848" cy="1119905"/>
          </a:xfrm>
        </p:grpSpPr>
        <p:sp>
          <p:nvSpPr>
            <p:cNvPr id="20" name="TextBox 19"/>
            <p:cNvSpPr txBox="1"/>
            <p:nvPr/>
          </p:nvSpPr>
          <p:spPr>
            <a:xfrm>
              <a:off x="1384472" y="3687191"/>
              <a:ext cx="300917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of the variations passages lorem ipsum available majority have suffered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5800" y="3409950"/>
              <a:ext cx="154250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Description Here</a:t>
              </a:r>
              <a:endPara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06738" y="3625394"/>
              <a:ext cx="59311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80%</a:t>
              </a:r>
              <a:endPara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5800" y="4068190"/>
              <a:ext cx="3505200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 of Lorem Ipsum available, but the have suffered alteration in some  form, by humour, or randomized words which  don't believable</a:t>
              </a: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5029200" y="3585054"/>
            <a:ext cx="3707848" cy="1119905"/>
            <a:chOff x="685800" y="3409950"/>
            <a:chExt cx="3707848" cy="1119905"/>
          </a:xfrm>
        </p:grpSpPr>
        <p:sp>
          <p:nvSpPr>
            <p:cNvPr id="26" name="TextBox 25"/>
            <p:cNvSpPr txBox="1"/>
            <p:nvPr/>
          </p:nvSpPr>
          <p:spPr>
            <a:xfrm>
              <a:off x="1384472" y="3687191"/>
              <a:ext cx="300917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of the variations passages lorem ipsum available majority have suffered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5800" y="3409950"/>
              <a:ext cx="154250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Description Here</a:t>
              </a:r>
              <a:endPara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06738" y="3625394"/>
              <a:ext cx="59311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20%</a:t>
              </a:r>
              <a:endPara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5800" y="4068190"/>
              <a:ext cx="3505200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 of Lorem Ipsum available, but the have suffered alteration in some  form, by humour, or randomized words which  don't believable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004850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  <p:bldGraphic spid="19" grpId="0">
        <p:bldSub>
          <a:bldChart bld="category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/>
        </p:nvGraphicFramePr>
        <p:xfrm>
          <a:off x="266700" y="1038225"/>
          <a:ext cx="8356102" cy="3389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数据图表幻灯片</a:t>
            </a:r>
            <a:endParaRPr lang="en-US" dirty="0"/>
          </a:p>
        </p:txBody>
      </p:sp>
      <p:grpSp>
        <p:nvGrpSpPr>
          <p:cNvPr id="3" name="Group 67"/>
          <p:cNvGrpSpPr/>
          <p:nvPr/>
        </p:nvGrpSpPr>
        <p:grpSpPr>
          <a:xfrm>
            <a:off x="1771706" y="4427982"/>
            <a:ext cx="5600589" cy="201168"/>
            <a:chOff x="1028811" y="4267200"/>
            <a:chExt cx="5600589" cy="201168"/>
          </a:xfrm>
        </p:grpSpPr>
        <p:grpSp>
          <p:nvGrpSpPr>
            <p:cNvPr id="5" name="Group 50"/>
            <p:cNvGrpSpPr/>
            <p:nvPr/>
          </p:nvGrpSpPr>
          <p:grpSpPr>
            <a:xfrm>
              <a:off x="1028811" y="4267200"/>
              <a:ext cx="1008726" cy="201168"/>
              <a:chOff x="2221306" y="3914656"/>
              <a:chExt cx="1008726" cy="201168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" name="Group 50"/>
            <p:cNvGrpSpPr/>
            <p:nvPr/>
          </p:nvGrpSpPr>
          <p:grpSpPr>
            <a:xfrm>
              <a:off x="2176777" y="4267200"/>
              <a:ext cx="1008726" cy="201168"/>
              <a:chOff x="2221306" y="3914656"/>
              <a:chExt cx="1008726" cy="201168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" name="Group 50"/>
            <p:cNvGrpSpPr/>
            <p:nvPr/>
          </p:nvGrpSpPr>
          <p:grpSpPr>
            <a:xfrm>
              <a:off x="3324743" y="4267200"/>
              <a:ext cx="1008726" cy="201168"/>
              <a:chOff x="2221306" y="3914656"/>
              <a:chExt cx="1008726" cy="201168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8" name="Group 50"/>
            <p:cNvGrpSpPr/>
            <p:nvPr/>
          </p:nvGrpSpPr>
          <p:grpSpPr>
            <a:xfrm>
              <a:off x="4472709" y="4267200"/>
              <a:ext cx="1008726" cy="201168"/>
              <a:chOff x="2221306" y="3914656"/>
              <a:chExt cx="1008726" cy="201168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3" name="Oval 62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50"/>
            <p:cNvGrpSpPr/>
            <p:nvPr/>
          </p:nvGrpSpPr>
          <p:grpSpPr>
            <a:xfrm>
              <a:off x="5620674" y="4267200"/>
              <a:ext cx="1008726" cy="201168"/>
              <a:chOff x="2221306" y="3914656"/>
              <a:chExt cx="1008726" cy="201168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7" name="Oval 66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3004850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数据图表幻灯片</a:t>
            </a:r>
            <a:endParaRPr lang="en-US" dirty="0"/>
          </a:p>
        </p:txBody>
      </p:sp>
      <p:graphicFrame>
        <p:nvGraphicFramePr>
          <p:cNvPr id="27" name="Chart 26"/>
          <p:cNvGraphicFramePr/>
          <p:nvPr/>
        </p:nvGraphicFramePr>
        <p:xfrm>
          <a:off x="4038600" y="1133475"/>
          <a:ext cx="4886325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0"/>
          <p:cNvGrpSpPr/>
          <p:nvPr/>
        </p:nvGrpSpPr>
        <p:grpSpPr>
          <a:xfrm>
            <a:off x="704850" y="2445102"/>
            <a:ext cx="3200400" cy="430887"/>
            <a:chOff x="5334000" y="1123950"/>
            <a:chExt cx="3200400" cy="430887"/>
          </a:xfrm>
        </p:grpSpPr>
        <p:grpSp>
          <p:nvGrpSpPr>
            <p:cNvPr id="5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546500" y="1123950"/>
              <a:ext cx="2987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accent1"/>
                  </a:solidFill>
                </a:rPr>
                <a:t>Title Goes Here</a:t>
              </a:r>
              <a:endParaRPr lang="en-US" sz="1100" dirty="0" smtClean="0">
                <a:solidFill>
                  <a:schemeClr val="accent1"/>
                </a:solidFill>
              </a:endParaRPr>
            </a:p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  <a:endPara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704850" y="2972339"/>
            <a:ext cx="3200400" cy="430887"/>
            <a:chOff x="5334000" y="1123950"/>
            <a:chExt cx="3200400" cy="430887"/>
          </a:xfrm>
        </p:grpSpPr>
        <p:grpSp>
          <p:nvGrpSpPr>
            <p:cNvPr id="7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5546500" y="1123950"/>
              <a:ext cx="2987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accent2"/>
                  </a:solidFill>
                </a:rPr>
                <a:t>Title Goes Here</a:t>
              </a:r>
              <a:endParaRPr lang="en-US" sz="1100" dirty="0" smtClean="0">
                <a:solidFill>
                  <a:schemeClr val="accent2"/>
                </a:solidFill>
              </a:endParaRPr>
            </a:p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  <a:endPara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Group 35"/>
          <p:cNvGrpSpPr/>
          <p:nvPr/>
        </p:nvGrpSpPr>
        <p:grpSpPr>
          <a:xfrm>
            <a:off x="704850" y="3499576"/>
            <a:ext cx="3200400" cy="430887"/>
            <a:chOff x="5334000" y="1123950"/>
            <a:chExt cx="3200400" cy="430887"/>
          </a:xfrm>
        </p:grpSpPr>
        <p:grpSp>
          <p:nvGrpSpPr>
            <p:cNvPr id="9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5546500" y="1123950"/>
              <a:ext cx="2987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accent3"/>
                  </a:solidFill>
                </a:rPr>
                <a:t>Title Goes Here</a:t>
              </a:r>
              <a:endParaRPr lang="en-US" sz="1100" dirty="0" smtClean="0">
                <a:solidFill>
                  <a:schemeClr val="accent3"/>
                </a:solidFill>
              </a:endParaRPr>
            </a:p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  <a:endPara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Group 42"/>
          <p:cNvGrpSpPr/>
          <p:nvPr/>
        </p:nvGrpSpPr>
        <p:grpSpPr>
          <a:xfrm>
            <a:off x="704850" y="4026813"/>
            <a:ext cx="3200400" cy="430887"/>
            <a:chOff x="5334000" y="1123950"/>
            <a:chExt cx="3200400" cy="430887"/>
          </a:xfrm>
        </p:grpSpPr>
        <p:grpSp>
          <p:nvGrpSpPr>
            <p:cNvPr id="11" name="Group 29"/>
            <p:cNvGrpSpPr/>
            <p:nvPr/>
          </p:nvGrpSpPr>
          <p:grpSpPr>
            <a:xfrm>
              <a:off x="5334000" y="1133115"/>
              <a:ext cx="3181350" cy="412556"/>
              <a:chOff x="648100" y="3562350"/>
              <a:chExt cx="3578639" cy="914400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800500" y="3562350"/>
                <a:ext cx="3426239" cy="914400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5546500" y="1123950"/>
              <a:ext cx="29879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accent4"/>
                  </a:solidFill>
                </a:rPr>
                <a:t>Title Goes Here</a:t>
              </a:r>
              <a:endParaRPr lang="en-US" sz="1100" dirty="0" smtClean="0">
                <a:solidFill>
                  <a:schemeClr val="accent4"/>
                </a:solidFill>
              </a:endParaRPr>
            </a:p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</a:t>
              </a:r>
              <a:endPara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" name="Group 48"/>
          <p:cNvGrpSpPr/>
          <p:nvPr/>
        </p:nvGrpSpPr>
        <p:grpSpPr>
          <a:xfrm>
            <a:off x="685800" y="1133475"/>
            <a:ext cx="3707848" cy="1119905"/>
            <a:chOff x="685800" y="3409950"/>
            <a:chExt cx="3707848" cy="1119905"/>
          </a:xfrm>
        </p:grpSpPr>
        <p:sp>
          <p:nvSpPr>
            <p:cNvPr id="51" name="TextBox 50"/>
            <p:cNvSpPr txBox="1"/>
            <p:nvPr/>
          </p:nvSpPr>
          <p:spPr>
            <a:xfrm>
              <a:off x="1384472" y="3687191"/>
              <a:ext cx="300917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of the variations passages lorem ipsum available majority have suffered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85800" y="3409950"/>
              <a:ext cx="154250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Description Here</a:t>
              </a:r>
              <a:endPara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06738" y="3625394"/>
              <a:ext cx="59311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80%</a:t>
              </a:r>
              <a:endPara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85800" y="4068190"/>
              <a:ext cx="3505200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 of Lorem Ipsum available, but the have suffered alteration in some  form, by humour, or randomized words which  don't believable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004850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entagon 17"/>
          <p:cNvSpPr/>
          <p:nvPr/>
        </p:nvSpPr>
        <p:spPr>
          <a:xfrm flipH="1">
            <a:off x="3377112" y="1416046"/>
            <a:ext cx="5105404" cy="2738741"/>
          </a:xfrm>
          <a:prstGeom prst="homePlat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三维饼图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461016" y="1551011"/>
          <a:ext cx="3854240" cy="3116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/>
          <p:cNvGraphicFramePr/>
          <p:nvPr/>
        </p:nvGraphicFramePr>
        <p:xfrm>
          <a:off x="4215316" y="1528116"/>
          <a:ext cx="4267200" cy="2626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Graphic spid="43" grpId="0">
        <p:bldSub>
          <a:bldChart bld="category"/>
        </p:bldSub>
      </p:bldGraphic>
      <p:bldGraphic spid="19" grpId="0">
        <p:bldSub>
          <a:bldChart bld="series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项目时间表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50"/>
          <p:cNvGrpSpPr/>
          <p:nvPr/>
        </p:nvGrpSpPr>
        <p:grpSpPr>
          <a:xfrm>
            <a:off x="668754" y="1357226"/>
            <a:ext cx="1296169" cy="1296168"/>
            <a:chOff x="1400541" y="1592431"/>
            <a:chExt cx="1296169" cy="1296168"/>
          </a:xfrm>
        </p:grpSpPr>
        <p:sp>
          <p:nvSpPr>
            <p:cNvPr id="35" name="Oval 34"/>
            <p:cNvSpPr/>
            <p:nvPr/>
          </p:nvSpPr>
          <p:spPr>
            <a:xfrm>
              <a:off x="1533041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Pie 35"/>
            <p:cNvSpPr/>
            <p:nvPr/>
          </p:nvSpPr>
          <p:spPr>
            <a:xfrm>
              <a:off x="1400541" y="1592431"/>
              <a:ext cx="1296169" cy="1296168"/>
            </a:xfrm>
            <a:prstGeom prst="pie">
              <a:avLst>
                <a:gd name="adj1" fmla="val 16202330"/>
                <a:gd name="adj2" fmla="val 1079923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100458" y="2085624"/>
              <a:ext cx="48921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75%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51"/>
          <p:cNvGrpSpPr/>
          <p:nvPr/>
        </p:nvGrpSpPr>
        <p:grpSpPr>
          <a:xfrm>
            <a:off x="2304115" y="1357226"/>
            <a:ext cx="1296169" cy="1296168"/>
            <a:chOff x="3099936" y="1592431"/>
            <a:chExt cx="1296169" cy="1296168"/>
          </a:xfrm>
        </p:grpSpPr>
        <p:sp>
          <p:nvSpPr>
            <p:cNvPr id="37" name="Oval 36"/>
            <p:cNvSpPr/>
            <p:nvPr/>
          </p:nvSpPr>
          <p:spPr>
            <a:xfrm>
              <a:off x="3232436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Pie 37"/>
            <p:cNvSpPr/>
            <p:nvPr/>
          </p:nvSpPr>
          <p:spPr>
            <a:xfrm>
              <a:off x="3099936" y="1592431"/>
              <a:ext cx="1296169" cy="1296168"/>
            </a:xfrm>
            <a:prstGeom prst="pie">
              <a:avLst>
                <a:gd name="adj1" fmla="val 16150781"/>
                <a:gd name="adj2" fmla="val 538898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99853" y="2104674"/>
              <a:ext cx="48921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50%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60"/>
          <p:cNvGrpSpPr/>
          <p:nvPr/>
        </p:nvGrpSpPr>
        <p:grpSpPr>
          <a:xfrm>
            <a:off x="3939476" y="1357226"/>
            <a:ext cx="1296169" cy="1296168"/>
            <a:chOff x="4834295" y="1592431"/>
            <a:chExt cx="1296169" cy="1296168"/>
          </a:xfrm>
        </p:grpSpPr>
        <p:sp>
          <p:nvSpPr>
            <p:cNvPr id="40" name="Oval 39"/>
            <p:cNvSpPr/>
            <p:nvPr/>
          </p:nvSpPr>
          <p:spPr>
            <a:xfrm>
              <a:off x="4966795" y="1693149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1" name="Pie 40"/>
            <p:cNvSpPr/>
            <p:nvPr/>
          </p:nvSpPr>
          <p:spPr>
            <a:xfrm>
              <a:off x="4834295" y="1592431"/>
              <a:ext cx="1296169" cy="1296168"/>
            </a:xfrm>
            <a:prstGeom prst="pie">
              <a:avLst>
                <a:gd name="adj1" fmla="val 16226626"/>
                <a:gd name="adj2" fmla="val 848252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524687" y="2104674"/>
              <a:ext cx="48921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65%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5574837" y="1357226"/>
            <a:ext cx="1296169" cy="1296168"/>
            <a:chOff x="6447291" y="1592431"/>
            <a:chExt cx="1296169" cy="1296168"/>
          </a:xfrm>
        </p:grpSpPr>
        <p:sp>
          <p:nvSpPr>
            <p:cNvPr id="43" name="Oval 42"/>
            <p:cNvSpPr/>
            <p:nvPr/>
          </p:nvSpPr>
          <p:spPr>
            <a:xfrm>
              <a:off x="6579791" y="1661368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Pie 43"/>
            <p:cNvSpPr/>
            <p:nvPr/>
          </p:nvSpPr>
          <p:spPr>
            <a:xfrm>
              <a:off x="6447291" y="1592431"/>
              <a:ext cx="1296169" cy="1296168"/>
            </a:xfrm>
            <a:prstGeom prst="pie">
              <a:avLst>
                <a:gd name="adj1" fmla="val 16117363"/>
                <a:gd name="adj2" fmla="val 1021639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151229" y="2134506"/>
              <a:ext cx="48921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70%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52"/>
          <p:cNvGrpSpPr/>
          <p:nvPr/>
        </p:nvGrpSpPr>
        <p:grpSpPr>
          <a:xfrm>
            <a:off x="7210197" y="1357226"/>
            <a:ext cx="1296169" cy="1296168"/>
            <a:chOff x="6447291" y="1592431"/>
            <a:chExt cx="1296169" cy="1296168"/>
          </a:xfrm>
        </p:grpSpPr>
        <p:sp>
          <p:nvSpPr>
            <p:cNvPr id="54" name="Oval 53"/>
            <p:cNvSpPr/>
            <p:nvPr/>
          </p:nvSpPr>
          <p:spPr>
            <a:xfrm>
              <a:off x="6579791" y="1661368"/>
              <a:ext cx="1094733" cy="10947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Pie 54"/>
            <p:cNvSpPr/>
            <p:nvPr/>
          </p:nvSpPr>
          <p:spPr>
            <a:xfrm>
              <a:off x="6447291" y="1592431"/>
              <a:ext cx="1296169" cy="1296168"/>
            </a:xfrm>
            <a:prstGeom prst="pie">
              <a:avLst>
                <a:gd name="adj1" fmla="val 16140775"/>
                <a:gd name="adj2" fmla="val 1370627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128158" y="2123724"/>
              <a:ext cx="48921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95%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668754" y="3254122"/>
            <a:ext cx="1296168" cy="558403"/>
            <a:chOff x="654725" y="3050273"/>
            <a:chExt cx="1296168" cy="558403"/>
          </a:xfrm>
        </p:grpSpPr>
        <p:sp>
          <p:nvSpPr>
            <p:cNvPr id="59" name="Isosceles Triangle 58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Round Same Side Corner Rectangle 57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latin typeface="+mj-lt"/>
                </a:rPr>
                <a:t>Keyword</a:t>
              </a:r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Group 78"/>
          <p:cNvGrpSpPr/>
          <p:nvPr/>
        </p:nvGrpSpPr>
        <p:grpSpPr>
          <a:xfrm>
            <a:off x="2304115" y="3254122"/>
            <a:ext cx="1296168" cy="558403"/>
            <a:chOff x="654725" y="3050273"/>
            <a:chExt cx="1296168" cy="558403"/>
          </a:xfrm>
        </p:grpSpPr>
        <p:sp>
          <p:nvSpPr>
            <p:cNvPr id="80" name="Isosceles Triangle 79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1" name="Round Same Side Corner Rectangle 80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latin typeface="+mj-lt"/>
                </a:rPr>
                <a:t>Keyword</a:t>
              </a:r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81"/>
          <p:cNvGrpSpPr/>
          <p:nvPr/>
        </p:nvGrpSpPr>
        <p:grpSpPr>
          <a:xfrm>
            <a:off x="3939476" y="3254122"/>
            <a:ext cx="1296168" cy="558403"/>
            <a:chOff x="654725" y="3050273"/>
            <a:chExt cx="1296168" cy="558403"/>
          </a:xfrm>
        </p:grpSpPr>
        <p:sp>
          <p:nvSpPr>
            <p:cNvPr id="83" name="Isosceles Triangle 82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4" name="Round Same Side Corner Rectangle 83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latin typeface="+mj-lt"/>
                </a:rPr>
                <a:t>Keyword</a:t>
              </a:r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84"/>
          <p:cNvGrpSpPr/>
          <p:nvPr/>
        </p:nvGrpSpPr>
        <p:grpSpPr>
          <a:xfrm>
            <a:off x="5574837" y="3254122"/>
            <a:ext cx="1296168" cy="558403"/>
            <a:chOff x="654725" y="3050273"/>
            <a:chExt cx="1296168" cy="558403"/>
          </a:xfrm>
        </p:grpSpPr>
        <p:sp>
          <p:nvSpPr>
            <p:cNvPr id="86" name="Isosceles Triangle 85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7" name="Round Same Side Corner Rectangle 86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latin typeface="+mj-lt"/>
                </a:rPr>
                <a:t>Keyword</a:t>
              </a:r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3" name="Group 87"/>
          <p:cNvGrpSpPr/>
          <p:nvPr/>
        </p:nvGrpSpPr>
        <p:grpSpPr>
          <a:xfrm>
            <a:off x="7210197" y="3254122"/>
            <a:ext cx="1296168" cy="558403"/>
            <a:chOff x="654725" y="3050273"/>
            <a:chExt cx="1296168" cy="558403"/>
          </a:xfrm>
        </p:grpSpPr>
        <p:sp>
          <p:nvSpPr>
            <p:cNvPr id="89" name="Isosceles Triangle 88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Round Same Side Corner Rectangle 89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latin typeface="+mj-lt"/>
                </a:rPr>
                <a:t>Keyword</a:t>
              </a:r>
              <a:endParaRPr lang="en-US" sz="105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1" name="Rounded Rectangle 50"/>
          <p:cNvSpPr/>
          <p:nvPr/>
        </p:nvSpPr>
        <p:spPr bwMode="auto">
          <a:xfrm>
            <a:off x="864086" y="2842314"/>
            <a:ext cx="905504" cy="304800"/>
          </a:xfrm>
          <a:prstGeom prst="roundRect">
            <a:avLst>
              <a:gd name="adj" fmla="val 4791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2010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2499447" y="2842314"/>
            <a:ext cx="905504" cy="304800"/>
          </a:xfrm>
          <a:prstGeom prst="roundRect">
            <a:avLst>
              <a:gd name="adj" fmla="val 4791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2011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4134808" y="2842314"/>
            <a:ext cx="905504" cy="304800"/>
          </a:xfrm>
          <a:prstGeom prst="roundRect">
            <a:avLst>
              <a:gd name="adj" fmla="val 47917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2012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5770169" y="2842314"/>
            <a:ext cx="905504" cy="304800"/>
          </a:xfrm>
          <a:prstGeom prst="roundRect">
            <a:avLst>
              <a:gd name="adj" fmla="val 4791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2014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1" name="Rounded Rectangle 60"/>
          <p:cNvSpPr/>
          <p:nvPr/>
        </p:nvSpPr>
        <p:spPr bwMode="auto">
          <a:xfrm>
            <a:off x="7405529" y="2842314"/>
            <a:ext cx="905504" cy="304800"/>
          </a:xfrm>
          <a:prstGeom prst="roundRect">
            <a:avLst>
              <a:gd name="adj" fmla="val 47917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2015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5064" y="3843576"/>
            <a:ext cx="1543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but the of majority have suffered alteration some form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80425" y="3843576"/>
            <a:ext cx="1543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but the of majority have suffered alteration some form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815786" y="3843576"/>
            <a:ext cx="1543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but the of majority have suffered alteration some form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51147" y="3843576"/>
            <a:ext cx="1543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but the of majority have suffered alteration some form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86507" y="3843576"/>
            <a:ext cx="1543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but the of majority have suffered alteration some form</a:t>
            </a:r>
            <a:b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204965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60" grpId="0" animBg="1"/>
      <p:bldP spid="62" grpId="0"/>
      <p:bldP spid="63" grpId="0"/>
      <p:bldP spid="64" grpId="0"/>
      <p:bldP spid="6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2"/>
          <p:cNvGrpSpPr/>
          <p:nvPr/>
        </p:nvGrpSpPr>
        <p:grpSpPr>
          <a:xfrm>
            <a:off x="609600" y="1078173"/>
            <a:ext cx="7924800" cy="2357806"/>
            <a:chOff x="609600" y="1126813"/>
            <a:chExt cx="7924800" cy="2357806"/>
          </a:xfrm>
        </p:grpSpPr>
        <p:grpSp>
          <p:nvGrpSpPr>
            <p:cNvPr id="3" name="Group 61"/>
            <p:cNvGrpSpPr/>
            <p:nvPr/>
          </p:nvGrpSpPr>
          <p:grpSpPr>
            <a:xfrm>
              <a:off x="609600" y="1126813"/>
              <a:ext cx="7918708" cy="2357806"/>
              <a:chOff x="856234" y="1246789"/>
              <a:chExt cx="7425819" cy="2189066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141"/>
            <p:cNvGrpSpPr/>
            <p:nvPr/>
          </p:nvGrpSpPr>
          <p:grpSpPr>
            <a:xfrm>
              <a:off x="609844" y="1126813"/>
              <a:ext cx="7924556" cy="2357806"/>
              <a:chOff x="609844" y="1126813"/>
              <a:chExt cx="7924556" cy="2357806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609844" y="1912749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09844" y="2305717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609844" y="2698685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09844" y="3091653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609844" y="1126813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609844" y="1519781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>
                <a:off x="609844" y="3484619"/>
                <a:ext cx="792455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金字塔图表幻灯片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076726" y="1357166"/>
            <a:ext cx="1492517" cy="209582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2514600" y="1357166"/>
            <a:ext cx="1492517" cy="209582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614755" y="2143101"/>
            <a:ext cx="1137156" cy="130989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1751911" y="1095188"/>
            <a:ext cx="1679082" cy="235780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3276600" y="1721160"/>
            <a:ext cx="1492517" cy="173183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3982278" y="1357166"/>
            <a:ext cx="1492517" cy="209582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4905837" y="2143101"/>
            <a:ext cx="1137156" cy="130989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5488924" y="1357166"/>
            <a:ext cx="1492517" cy="209582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7026916" y="1357166"/>
            <a:ext cx="1492517" cy="209582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6193926" y="1095188"/>
            <a:ext cx="1679082" cy="235780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136"/>
          <p:cNvGrpSpPr/>
          <p:nvPr/>
        </p:nvGrpSpPr>
        <p:grpSpPr>
          <a:xfrm>
            <a:off x="800404" y="3588379"/>
            <a:ext cx="703718" cy="707055"/>
            <a:chOff x="886162" y="3281022"/>
            <a:chExt cx="703718" cy="707055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886162" y="3475474"/>
              <a:ext cx="703718" cy="512603"/>
              <a:chOff x="943769" y="3705902"/>
              <a:chExt cx="703718" cy="512603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43769" y="405692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1539213" y="3588379"/>
            <a:ext cx="703718" cy="1032175"/>
            <a:chOff x="1543503" y="3281022"/>
            <a:chExt cx="703718" cy="1032175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43503" y="3475474"/>
              <a:ext cx="703718" cy="837723"/>
              <a:chOff x="1592299" y="3705902"/>
              <a:chExt cx="703718" cy="837723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592299" y="438204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2278022" y="3588379"/>
            <a:ext cx="703718" cy="707055"/>
            <a:chOff x="886162" y="3281022"/>
            <a:chExt cx="703718" cy="707055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886162" y="3475474"/>
              <a:ext cx="703718" cy="512603"/>
              <a:chOff x="943769" y="3705902"/>
              <a:chExt cx="703718" cy="512603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43769" y="405692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3016831" y="3588379"/>
            <a:ext cx="703718" cy="1032175"/>
            <a:chOff x="1543503" y="3281022"/>
            <a:chExt cx="703718" cy="1032175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43503" y="3475474"/>
              <a:ext cx="703718" cy="837723"/>
              <a:chOff x="1592299" y="3705902"/>
              <a:chExt cx="703718" cy="837723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592299" y="438204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3755640" y="3588379"/>
            <a:ext cx="703718" cy="707055"/>
            <a:chOff x="886162" y="3281022"/>
            <a:chExt cx="703718" cy="707055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886162" y="3475474"/>
              <a:ext cx="703718" cy="512603"/>
              <a:chOff x="943769" y="3705902"/>
              <a:chExt cx="703718" cy="512603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43769" y="405692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4494449" y="3588379"/>
            <a:ext cx="703718" cy="1032175"/>
            <a:chOff x="1543503" y="3281022"/>
            <a:chExt cx="703718" cy="1032175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43503" y="3475474"/>
              <a:ext cx="703718" cy="837723"/>
              <a:chOff x="1592299" y="3705902"/>
              <a:chExt cx="703718" cy="837723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592299" y="438204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5233258" y="3588379"/>
            <a:ext cx="703718" cy="707055"/>
            <a:chOff x="886162" y="3281022"/>
            <a:chExt cx="703718" cy="707055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886162" y="3475474"/>
              <a:ext cx="703718" cy="512603"/>
              <a:chOff x="943769" y="3705902"/>
              <a:chExt cx="703718" cy="512603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43769" y="405692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5972067" y="3588379"/>
            <a:ext cx="703718" cy="1032175"/>
            <a:chOff x="1543503" y="3281022"/>
            <a:chExt cx="703718" cy="1032175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43503" y="3475474"/>
              <a:ext cx="703718" cy="837723"/>
              <a:chOff x="1592299" y="3705902"/>
              <a:chExt cx="703718" cy="837723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592299" y="438204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0" name="Group 136"/>
          <p:cNvGrpSpPr/>
          <p:nvPr/>
        </p:nvGrpSpPr>
        <p:grpSpPr>
          <a:xfrm>
            <a:off x="6710876" y="3588379"/>
            <a:ext cx="703718" cy="707055"/>
            <a:chOff x="886162" y="3281022"/>
            <a:chExt cx="703718" cy="707055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3" name="Group 120"/>
            <p:cNvGrpSpPr/>
            <p:nvPr/>
          </p:nvGrpSpPr>
          <p:grpSpPr>
            <a:xfrm>
              <a:off x="886162" y="3475474"/>
              <a:ext cx="703718" cy="512603"/>
              <a:chOff x="943769" y="3705902"/>
              <a:chExt cx="703718" cy="512603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43769" y="405692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Group 137"/>
          <p:cNvGrpSpPr/>
          <p:nvPr/>
        </p:nvGrpSpPr>
        <p:grpSpPr>
          <a:xfrm>
            <a:off x="7449682" y="3588379"/>
            <a:ext cx="703718" cy="1032175"/>
            <a:chOff x="1543503" y="3281022"/>
            <a:chExt cx="703718" cy="1032175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6" name="Group 137"/>
            <p:cNvGrpSpPr/>
            <p:nvPr/>
          </p:nvGrpSpPr>
          <p:grpSpPr>
            <a:xfrm>
              <a:off x="1543503" y="3475474"/>
              <a:ext cx="703718" cy="837723"/>
              <a:chOff x="1592299" y="3705902"/>
              <a:chExt cx="703718" cy="837723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592299" y="4382042"/>
                <a:ext cx="703718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KEYWORD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86" name="Down Arrow Callout 85"/>
          <p:cNvSpPr/>
          <p:nvPr/>
        </p:nvSpPr>
        <p:spPr>
          <a:xfrm>
            <a:off x="891039" y="2662098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Down Arrow Callout 86"/>
          <p:cNvSpPr/>
          <p:nvPr/>
        </p:nvSpPr>
        <p:spPr>
          <a:xfrm>
            <a:off x="1533778" y="1971870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Down Arrow Callout 87"/>
          <p:cNvSpPr/>
          <p:nvPr/>
        </p:nvSpPr>
        <p:spPr>
          <a:xfrm>
            <a:off x="2308748" y="2662098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Down Arrow Callout 88"/>
          <p:cNvSpPr/>
          <p:nvPr/>
        </p:nvSpPr>
        <p:spPr>
          <a:xfrm>
            <a:off x="2975467" y="1971870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Down Arrow Callout 89"/>
          <p:cNvSpPr/>
          <p:nvPr/>
        </p:nvSpPr>
        <p:spPr>
          <a:xfrm>
            <a:off x="3759461" y="2662098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Down Arrow Callout 91"/>
          <p:cNvSpPr/>
          <p:nvPr/>
        </p:nvSpPr>
        <p:spPr>
          <a:xfrm>
            <a:off x="4453910" y="1971870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Down Arrow Callout 92"/>
          <p:cNvSpPr/>
          <p:nvPr/>
        </p:nvSpPr>
        <p:spPr>
          <a:xfrm>
            <a:off x="5227351" y="2662098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4" name="Down Arrow Callout 93"/>
          <p:cNvSpPr/>
          <p:nvPr/>
        </p:nvSpPr>
        <p:spPr>
          <a:xfrm>
            <a:off x="5951754" y="1971870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5" name="Down Arrow Callout 94"/>
          <p:cNvSpPr/>
          <p:nvPr/>
        </p:nvSpPr>
        <p:spPr>
          <a:xfrm>
            <a:off x="6772122" y="2662098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Down Arrow Callout 95"/>
          <p:cNvSpPr/>
          <p:nvPr/>
        </p:nvSpPr>
        <p:spPr>
          <a:xfrm>
            <a:off x="7485482" y="1971870"/>
            <a:ext cx="543078" cy="452566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4" grpId="0" animBg="1"/>
      <p:bldP spid="95" grpId="0" animBg="1"/>
      <p:bldP spid="9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74"/>
          <p:cNvGrpSpPr/>
          <p:nvPr/>
        </p:nvGrpSpPr>
        <p:grpSpPr>
          <a:xfrm>
            <a:off x="931772" y="1162878"/>
            <a:ext cx="7280456" cy="3622822"/>
            <a:chOff x="538789" y="1131575"/>
            <a:chExt cx="5819028" cy="2895599"/>
          </a:xfrm>
          <a:solidFill>
            <a:schemeClr val="bg1">
              <a:lumMod val="85000"/>
            </a:schemeClr>
          </a:solidFill>
        </p:grpSpPr>
        <p:grpSp>
          <p:nvGrpSpPr>
            <p:cNvPr id="4" name="Group 341"/>
            <p:cNvGrpSpPr/>
            <p:nvPr/>
          </p:nvGrpSpPr>
          <p:grpSpPr>
            <a:xfrm>
              <a:off x="2984512" y="2355982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447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8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274"/>
            <p:cNvGrpSpPr/>
            <p:nvPr/>
          </p:nvGrpSpPr>
          <p:grpSpPr>
            <a:xfrm>
              <a:off x="1945621" y="2801220"/>
              <a:ext cx="759070" cy="1225954"/>
              <a:chOff x="3030538" y="2674938"/>
              <a:chExt cx="779463" cy="1258888"/>
            </a:xfrm>
            <a:grpFill/>
          </p:grpSpPr>
          <p:sp>
            <p:nvSpPr>
              <p:cNvPr id="445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6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277"/>
            <p:cNvGrpSpPr/>
            <p:nvPr/>
          </p:nvGrpSpPr>
          <p:grpSpPr>
            <a:xfrm>
              <a:off x="538789" y="1131575"/>
              <a:ext cx="2523022" cy="1757766"/>
              <a:chOff x="1585913" y="960438"/>
              <a:chExt cx="2590800" cy="1804987"/>
            </a:xfrm>
            <a:grpFill/>
          </p:grpSpPr>
          <p:sp>
            <p:nvSpPr>
              <p:cNvPr id="382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3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4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5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6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7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8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9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0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1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2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3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4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5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7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9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1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3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5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7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9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1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3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5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6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7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8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9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0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1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2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3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4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5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6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7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8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9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0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1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2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3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4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5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6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7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8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9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0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1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2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3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4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" name="Group 345"/>
            <p:cNvGrpSpPr/>
            <p:nvPr/>
          </p:nvGrpSpPr>
          <p:grpSpPr>
            <a:xfrm>
              <a:off x="3103551" y="1256797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367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8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369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0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1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2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3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4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5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6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7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8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9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80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81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363"/>
            <p:cNvGrpSpPr/>
            <p:nvPr/>
          </p:nvGrpSpPr>
          <p:grpSpPr>
            <a:xfrm>
              <a:off x="5105582" y="3000650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349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0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351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2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3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4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5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6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7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8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9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0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1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2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3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4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5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6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1" name="Group 38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282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3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4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5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6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7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8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9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0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1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2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3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5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6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7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8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9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0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1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2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3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5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9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1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3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5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7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9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0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1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2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3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4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5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6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7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8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9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0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1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3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5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7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9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1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3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5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7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世界地图数据图表</a:t>
            </a:r>
            <a:endParaRPr lang="zh-CN" altLang="en-US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199"/>
          <p:cNvGrpSpPr/>
          <p:nvPr/>
        </p:nvGrpSpPr>
        <p:grpSpPr>
          <a:xfrm>
            <a:off x="2760437" y="3023327"/>
            <a:ext cx="843823" cy="843823"/>
            <a:chOff x="2940010" y="3192425"/>
            <a:chExt cx="843823" cy="843823"/>
          </a:xfrm>
        </p:grpSpPr>
        <p:sp>
          <p:nvSpPr>
            <p:cNvPr id="229" name="Oval 228"/>
            <p:cNvSpPr/>
            <p:nvPr/>
          </p:nvSpPr>
          <p:spPr>
            <a:xfrm>
              <a:off x="2940010" y="3192425"/>
              <a:ext cx="843823" cy="843823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Text Placeholder 3"/>
            <p:cNvSpPr txBox="1">
              <a:spLocks/>
            </p:cNvSpPr>
            <p:nvPr/>
          </p:nvSpPr>
          <p:spPr>
            <a:xfrm>
              <a:off x="3053343" y="3429670"/>
              <a:ext cx="617157" cy="36933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50%</a:t>
              </a:r>
            </a:p>
          </p:txBody>
        </p:sp>
      </p:grpSp>
      <p:grpSp>
        <p:nvGrpSpPr>
          <p:cNvPr id="13" name="Group 195"/>
          <p:cNvGrpSpPr/>
          <p:nvPr/>
        </p:nvGrpSpPr>
        <p:grpSpPr>
          <a:xfrm>
            <a:off x="1799342" y="1639572"/>
            <a:ext cx="1242918" cy="1242916"/>
            <a:chOff x="2101572" y="1817173"/>
            <a:chExt cx="992839" cy="992839"/>
          </a:xfrm>
        </p:grpSpPr>
        <p:sp>
          <p:nvSpPr>
            <p:cNvPr id="228" name="Oval 227"/>
            <p:cNvSpPr/>
            <p:nvPr/>
          </p:nvSpPr>
          <p:spPr>
            <a:xfrm>
              <a:off x="2101572" y="1817173"/>
              <a:ext cx="992839" cy="992839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5" name="Text Placeholder 3"/>
            <p:cNvSpPr txBox="1">
              <a:spLocks/>
            </p:cNvSpPr>
            <p:nvPr/>
          </p:nvSpPr>
          <p:spPr>
            <a:xfrm>
              <a:off x="2289413" y="2128926"/>
              <a:ext cx="617157" cy="36933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60%</a:t>
              </a:r>
            </a:p>
          </p:txBody>
        </p:sp>
      </p:grpSp>
      <p:grpSp>
        <p:nvGrpSpPr>
          <p:cNvPr id="14" name="Group 197"/>
          <p:cNvGrpSpPr/>
          <p:nvPr/>
        </p:nvGrpSpPr>
        <p:grpSpPr>
          <a:xfrm>
            <a:off x="5199481" y="1477446"/>
            <a:ext cx="1398594" cy="1398594"/>
            <a:chOff x="5199481" y="1739974"/>
            <a:chExt cx="1398594" cy="1398594"/>
          </a:xfrm>
        </p:grpSpPr>
        <p:sp>
          <p:nvSpPr>
            <p:cNvPr id="231" name="Oval 230"/>
            <p:cNvSpPr/>
            <p:nvPr/>
          </p:nvSpPr>
          <p:spPr>
            <a:xfrm>
              <a:off x="5199481" y="1739974"/>
              <a:ext cx="1398594" cy="1398594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6" name="Text Placeholder 3"/>
            <p:cNvSpPr txBox="1">
              <a:spLocks/>
            </p:cNvSpPr>
            <p:nvPr/>
          </p:nvSpPr>
          <p:spPr>
            <a:xfrm>
              <a:off x="5488409" y="2193050"/>
              <a:ext cx="820739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90%</a:t>
              </a:r>
            </a:p>
          </p:txBody>
        </p:sp>
      </p:grpSp>
      <p:grpSp>
        <p:nvGrpSpPr>
          <p:cNvPr id="15" name="Group 198"/>
          <p:cNvGrpSpPr/>
          <p:nvPr/>
        </p:nvGrpSpPr>
        <p:grpSpPr>
          <a:xfrm>
            <a:off x="4449306" y="2922655"/>
            <a:ext cx="932320" cy="932320"/>
            <a:chOff x="4373610" y="3094579"/>
            <a:chExt cx="684037" cy="684037"/>
          </a:xfrm>
        </p:grpSpPr>
        <p:sp>
          <p:nvSpPr>
            <p:cNvPr id="233" name="Oval 232"/>
            <p:cNvSpPr/>
            <p:nvPr/>
          </p:nvSpPr>
          <p:spPr>
            <a:xfrm>
              <a:off x="4373610" y="3094579"/>
              <a:ext cx="684037" cy="684037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7" name="Text Placeholder 3"/>
            <p:cNvSpPr txBox="1">
              <a:spLocks/>
            </p:cNvSpPr>
            <p:nvPr/>
          </p:nvSpPr>
          <p:spPr>
            <a:xfrm>
              <a:off x="4459147" y="3282709"/>
              <a:ext cx="512962" cy="30777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40%</a:t>
              </a:r>
            </a:p>
          </p:txBody>
        </p:sp>
      </p:grpSp>
      <p:grpSp>
        <p:nvGrpSpPr>
          <p:cNvPr id="16" name="Group 196"/>
          <p:cNvGrpSpPr/>
          <p:nvPr/>
        </p:nvGrpSpPr>
        <p:grpSpPr>
          <a:xfrm>
            <a:off x="4126062" y="1276350"/>
            <a:ext cx="959382" cy="959380"/>
            <a:chOff x="4255116" y="1937462"/>
            <a:chExt cx="684037" cy="684037"/>
          </a:xfrm>
        </p:grpSpPr>
        <p:sp>
          <p:nvSpPr>
            <p:cNvPr id="230" name="Oval 229"/>
            <p:cNvSpPr/>
            <p:nvPr/>
          </p:nvSpPr>
          <p:spPr>
            <a:xfrm>
              <a:off x="4255116" y="1937462"/>
              <a:ext cx="684037" cy="684037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Text Placeholder 3"/>
            <p:cNvSpPr txBox="1">
              <a:spLocks/>
            </p:cNvSpPr>
            <p:nvPr/>
          </p:nvSpPr>
          <p:spPr>
            <a:xfrm>
              <a:off x="4366302" y="2140980"/>
              <a:ext cx="461665" cy="276999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50%</a:t>
              </a:r>
            </a:p>
          </p:txBody>
        </p:sp>
      </p:grpSp>
      <p:grpSp>
        <p:nvGrpSpPr>
          <p:cNvPr id="17" name="Group 200"/>
          <p:cNvGrpSpPr/>
          <p:nvPr/>
        </p:nvGrpSpPr>
        <p:grpSpPr>
          <a:xfrm>
            <a:off x="6374576" y="3519680"/>
            <a:ext cx="790468" cy="790464"/>
            <a:chOff x="6374576" y="3782208"/>
            <a:chExt cx="790468" cy="790464"/>
          </a:xfrm>
        </p:grpSpPr>
        <p:sp>
          <p:nvSpPr>
            <p:cNvPr id="232" name="Oval 231"/>
            <p:cNvSpPr/>
            <p:nvPr/>
          </p:nvSpPr>
          <p:spPr>
            <a:xfrm>
              <a:off x="6374576" y="3782208"/>
              <a:ext cx="790468" cy="790464"/>
            </a:xfrm>
            <a:prstGeom prst="ellipse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9" name="Text Placeholder 3"/>
            <p:cNvSpPr txBox="1">
              <a:spLocks/>
            </p:cNvSpPr>
            <p:nvPr/>
          </p:nvSpPr>
          <p:spPr>
            <a:xfrm>
              <a:off x="6590273" y="4069717"/>
              <a:ext cx="359073" cy="21544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20%</a:t>
              </a:r>
            </a:p>
          </p:txBody>
        </p:sp>
      </p:grpSp>
      <p:grpSp>
        <p:nvGrpSpPr>
          <p:cNvPr id="18" name="Group 202"/>
          <p:cNvGrpSpPr/>
          <p:nvPr/>
        </p:nvGrpSpPr>
        <p:grpSpPr>
          <a:xfrm>
            <a:off x="376296" y="2525670"/>
            <a:ext cx="1465813" cy="381938"/>
            <a:chOff x="736834" y="2329125"/>
            <a:chExt cx="1465813" cy="381938"/>
          </a:xfrm>
        </p:grpSpPr>
        <p:sp>
          <p:nvSpPr>
            <p:cNvPr id="222" name="TextBox 221"/>
            <p:cNvSpPr txBox="1"/>
            <p:nvPr/>
          </p:nvSpPr>
          <p:spPr>
            <a:xfrm>
              <a:off x="908699" y="2435456"/>
              <a:ext cx="950581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</a:rPr>
                <a:t>NORTH AMERICA</a:t>
              </a:r>
              <a:endParaRPr lang="en-US" sz="1100" b="1" dirty="0">
                <a:solidFill>
                  <a:schemeClr val="accent1"/>
                </a:solidFill>
              </a:endParaRPr>
            </a:p>
          </p:txBody>
        </p:sp>
        <p:sp>
          <p:nvSpPr>
            <p:cNvPr id="202" name="Pentagon 201"/>
            <p:cNvSpPr/>
            <p:nvPr/>
          </p:nvSpPr>
          <p:spPr>
            <a:xfrm>
              <a:off x="736834" y="2329125"/>
              <a:ext cx="1465813" cy="381938"/>
            </a:xfrm>
            <a:prstGeom prst="homePlat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4" name="Oval 203"/>
          <p:cNvSpPr/>
          <p:nvPr/>
        </p:nvSpPr>
        <p:spPr>
          <a:xfrm>
            <a:off x="1861636" y="2609623"/>
            <a:ext cx="198194" cy="198194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204"/>
          <p:cNvGrpSpPr/>
          <p:nvPr/>
        </p:nvGrpSpPr>
        <p:grpSpPr>
          <a:xfrm>
            <a:off x="1347210" y="3650421"/>
            <a:ext cx="1465813" cy="381938"/>
            <a:chOff x="736834" y="2329125"/>
            <a:chExt cx="1465813" cy="381938"/>
          </a:xfrm>
        </p:grpSpPr>
        <p:sp>
          <p:nvSpPr>
            <p:cNvPr id="206" name="TextBox 205"/>
            <p:cNvSpPr txBox="1"/>
            <p:nvPr/>
          </p:nvSpPr>
          <p:spPr>
            <a:xfrm>
              <a:off x="992519" y="2435456"/>
              <a:ext cx="886461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2"/>
                  </a:solidFill>
                </a:rPr>
                <a:t>LATIN AMERICA</a:t>
              </a:r>
              <a:endParaRPr lang="en-US" sz="1100" b="1" dirty="0">
                <a:solidFill>
                  <a:schemeClr val="accent2"/>
                </a:solidFill>
              </a:endParaRPr>
            </a:p>
          </p:txBody>
        </p:sp>
        <p:sp>
          <p:nvSpPr>
            <p:cNvPr id="207" name="Pentagon 206"/>
            <p:cNvSpPr/>
            <p:nvPr/>
          </p:nvSpPr>
          <p:spPr>
            <a:xfrm>
              <a:off x="736834" y="2329125"/>
              <a:ext cx="1465813" cy="381938"/>
            </a:xfrm>
            <a:prstGeom prst="homePlat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8" name="Oval 207"/>
          <p:cNvSpPr/>
          <p:nvPr/>
        </p:nvSpPr>
        <p:spPr>
          <a:xfrm>
            <a:off x="2832550" y="3734374"/>
            <a:ext cx="198194" cy="198194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208"/>
          <p:cNvGrpSpPr/>
          <p:nvPr/>
        </p:nvGrpSpPr>
        <p:grpSpPr>
          <a:xfrm>
            <a:off x="3223260" y="1916430"/>
            <a:ext cx="911652" cy="381938"/>
            <a:chOff x="1290995" y="2329125"/>
            <a:chExt cx="911652" cy="381938"/>
          </a:xfrm>
        </p:grpSpPr>
        <p:sp>
          <p:nvSpPr>
            <p:cNvPr id="210" name="TextBox 209"/>
            <p:cNvSpPr txBox="1"/>
            <p:nvPr/>
          </p:nvSpPr>
          <p:spPr>
            <a:xfrm>
              <a:off x="1455773" y="2435456"/>
              <a:ext cx="460062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</a:rPr>
                <a:t>EUROPE</a:t>
              </a:r>
              <a:endParaRPr lang="en-US" sz="1100" b="1" dirty="0">
                <a:solidFill>
                  <a:schemeClr val="accent3"/>
                </a:solidFill>
              </a:endParaRPr>
            </a:p>
          </p:txBody>
        </p:sp>
        <p:sp>
          <p:nvSpPr>
            <p:cNvPr id="211" name="Pentagon 210"/>
            <p:cNvSpPr/>
            <p:nvPr/>
          </p:nvSpPr>
          <p:spPr>
            <a:xfrm>
              <a:off x="1290995" y="2329125"/>
              <a:ext cx="911652" cy="381938"/>
            </a:xfrm>
            <a:prstGeom prst="homePlate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2" name="Oval 211"/>
          <p:cNvSpPr/>
          <p:nvPr/>
        </p:nvSpPr>
        <p:spPr>
          <a:xfrm>
            <a:off x="4145206" y="2002930"/>
            <a:ext cx="198194" cy="198194"/>
          </a:xfrm>
          <a:prstGeom prst="ellips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/>
          <p:cNvSpPr/>
          <p:nvPr/>
        </p:nvSpPr>
        <p:spPr>
          <a:xfrm>
            <a:off x="4616107" y="3701248"/>
            <a:ext cx="198194" cy="198194"/>
          </a:xfrm>
          <a:prstGeom prst="ellipse">
            <a:avLst/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13"/>
          <p:cNvGrpSpPr/>
          <p:nvPr/>
        </p:nvGrpSpPr>
        <p:grpSpPr>
          <a:xfrm>
            <a:off x="3689380" y="3633567"/>
            <a:ext cx="911652" cy="381938"/>
            <a:chOff x="1290995" y="2329125"/>
            <a:chExt cx="911652" cy="381938"/>
          </a:xfrm>
        </p:grpSpPr>
        <p:sp>
          <p:nvSpPr>
            <p:cNvPr id="215" name="TextBox 214"/>
            <p:cNvSpPr txBox="1"/>
            <p:nvPr/>
          </p:nvSpPr>
          <p:spPr>
            <a:xfrm>
              <a:off x="1455773" y="2435456"/>
              <a:ext cx="419988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</a:rPr>
                <a:t>AFRICA</a:t>
              </a:r>
              <a:endParaRPr lang="en-US" sz="1100" b="1" dirty="0">
                <a:solidFill>
                  <a:schemeClr val="accent6"/>
                </a:solidFill>
              </a:endParaRPr>
            </a:p>
          </p:txBody>
        </p:sp>
        <p:sp>
          <p:nvSpPr>
            <p:cNvPr id="216" name="Pentagon 215"/>
            <p:cNvSpPr/>
            <p:nvPr/>
          </p:nvSpPr>
          <p:spPr>
            <a:xfrm>
              <a:off x="1290995" y="2329125"/>
              <a:ext cx="911652" cy="381938"/>
            </a:xfrm>
            <a:prstGeom prst="homePlate">
              <a:avLst/>
            </a:prstGeom>
            <a:noFill/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6"/>
          <p:cNvGrpSpPr/>
          <p:nvPr/>
        </p:nvGrpSpPr>
        <p:grpSpPr>
          <a:xfrm>
            <a:off x="6594827" y="2438544"/>
            <a:ext cx="911652" cy="381938"/>
            <a:chOff x="1290995" y="2329125"/>
            <a:chExt cx="911652" cy="381938"/>
          </a:xfrm>
        </p:grpSpPr>
        <p:sp>
          <p:nvSpPr>
            <p:cNvPr id="218" name="TextBox 217"/>
            <p:cNvSpPr txBox="1"/>
            <p:nvPr/>
          </p:nvSpPr>
          <p:spPr>
            <a:xfrm>
              <a:off x="1617644" y="2427761"/>
              <a:ext cx="29335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accent4"/>
                  </a:solidFill>
                </a:rPr>
                <a:t>ASIA</a:t>
              </a:r>
              <a:endParaRPr lang="en-US" sz="1200" b="1" dirty="0">
                <a:solidFill>
                  <a:schemeClr val="accent4"/>
                </a:solidFill>
              </a:endParaRPr>
            </a:p>
          </p:txBody>
        </p:sp>
        <p:sp>
          <p:nvSpPr>
            <p:cNvPr id="219" name="Pentagon 218"/>
            <p:cNvSpPr/>
            <p:nvPr/>
          </p:nvSpPr>
          <p:spPr>
            <a:xfrm flipH="1">
              <a:off x="1290995" y="2329125"/>
              <a:ext cx="911652" cy="381938"/>
            </a:xfrm>
            <a:prstGeom prst="homePlate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Oval 219"/>
          <p:cNvSpPr/>
          <p:nvPr/>
        </p:nvSpPr>
        <p:spPr>
          <a:xfrm>
            <a:off x="6353047" y="2512869"/>
            <a:ext cx="198194" cy="198194"/>
          </a:xfrm>
          <a:prstGeom prst="ellipse">
            <a:avLst/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0"/>
          <p:cNvGrpSpPr/>
          <p:nvPr/>
        </p:nvGrpSpPr>
        <p:grpSpPr>
          <a:xfrm>
            <a:off x="7201937" y="3954893"/>
            <a:ext cx="1465813" cy="381938"/>
            <a:chOff x="812292" y="2329125"/>
            <a:chExt cx="1465813" cy="381938"/>
          </a:xfrm>
        </p:grpSpPr>
        <p:sp>
          <p:nvSpPr>
            <p:cNvPr id="240" name="TextBox 239"/>
            <p:cNvSpPr txBox="1"/>
            <p:nvPr/>
          </p:nvSpPr>
          <p:spPr>
            <a:xfrm>
              <a:off x="1255831" y="2435456"/>
              <a:ext cx="646010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5"/>
                  </a:solidFill>
                </a:rPr>
                <a:t>AUSTRALIA</a:t>
              </a:r>
              <a:endParaRPr lang="en-US" sz="1100" b="1" dirty="0">
                <a:solidFill>
                  <a:schemeClr val="accent5"/>
                </a:solidFill>
              </a:endParaRPr>
            </a:p>
          </p:txBody>
        </p:sp>
        <p:sp>
          <p:nvSpPr>
            <p:cNvPr id="241" name="Pentagon 240"/>
            <p:cNvSpPr/>
            <p:nvPr/>
          </p:nvSpPr>
          <p:spPr>
            <a:xfrm flipH="1">
              <a:off x="812292" y="2329125"/>
              <a:ext cx="1465813" cy="381938"/>
            </a:xfrm>
            <a:prstGeom prst="homePlate">
              <a:avLst/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2" name="Oval 241"/>
          <p:cNvSpPr/>
          <p:nvPr/>
        </p:nvSpPr>
        <p:spPr>
          <a:xfrm>
            <a:off x="6977171" y="4051409"/>
            <a:ext cx="198194" cy="198194"/>
          </a:xfrm>
          <a:prstGeom prst="ellipse">
            <a:avLst/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42"/>
          <p:cNvGrpSpPr/>
          <p:nvPr/>
        </p:nvGrpSpPr>
        <p:grpSpPr>
          <a:xfrm>
            <a:off x="1209703" y="4609588"/>
            <a:ext cx="6724594" cy="201168"/>
            <a:chOff x="1028811" y="4267200"/>
            <a:chExt cx="6724594" cy="201168"/>
          </a:xfrm>
        </p:grpSpPr>
        <p:grpSp>
          <p:nvGrpSpPr>
            <p:cNvPr id="25" name="Group 50"/>
            <p:cNvGrpSpPr/>
            <p:nvPr/>
          </p:nvGrpSpPr>
          <p:grpSpPr>
            <a:xfrm>
              <a:off x="1028811" y="4267200"/>
              <a:ext cx="1008726" cy="201168"/>
              <a:chOff x="2221306" y="3914656"/>
              <a:chExt cx="1008726" cy="201168"/>
            </a:xfrm>
          </p:grpSpPr>
          <p:sp>
            <p:nvSpPr>
              <p:cNvPr id="259" name="TextBox 258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0" name="Oval 25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6" name="Group 50"/>
            <p:cNvGrpSpPr/>
            <p:nvPr/>
          </p:nvGrpSpPr>
          <p:grpSpPr>
            <a:xfrm>
              <a:off x="2176777" y="4267200"/>
              <a:ext cx="1008726" cy="201168"/>
              <a:chOff x="2221306" y="3914656"/>
              <a:chExt cx="1008726" cy="201168"/>
            </a:xfrm>
          </p:grpSpPr>
          <p:sp>
            <p:nvSpPr>
              <p:cNvPr id="257" name="TextBox 256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8" name="Oval 25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7" name="Group 50"/>
            <p:cNvGrpSpPr/>
            <p:nvPr/>
          </p:nvGrpSpPr>
          <p:grpSpPr>
            <a:xfrm>
              <a:off x="3324743" y="4267200"/>
              <a:ext cx="1008726" cy="201168"/>
              <a:chOff x="2221306" y="3914656"/>
              <a:chExt cx="1008726" cy="201168"/>
            </a:xfrm>
          </p:grpSpPr>
          <p:sp>
            <p:nvSpPr>
              <p:cNvPr id="255" name="TextBox 254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6" name="Oval 25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8" name="Group 50"/>
            <p:cNvGrpSpPr/>
            <p:nvPr/>
          </p:nvGrpSpPr>
          <p:grpSpPr>
            <a:xfrm>
              <a:off x="4472709" y="4267200"/>
              <a:ext cx="1008726" cy="201168"/>
              <a:chOff x="2221306" y="3914656"/>
              <a:chExt cx="1008726" cy="201168"/>
            </a:xfrm>
          </p:grpSpPr>
          <p:sp>
            <p:nvSpPr>
              <p:cNvPr id="253" name="TextBox 252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4" name="Oval 253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9" name="Group 50"/>
            <p:cNvGrpSpPr/>
            <p:nvPr/>
          </p:nvGrpSpPr>
          <p:grpSpPr>
            <a:xfrm>
              <a:off x="5620674" y="4267200"/>
              <a:ext cx="2132731" cy="201168"/>
              <a:chOff x="2221306" y="3914656"/>
              <a:chExt cx="2132731" cy="201168"/>
            </a:xfrm>
          </p:grpSpPr>
          <p:sp>
            <p:nvSpPr>
              <p:cNvPr id="249" name="TextBox 248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0" name="Oval 24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1" name="TextBox 250"/>
              <p:cNvSpPr txBox="1"/>
              <p:nvPr/>
            </p:nvSpPr>
            <p:spPr>
              <a:xfrm>
                <a:off x="3587802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2" name="Oval 251"/>
              <p:cNvSpPr>
                <a:spLocks noChangeAspect="1"/>
              </p:cNvSpPr>
              <p:nvPr/>
            </p:nvSpPr>
            <p:spPr>
              <a:xfrm>
                <a:off x="3345311" y="3914656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8" grpId="0" animBg="1"/>
      <p:bldP spid="212" grpId="0" animBg="1"/>
      <p:bldP spid="213" grpId="0" animBg="1"/>
      <p:bldP spid="220" grpId="0" animBg="1"/>
      <p:bldP spid="2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52" b="33952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为什么选择天天向上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28850" y="1254247"/>
            <a:ext cx="7888425" cy="823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45"/>
          <p:cNvSpPr>
            <a:spLocks noEditPoints="1"/>
          </p:cNvSpPr>
          <p:nvPr/>
        </p:nvSpPr>
        <p:spPr bwMode="auto">
          <a:xfrm>
            <a:off x="762000" y="1397190"/>
            <a:ext cx="537972" cy="53797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580320" y="1494834"/>
            <a:ext cx="2458280" cy="353943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zh-CN" altLang="en-US" b="1" cap="all" dirty="0" smtClean="0">
                <a:solidFill>
                  <a:schemeClr val="bg1"/>
                </a:solidFill>
              </a:rPr>
              <a:t>在这里输入大标题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8849" y="2187435"/>
            <a:ext cx="7888425" cy="877163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思翔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创建于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2009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。是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商务演示，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FLASH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动画等设计、培训、咨询服务，帮助企业将复杂的信息（文本，数据等）通过合理，清晰，平易近人的方式表达给特定群体，从而获得专业认可，提升企业形象。</a:t>
            </a:r>
          </a:p>
          <a:p>
            <a:pPr defTabSz="914400">
              <a:spcBef>
                <a:spcPct val="20000"/>
              </a:spcBef>
              <a:defRPr/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四年来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，我们为三百多家企事业单位客户创造了有效沟通的价值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成功案例涉及金融、电力电子、物流、工业制造、医药、广告传媒、快消等众多行业领域。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" grpId="0" animBg="1"/>
      <p:bldP spid="36" grpId="0"/>
      <p:bldP spid="3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41"/>
          <p:cNvGrpSpPr/>
          <p:nvPr/>
        </p:nvGrpSpPr>
        <p:grpSpPr>
          <a:xfrm>
            <a:off x="3953119" y="2627714"/>
            <a:ext cx="1481189" cy="1656541"/>
            <a:chOff x="4097338" y="2217738"/>
            <a:chExt cx="1139825" cy="1274763"/>
          </a:xfrm>
          <a:solidFill>
            <a:schemeClr val="bg1">
              <a:lumMod val="85000"/>
            </a:schemeClr>
          </a:solidFill>
        </p:grpSpPr>
        <p:sp>
          <p:nvSpPr>
            <p:cNvPr id="5125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274"/>
          <p:cNvGrpSpPr/>
          <p:nvPr/>
        </p:nvGrpSpPr>
        <p:grpSpPr>
          <a:xfrm>
            <a:off x="2566825" y="3221840"/>
            <a:ext cx="1012903" cy="1635910"/>
            <a:chOff x="3030538" y="2674938"/>
            <a:chExt cx="779463" cy="1258888"/>
          </a:xfrm>
          <a:solidFill>
            <a:schemeClr val="bg2">
              <a:lumMod val="75000"/>
            </a:schemeClr>
          </a:solidFill>
        </p:grpSpPr>
        <p:sp>
          <p:nvSpPr>
            <p:cNvPr id="514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4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277"/>
          <p:cNvGrpSpPr/>
          <p:nvPr/>
        </p:nvGrpSpPr>
        <p:grpSpPr>
          <a:xfrm>
            <a:off x="689552" y="993866"/>
            <a:ext cx="3366714" cy="2345562"/>
            <a:chOff x="1585913" y="960438"/>
            <a:chExt cx="2590800" cy="1804987"/>
          </a:xfrm>
          <a:solidFill>
            <a:schemeClr val="bg1">
              <a:lumMod val="85000"/>
            </a:schemeClr>
          </a:solidFill>
        </p:grpSpPr>
        <p:sp>
          <p:nvSpPr>
            <p:cNvPr id="279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5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9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1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5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6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7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8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9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0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1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2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3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4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5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6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7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8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9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0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1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2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3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4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5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6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7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8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9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0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1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2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3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4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5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6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7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8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9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0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1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2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3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4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5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6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7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9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0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1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345"/>
          <p:cNvGrpSpPr/>
          <p:nvPr/>
        </p:nvGrpSpPr>
        <p:grpSpPr>
          <a:xfrm>
            <a:off x="4111963" y="1160964"/>
            <a:ext cx="893252" cy="1501821"/>
            <a:chOff x="4219575" y="1089025"/>
            <a:chExt cx="687388" cy="1155701"/>
          </a:xfrm>
          <a:solidFill>
            <a:schemeClr val="bg2">
              <a:lumMod val="75000"/>
            </a:schemeClr>
          </a:solidFill>
        </p:grpSpPr>
        <p:sp>
          <p:nvSpPr>
            <p:cNvPr id="347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349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1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2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3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4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5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6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7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8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9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0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1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8" name="Group 363"/>
          <p:cNvGrpSpPr/>
          <p:nvPr/>
        </p:nvGrpSpPr>
        <p:grpSpPr>
          <a:xfrm>
            <a:off x="6783469" y="3487958"/>
            <a:ext cx="1256330" cy="1097484"/>
            <a:chOff x="6275388" y="2879725"/>
            <a:chExt cx="966788" cy="844551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65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367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9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3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5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7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9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1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0" name="Group 383"/>
          <p:cNvGrpSpPr/>
          <p:nvPr/>
        </p:nvGrpSpPr>
        <p:grpSpPr>
          <a:xfrm>
            <a:off x="4753538" y="1094949"/>
            <a:ext cx="3700910" cy="2615805"/>
            <a:chOff x="4713288" y="1038225"/>
            <a:chExt cx="2847975" cy="2012950"/>
          </a:xfrm>
          <a:solidFill>
            <a:schemeClr val="bg1">
              <a:lumMod val="85000"/>
            </a:schemeClr>
          </a:solidFill>
        </p:grpSpPr>
        <p:sp>
          <p:nvSpPr>
            <p:cNvPr id="385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6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7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8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9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0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1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2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3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4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5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6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7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8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9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0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1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2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3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4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5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6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7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8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9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0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1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2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3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4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5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6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7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8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9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0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1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2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3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4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5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6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7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8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9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1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2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3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4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5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6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7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8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9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1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2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3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4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5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6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7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8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9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0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1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世界地图数据图表</a:t>
            </a:r>
            <a:endParaRPr lang="en-US" dirty="0"/>
          </a:p>
        </p:txBody>
      </p:sp>
      <p:grpSp>
        <p:nvGrpSpPr>
          <p:cNvPr id="11" name="Group 261"/>
          <p:cNvGrpSpPr/>
          <p:nvPr/>
        </p:nvGrpSpPr>
        <p:grpSpPr>
          <a:xfrm>
            <a:off x="1321998" y="1504950"/>
            <a:ext cx="1115204" cy="1115204"/>
            <a:chOff x="1439862" y="1893094"/>
            <a:chExt cx="879476" cy="879476"/>
          </a:xfrm>
        </p:grpSpPr>
        <p:sp>
          <p:nvSpPr>
            <p:cNvPr id="5150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Block Arc 258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16822887"/>
                <a:gd name="adj2" fmla="val 10822413"/>
                <a:gd name="adj3" fmla="val 1442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1" name="Oval 260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1"/>
                  </a:solidFill>
                </a:rPr>
                <a:t>75%</a:t>
              </a:r>
              <a:r>
                <a:rPr lang="en-US" sz="1050" dirty="0" smtClean="0">
                  <a:solidFill>
                    <a:schemeClr val="accent1"/>
                  </a:solidFill>
                </a:rPr>
                <a:t/>
              </a:r>
              <a:br>
                <a:rPr lang="en-US" sz="1050" dirty="0" smtClean="0">
                  <a:solidFill>
                    <a:schemeClr val="accent1"/>
                  </a:solidFill>
                </a:rPr>
              </a:br>
              <a:r>
                <a:rPr lang="en-US" sz="900" dirty="0" smtClean="0">
                  <a:solidFill>
                    <a:schemeClr val="accent1"/>
                  </a:solidFill>
                </a:rPr>
                <a:t>Title Goes Here </a:t>
              </a:r>
              <a:endParaRPr lang="en-US" sz="105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Group 262"/>
          <p:cNvGrpSpPr/>
          <p:nvPr/>
        </p:nvGrpSpPr>
        <p:grpSpPr>
          <a:xfrm>
            <a:off x="2770996" y="3132946"/>
            <a:ext cx="1115204" cy="1115204"/>
            <a:chOff x="1439862" y="1893094"/>
            <a:chExt cx="879476" cy="879476"/>
          </a:xfrm>
        </p:grpSpPr>
        <p:sp>
          <p:nvSpPr>
            <p:cNvPr id="264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Block Arc 265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21442811"/>
                <a:gd name="adj2" fmla="val 10822413"/>
                <a:gd name="adj3" fmla="val 1442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7" name="Oval 266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2"/>
                  </a:solidFill>
                </a:rPr>
                <a:t>50%</a:t>
              </a:r>
              <a:r>
                <a:rPr lang="en-US" sz="1050" dirty="0" smtClean="0">
                  <a:solidFill>
                    <a:schemeClr val="accent2"/>
                  </a:solidFill>
                </a:rPr>
                <a:t/>
              </a:r>
              <a:br>
                <a:rPr lang="en-US" sz="1050" dirty="0" smtClean="0">
                  <a:solidFill>
                    <a:schemeClr val="accent2"/>
                  </a:solidFill>
                </a:rPr>
              </a:br>
              <a:r>
                <a:rPr lang="en-US" sz="900" dirty="0" smtClean="0">
                  <a:solidFill>
                    <a:schemeClr val="accent2"/>
                  </a:solidFill>
                </a:rPr>
                <a:t>Title Goes Here </a:t>
              </a:r>
              <a:endParaRPr lang="en-US" sz="105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3" name="Group 267"/>
          <p:cNvGrpSpPr/>
          <p:nvPr/>
        </p:nvGrpSpPr>
        <p:grpSpPr>
          <a:xfrm>
            <a:off x="4195936" y="1456310"/>
            <a:ext cx="1115204" cy="1115204"/>
            <a:chOff x="1439862" y="1893094"/>
            <a:chExt cx="879476" cy="879476"/>
          </a:xfrm>
        </p:grpSpPr>
        <p:sp>
          <p:nvSpPr>
            <p:cNvPr id="269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1" name="Block Arc 270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5333591"/>
                <a:gd name="adj2" fmla="val 10822413"/>
                <a:gd name="adj3" fmla="val 1442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2" name="Oval 271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3"/>
                  </a:solidFill>
                </a:rPr>
                <a:t>15%</a:t>
              </a:r>
              <a:r>
                <a:rPr lang="en-US" sz="1050" dirty="0" smtClean="0">
                  <a:solidFill>
                    <a:schemeClr val="accent3"/>
                  </a:solidFill>
                </a:rPr>
                <a:t/>
              </a:r>
              <a:br>
                <a:rPr lang="en-US" sz="1050" dirty="0" smtClean="0">
                  <a:solidFill>
                    <a:schemeClr val="accent3"/>
                  </a:solidFill>
                </a:rPr>
              </a:br>
              <a:r>
                <a:rPr lang="en-US" sz="900" dirty="0" smtClean="0">
                  <a:solidFill>
                    <a:schemeClr val="accent3"/>
                  </a:solidFill>
                </a:rPr>
                <a:t>Title Goes Here </a:t>
              </a:r>
              <a:endParaRPr lang="en-US" sz="105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4" name="Group 272"/>
          <p:cNvGrpSpPr/>
          <p:nvPr/>
        </p:nvGrpSpPr>
        <p:grpSpPr>
          <a:xfrm>
            <a:off x="4460264" y="2837779"/>
            <a:ext cx="1115204" cy="1115204"/>
            <a:chOff x="1439862" y="1893094"/>
            <a:chExt cx="879476" cy="879476"/>
          </a:xfrm>
        </p:grpSpPr>
        <p:sp>
          <p:nvSpPr>
            <p:cNvPr id="274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Block Arc 275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2043668"/>
                <a:gd name="adj2" fmla="val 10822413"/>
                <a:gd name="adj3" fmla="val 1442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7" name="Oval 276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4"/>
                  </a:solidFill>
                </a:rPr>
                <a:t>45%</a:t>
              </a:r>
              <a:r>
                <a:rPr lang="en-US" sz="1050" dirty="0" smtClean="0">
                  <a:solidFill>
                    <a:schemeClr val="accent4"/>
                  </a:solidFill>
                </a:rPr>
                <a:t/>
              </a:r>
              <a:br>
                <a:rPr lang="en-US" sz="1050" dirty="0" smtClean="0">
                  <a:solidFill>
                    <a:schemeClr val="accent4"/>
                  </a:solidFill>
                </a:rPr>
              </a:br>
              <a:r>
                <a:rPr lang="en-US" sz="900" dirty="0" smtClean="0">
                  <a:solidFill>
                    <a:schemeClr val="accent4"/>
                  </a:solidFill>
                </a:rPr>
                <a:t>Title Goes Here </a:t>
              </a:r>
              <a:endParaRPr lang="en-US" sz="105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277"/>
          <p:cNvGrpSpPr/>
          <p:nvPr/>
        </p:nvGrpSpPr>
        <p:grpSpPr>
          <a:xfrm>
            <a:off x="5895196" y="1352550"/>
            <a:ext cx="1115204" cy="1115204"/>
            <a:chOff x="1439862" y="1893094"/>
            <a:chExt cx="879476" cy="879476"/>
          </a:xfrm>
        </p:grpSpPr>
        <p:sp>
          <p:nvSpPr>
            <p:cNvPr id="342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4" name="Block Arc 343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19652418"/>
                <a:gd name="adj2" fmla="val 10822413"/>
                <a:gd name="adj3" fmla="val 1442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45" name="Oval 344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5"/>
                  </a:solidFill>
                </a:rPr>
                <a:t>65%</a:t>
              </a:r>
              <a:r>
                <a:rPr lang="en-US" sz="1050" dirty="0" smtClean="0">
                  <a:solidFill>
                    <a:schemeClr val="accent5"/>
                  </a:solidFill>
                </a:rPr>
                <a:t/>
              </a:r>
              <a:br>
                <a:rPr lang="en-US" sz="1050" dirty="0" smtClean="0">
                  <a:solidFill>
                    <a:schemeClr val="accent5"/>
                  </a:solidFill>
                </a:rPr>
              </a:br>
              <a:r>
                <a:rPr lang="en-US" sz="900" dirty="0" smtClean="0">
                  <a:solidFill>
                    <a:schemeClr val="accent5"/>
                  </a:solidFill>
                </a:rPr>
                <a:t>Title Goes Here </a:t>
              </a:r>
              <a:endParaRPr lang="en-US" sz="105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6" name="Group 345"/>
          <p:cNvGrpSpPr/>
          <p:nvPr/>
        </p:nvGrpSpPr>
        <p:grpSpPr>
          <a:xfrm>
            <a:off x="6961996" y="3056746"/>
            <a:ext cx="1115204" cy="1115204"/>
            <a:chOff x="1439862" y="1893094"/>
            <a:chExt cx="879476" cy="879476"/>
          </a:xfrm>
        </p:grpSpPr>
        <p:sp>
          <p:nvSpPr>
            <p:cNvPr id="348" name="Freeform 30"/>
            <p:cNvSpPr>
              <a:spLocks/>
            </p:cNvSpPr>
            <p:nvPr/>
          </p:nvSpPr>
          <p:spPr bwMode="auto">
            <a:xfrm>
              <a:off x="1873982" y="2325808"/>
              <a:ext cx="11237" cy="140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70C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3" name="Block Arc 362"/>
            <p:cNvSpPr/>
            <p:nvPr/>
          </p:nvSpPr>
          <p:spPr>
            <a:xfrm rot="16200000" flipH="1">
              <a:off x="1439862" y="1893094"/>
              <a:ext cx="879476" cy="879476"/>
            </a:xfrm>
            <a:prstGeom prst="blockArc">
              <a:avLst>
                <a:gd name="adj1" fmla="val 13752972"/>
                <a:gd name="adj2" fmla="val 10822413"/>
                <a:gd name="adj3" fmla="val 1442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4" name="Oval 363"/>
            <p:cNvSpPr/>
            <p:nvPr/>
          </p:nvSpPr>
          <p:spPr>
            <a:xfrm>
              <a:off x="1507331" y="1960562"/>
              <a:ext cx="744538" cy="744538"/>
            </a:xfrm>
            <a:prstGeom prst="ellipse">
              <a:avLst/>
            </a:prstGeom>
            <a:solidFill>
              <a:schemeClr val="bg2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accent6"/>
                  </a:solidFill>
                </a:rPr>
                <a:t>95%</a:t>
              </a:r>
              <a:r>
                <a:rPr lang="en-US" sz="1050" dirty="0" smtClean="0">
                  <a:solidFill>
                    <a:schemeClr val="accent6"/>
                  </a:solidFill>
                </a:rPr>
                <a:t/>
              </a:r>
              <a:br>
                <a:rPr lang="en-US" sz="1050" dirty="0" smtClean="0">
                  <a:solidFill>
                    <a:schemeClr val="accent6"/>
                  </a:solidFill>
                </a:rPr>
              </a:br>
              <a:r>
                <a:rPr lang="en-US" sz="900" dirty="0" smtClean="0">
                  <a:solidFill>
                    <a:schemeClr val="accent6"/>
                  </a:solidFill>
                </a:rPr>
                <a:t>Title Goes Here </a:t>
              </a:r>
              <a:endParaRPr lang="en-US" sz="10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66" name="Round Single Corner Rectangle 365"/>
          <p:cNvSpPr/>
          <p:nvPr/>
        </p:nvSpPr>
        <p:spPr>
          <a:xfrm>
            <a:off x="159026" y="3371850"/>
            <a:ext cx="2513007" cy="1008778"/>
          </a:xfrm>
          <a:prstGeom prst="round1Rect">
            <a:avLst>
              <a:gd name="adj" fmla="val 2988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Footer Text"/>
          <p:cNvSpPr txBox="1"/>
          <p:nvPr/>
        </p:nvSpPr>
        <p:spPr>
          <a:xfrm>
            <a:off x="260144" y="3466921"/>
            <a:ext cx="208300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Title Goes Here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r>
              <a:rPr lang="en-US" sz="1000" dirty="0" smtClean="0">
                <a:solidFill>
                  <a:schemeClr val="bg1"/>
                </a:solidFill>
              </a:rPr>
              <a:t>of lorem ipsum available, but the majority have suffered alteration in some form, by injected humour randomized words which don't look even slightly believable. </a:t>
            </a:r>
          </a:p>
        </p:txBody>
      </p:sp>
      <p:grpSp>
        <p:nvGrpSpPr>
          <p:cNvPr id="17" name="Group 383"/>
          <p:cNvGrpSpPr/>
          <p:nvPr/>
        </p:nvGrpSpPr>
        <p:grpSpPr>
          <a:xfrm>
            <a:off x="1209703" y="4609588"/>
            <a:ext cx="6724594" cy="201168"/>
            <a:chOff x="1028811" y="4267200"/>
            <a:chExt cx="6724594" cy="201168"/>
          </a:xfrm>
        </p:grpSpPr>
        <p:grpSp>
          <p:nvGrpSpPr>
            <p:cNvPr id="18" name="Group 50"/>
            <p:cNvGrpSpPr/>
            <p:nvPr/>
          </p:nvGrpSpPr>
          <p:grpSpPr>
            <a:xfrm>
              <a:off x="1028811" y="4267200"/>
              <a:ext cx="1008726" cy="201168"/>
              <a:chOff x="2221306" y="3914656"/>
              <a:chExt cx="1008726" cy="201168"/>
            </a:xfrm>
          </p:grpSpPr>
          <p:sp>
            <p:nvSpPr>
              <p:cNvPr id="467" name="TextBox 466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8" name="Oval 46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9" name="Group 50"/>
            <p:cNvGrpSpPr/>
            <p:nvPr/>
          </p:nvGrpSpPr>
          <p:grpSpPr>
            <a:xfrm>
              <a:off x="2176777" y="4267200"/>
              <a:ext cx="1008726" cy="201168"/>
              <a:chOff x="2221306" y="3914656"/>
              <a:chExt cx="1008726" cy="201168"/>
            </a:xfrm>
          </p:grpSpPr>
          <p:sp>
            <p:nvSpPr>
              <p:cNvPr id="465" name="TextBox 464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6" name="Oval 465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50"/>
            <p:cNvGrpSpPr/>
            <p:nvPr/>
          </p:nvGrpSpPr>
          <p:grpSpPr>
            <a:xfrm>
              <a:off x="3324743" y="4267200"/>
              <a:ext cx="1008726" cy="201168"/>
              <a:chOff x="2221306" y="3914656"/>
              <a:chExt cx="1008726" cy="201168"/>
            </a:xfrm>
          </p:grpSpPr>
          <p:sp>
            <p:nvSpPr>
              <p:cNvPr id="463" name="TextBox 462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4" name="Oval 463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1" name="Group 50"/>
            <p:cNvGrpSpPr/>
            <p:nvPr/>
          </p:nvGrpSpPr>
          <p:grpSpPr>
            <a:xfrm>
              <a:off x="4472709" y="4267200"/>
              <a:ext cx="1008726" cy="201168"/>
              <a:chOff x="2221306" y="3914656"/>
              <a:chExt cx="1008726" cy="201168"/>
            </a:xfrm>
          </p:grpSpPr>
          <p:sp>
            <p:nvSpPr>
              <p:cNvPr id="461" name="TextBox 460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2" name="Oval 461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2" name="Group 50"/>
            <p:cNvGrpSpPr/>
            <p:nvPr/>
          </p:nvGrpSpPr>
          <p:grpSpPr>
            <a:xfrm>
              <a:off x="5620674" y="4267200"/>
              <a:ext cx="2132731" cy="201168"/>
              <a:chOff x="2221306" y="3914656"/>
              <a:chExt cx="2132731" cy="201168"/>
            </a:xfrm>
          </p:grpSpPr>
          <p:sp>
            <p:nvSpPr>
              <p:cNvPr id="457" name="TextBox 456"/>
              <p:cNvSpPr txBox="1"/>
              <p:nvPr/>
            </p:nvSpPr>
            <p:spPr>
              <a:xfrm>
                <a:off x="2463797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58" name="Oval 457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9" name="TextBox 458"/>
              <p:cNvSpPr txBox="1"/>
              <p:nvPr/>
            </p:nvSpPr>
            <p:spPr>
              <a:xfrm>
                <a:off x="3587802" y="3938296"/>
                <a:ext cx="76623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Text Goes Here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60" name="Oval 459"/>
              <p:cNvSpPr>
                <a:spLocks noChangeAspect="1"/>
              </p:cNvSpPr>
              <p:nvPr/>
            </p:nvSpPr>
            <p:spPr>
              <a:xfrm>
                <a:off x="3345311" y="3914656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" grpId="0" animBg="1"/>
      <p:bldP spid="3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为什么选择天天向上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PPT?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54477" y="1468506"/>
            <a:ext cx="1870953" cy="7500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2609175" y="1468506"/>
            <a:ext cx="1870953" cy="7500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4663873" y="1468506"/>
            <a:ext cx="1870953" cy="7500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6718571" y="1468506"/>
            <a:ext cx="1870953" cy="7500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50"/>
          <p:cNvGrpSpPr/>
          <p:nvPr/>
        </p:nvGrpSpPr>
        <p:grpSpPr>
          <a:xfrm>
            <a:off x="1241806" y="1635250"/>
            <a:ext cx="496296" cy="426640"/>
            <a:chOff x="8356601" y="858836"/>
            <a:chExt cx="271463" cy="233363"/>
          </a:xfrm>
          <a:solidFill>
            <a:schemeClr val="bg1"/>
          </a:solidFill>
        </p:grpSpPr>
        <p:sp>
          <p:nvSpPr>
            <p:cNvPr id="52" name="Freeform 63"/>
            <p:cNvSpPr>
              <a:spLocks/>
            </p:cNvSpPr>
            <p:nvPr/>
          </p:nvSpPr>
          <p:spPr bwMode="auto">
            <a:xfrm>
              <a:off x="8426451" y="896936"/>
              <a:ext cx="201613" cy="153988"/>
            </a:xfrm>
            <a:custGeom>
              <a:avLst/>
              <a:gdLst/>
              <a:ahLst/>
              <a:cxnLst>
                <a:cxn ang="0">
                  <a:pos x="37" y="65"/>
                </a:cxn>
                <a:cxn ang="0">
                  <a:pos x="31" y="66"/>
                </a:cxn>
                <a:cxn ang="0">
                  <a:pos x="2" y="45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11" y="33"/>
                </a:cxn>
                <a:cxn ang="0">
                  <a:pos x="29" y="47"/>
                </a:cxn>
                <a:cxn ang="0">
                  <a:pos x="35" y="46"/>
                </a:cxn>
                <a:cxn ang="0">
                  <a:pos x="76" y="2"/>
                </a:cxn>
                <a:cxn ang="0">
                  <a:pos x="82" y="2"/>
                </a:cxn>
                <a:cxn ang="0">
                  <a:pos x="87" y="6"/>
                </a:cxn>
                <a:cxn ang="0">
                  <a:pos x="87" y="12"/>
                </a:cxn>
                <a:cxn ang="0">
                  <a:pos x="37" y="65"/>
                </a:cxn>
              </a:cxnLst>
              <a:rect l="0" t="0" r="r" b="b"/>
              <a:pathLst>
                <a:path w="88" h="67">
                  <a:moveTo>
                    <a:pt x="37" y="65"/>
                  </a:moveTo>
                  <a:cubicBezTo>
                    <a:pt x="35" y="67"/>
                    <a:pt x="33" y="67"/>
                    <a:pt x="31" y="6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9" y="32"/>
                    <a:pt x="11" y="33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48"/>
                    <a:pt x="34" y="48"/>
                    <a:pt x="35" y="4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8" y="0"/>
                    <a:pt x="81" y="0"/>
                    <a:pt x="82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7"/>
                    <a:pt x="88" y="10"/>
                    <a:pt x="87" y="12"/>
                  </a:cubicBezTo>
                  <a:lnTo>
                    <a:pt x="37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64"/>
            <p:cNvSpPr>
              <a:spLocks/>
            </p:cNvSpPr>
            <p:nvPr/>
          </p:nvSpPr>
          <p:spPr bwMode="auto">
            <a:xfrm>
              <a:off x="8356601" y="858836"/>
              <a:ext cx="239713" cy="233363"/>
            </a:xfrm>
            <a:custGeom>
              <a:avLst/>
              <a:gdLst/>
              <a:ahLst/>
              <a:cxnLst>
                <a:cxn ang="0">
                  <a:pos x="97" y="65"/>
                </a:cxn>
                <a:cxn ang="0">
                  <a:pos x="97" y="89"/>
                </a:cxn>
                <a:cxn ang="0">
                  <a:pos x="91" y="95"/>
                </a:cxn>
                <a:cxn ang="0">
                  <a:pos x="13" y="95"/>
                </a:cxn>
                <a:cxn ang="0">
                  <a:pos x="6" y="89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91" y="7"/>
                </a:cxn>
                <a:cxn ang="0">
                  <a:pos x="97" y="13"/>
                </a:cxn>
                <a:cxn ang="0">
                  <a:pos x="97" y="17"/>
                </a:cxn>
                <a:cxn ang="0">
                  <a:pos x="99" y="18"/>
                </a:cxn>
                <a:cxn ang="0">
                  <a:pos x="103" y="14"/>
                </a:cxn>
                <a:cxn ang="0">
                  <a:pos x="104" y="12"/>
                </a:cxn>
                <a:cxn ang="0">
                  <a:pos x="104" y="7"/>
                </a:cxn>
                <a:cxn ang="0">
                  <a:pos x="97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95"/>
                </a:cxn>
                <a:cxn ang="0">
                  <a:pos x="6" y="102"/>
                </a:cxn>
                <a:cxn ang="0">
                  <a:pos x="97" y="102"/>
                </a:cxn>
                <a:cxn ang="0">
                  <a:pos x="104" y="95"/>
                </a:cxn>
                <a:cxn ang="0">
                  <a:pos x="104" y="57"/>
                </a:cxn>
                <a:cxn ang="0">
                  <a:pos x="102" y="57"/>
                </a:cxn>
                <a:cxn ang="0">
                  <a:pos x="98" y="62"/>
                </a:cxn>
                <a:cxn ang="0">
                  <a:pos x="97" y="65"/>
                </a:cxn>
              </a:cxnLst>
              <a:rect l="0" t="0" r="r" b="b"/>
              <a:pathLst>
                <a:path w="104" h="102">
                  <a:moveTo>
                    <a:pt x="97" y="65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7" y="92"/>
                    <a:pt x="94" y="95"/>
                    <a:pt x="91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9" y="95"/>
                    <a:pt x="6" y="92"/>
                    <a:pt x="6" y="8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9" y="7"/>
                    <a:pt x="13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4" y="7"/>
                    <a:pt x="97" y="10"/>
                    <a:pt x="97" y="1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9"/>
                    <a:pt x="99" y="18"/>
                    <a:pt x="99" y="18"/>
                  </a:cubicBezTo>
                  <a:cubicBezTo>
                    <a:pt x="99" y="18"/>
                    <a:pt x="102" y="15"/>
                    <a:pt x="103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3"/>
                    <a:pt x="101" y="0"/>
                    <a:pt x="9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2" y="102"/>
                    <a:pt x="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1" y="102"/>
                    <a:pt x="104" y="99"/>
                    <a:pt x="104" y="95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2" y="57"/>
                    <a:pt x="102" y="57"/>
                  </a:cubicBezTo>
                  <a:cubicBezTo>
                    <a:pt x="102" y="57"/>
                    <a:pt x="99" y="60"/>
                    <a:pt x="98" y="62"/>
                  </a:cubicBezTo>
                  <a:cubicBezTo>
                    <a:pt x="97" y="62"/>
                    <a:pt x="97" y="63"/>
                    <a:pt x="97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53"/>
          <p:cNvGrpSpPr/>
          <p:nvPr/>
        </p:nvGrpSpPr>
        <p:grpSpPr>
          <a:xfrm>
            <a:off x="3318412" y="1606063"/>
            <a:ext cx="473988" cy="485012"/>
            <a:chOff x="2308225" y="2935287"/>
            <a:chExt cx="273050" cy="279400"/>
          </a:xfrm>
          <a:solidFill>
            <a:schemeClr val="bg1"/>
          </a:solidFill>
        </p:grpSpPr>
        <p:sp>
          <p:nvSpPr>
            <p:cNvPr id="55" name="Freeform 294"/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295"/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56"/>
          <p:cNvGrpSpPr/>
          <p:nvPr/>
        </p:nvGrpSpPr>
        <p:grpSpPr>
          <a:xfrm>
            <a:off x="5334426" y="1585788"/>
            <a:ext cx="522523" cy="525562"/>
            <a:chOff x="2308226" y="1865311"/>
            <a:chExt cx="273050" cy="274638"/>
          </a:xfrm>
          <a:solidFill>
            <a:schemeClr val="bg1"/>
          </a:solidFill>
        </p:grpSpPr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2354263" y="1914524"/>
              <a:ext cx="180975" cy="92075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56" y="22"/>
                </a:cxn>
                <a:cxn ang="0">
                  <a:pos x="56" y="22"/>
                </a:cxn>
                <a:cxn ang="0">
                  <a:pos x="37" y="12"/>
                </a:cxn>
                <a:cxn ang="0">
                  <a:pos x="34" y="12"/>
                </a:cxn>
                <a:cxn ang="0">
                  <a:pos x="30" y="14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40"/>
                </a:cxn>
                <a:cxn ang="0">
                  <a:pos x="17" y="40"/>
                </a:cxn>
                <a:cxn ang="0">
                  <a:pos x="22" y="37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54" y="29"/>
                </a:cxn>
                <a:cxn ang="0">
                  <a:pos x="57" y="29"/>
                </a:cxn>
                <a:cxn ang="0">
                  <a:pos x="61" y="27"/>
                </a:cxn>
                <a:cxn ang="0">
                  <a:pos x="78" y="5"/>
                </a:cxn>
                <a:cxn ang="0">
                  <a:pos x="79" y="2"/>
                </a:cxn>
              </a:cxnLst>
              <a:rect l="0" t="0" r="r" b="b"/>
              <a:pathLst>
                <a:path w="79" h="40">
                  <a:moveTo>
                    <a:pt x="79" y="2"/>
                  </a:moveTo>
                  <a:cubicBezTo>
                    <a:pt x="78" y="2"/>
                    <a:pt x="78" y="1"/>
                    <a:pt x="77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4" y="0"/>
                    <a:pt x="73" y="0"/>
                    <a:pt x="73" y="1"/>
                  </a:cubicBezTo>
                  <a:cubicBezTo>
                    <a:pt x="73" y="1"/>
                    <a:pt x="60" y="17"/>
                    <a:pt x="56" y="22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1" y="12"/>
                    <a:pt x="30" y="1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1" y="38"/>
                    <a:pt x="22" y="37"/>
                  </a:cubicBezTo>
                  <a:cubicBezTo>
                    <a:pt x="22" y="37"/>
                    <a:pt x="32" y="23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8" y="29"/>
                    <a:pt x="60" y="29"/>
                    <a:pt x="61" y="2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9" y="3"/>
                    <a:pt x="7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48"/>
            <p:cNvSpPr>
              <a:spLocks noEditPoints="1"/>
            </p:cNvSpPr>
            <p:nvPr/>
          </p:nvSpPr>
          <p:spPr bwMode="auto">
            <a:xfrm>
              <a:off x="2308226" y="1865311"/>
              <a:ext cx="273050" cy="193675"/>
            </a:xfrm>
            <a:custGeom>
              <a:avLst/>
              <a:gdLst/>
              <a:ahLst/>
              <a:cxnLst>
                <a:cxn ang="0">
                  <a:pos x="109" y="74"/>
                </a:cxn>
                <a:cxn ang="0">
                  <a:pos x="108" y="75"/>
                </a:cxn>
                <a:cxn ang="0">
                  <a:pos x="11" y="75"/>
                </a:cxn>
                <a:cxn ang="0">
                  <a:pos x="10" y="74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07" y="10"/>
                </a:cxn>
                <a:cxn ang="0">
                  <a:pos x="109" y="11"/>
                </a:cxn>
                <a:cxn ang="0">
                  <a:pos x="109" y="74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4" y="75"/>
                </a:cxn>
                <a:cxn ang="0">
                  <a:pos x="3" y="75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4" y="85"/>
                </a:cxn>
                <a:cxn ang="0">
                  <a:pos x="115" y="85"/>
                </a:cxn>
                <a:cxn ang="0">
                  <a:pos x="119" y="82"/>
                </a:cxn>
                <a:cxn ang="0">
                  <a:pos x="119" y="79"/>
                </a:cxn>
                <a:cxn ang="0">
                  <a:pos x="116" y="75"/>
                </a:cxn>
                <a:cxn ang="0">
                  <a:pos x="115" y="75"/>
                </a:cxn>
                <a:cxn ang="0">
                  <a:pos x="115" y="11"/>
                </a:cxn>
                <a:cxn ang="0">
                  <a:pos x="116" y="10"/>
                </a:cxn>
                <a:cxn ang="0">
                  <a:pos x="119" y="6"/>
                </a:cxn>
              </a:cxnLst>
              <a:rect l="0" t="0" r="r" b="b"/>
              <a:pathLst>
                <a:path w="119" h="85">
                  <a:moveTo>
                    <a:pt x="109" y="74"/>
                  </a:moveTo>
                  <a:cubicBezTo>
                    <a:pt x="109" y="75"/>
                    <a:pt x="108" y="75"/>
                    <a:pt x="108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0" y="75"/>
                    <a:pt x="10" y="7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9" y="10"/>
                    <a:pt x="109" y="11"/>
                  </a:cubicBezTo>
                  <a:lnTo>
                    <a:pt x="109" y="74"/>
                  </a:lnTo>
                  <a:close/>
                  <a:moveTo>
                    <a:pt x="119" y="6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3" y="75"/>
                    <a:pt x="3" y="75"/>
                  </a:cubicBezTo>
                  <a:cubicBezTo>
                    <a:pt x="1" y="76"/>
                    <a:pt x="0" y="77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5"/>
                    <a:pt x="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9" y="84"/>
                    <a:pt x="119" y="82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8" y="9"/>
                    <a:pt x="119" y="8"/>
                    <a:pt x="119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149"/>
            <p:cNvSpPr>
              <a:spLocks/>
            </p:cNvSpPr>
            <p:nvPr/>
          </p:nvSpPr>
          <p:spPr bwMode="auto">
            <a:xfrm>
              <a:off x="2382838" y="2073274"/>
              <a:ext cx="125413" cy="6667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31" y="8"/>
                </a:cxn>
                <a:cxn ang="0">
                  <a:pos x="31" y="7"/>
                </a:cxn>
                <a:cxn ang="0">
                  <a:pos x="31" y="2"/>
                </a:cxn>
                <a:cxn ang="0">
                  <a:pos x="27" y="0"/>
                </a:cxn>
                <a:cxn ang="0">
                  <a:pos x="24" y="2"/>
                </a:cxn>
                <a:cxn ang="0">
                  <a:pos x="24" y="7"/>
                </a:cxn>
                <a:cxn ang="0">
                  <a:pos x="23" y="8"/>
                </a:cxn>
                <a:cxn ang="0">
                  <a:pos x="2" y="23"/>
                </a:cxn>
                <a:cxn ang="0">
                  <a:pos x="1" y="28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6"/>
                </a:cxn>
                <a:cxn ang="0">
                  <a:pos x="27" y="29"/>
                </a:cxn>
                <a:cxn ang="0">
                  <a:pos x="31" y="26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49" y="29"/>
                </a:cxn>
                <a:cxn ang="0">
                  <a:pos x="51" y="29"/>
                </a:cxn>
                <a:cxn ang="0">
                  <a:pos x="54" y="28"/>
                </a:cxn>
                <a:cxn ang="0">
                  <a:pos x="53" y="23"/>
                </a:cxn>
              </a:cxnLst>
              <a:rect l="0" t="0" r="r" b="b"/>
              <a:pathLst>
                <a:path w="55" h="29">
                  <a:moveTo>
                    <a:pt x="53" y="23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5" y="0"/>
                    <a:pt x="24" y="0"/>
                    <a:pt x="24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5" y="29"/>
                    <a:pt x="27" y="29"/>
                  </a:cubicBezTo>
                  <a:cubicBezTo>
                    <a:pt x="29" y="29"/>
                    <a:pt x="31" y="28"/>
                    <a:pt x="31" y="2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1" y="29"/>
                  </a:cubicBezTo>
                  <a:cubicBezTo>
                    <a:pt x="52" y="29"/>
                    <a:pt x="53" y="29"/>
                    <a:pt x="54" y="28"/>
                  </a:cubicBezTo>
                  <a:cubicBezTo>
                    <a:pt x="55" y="26"/>
                    <a:pt x="55" y="24"/>
                    <a:pt x="5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7369842" y="1570000"/>
            <a:ext cx="568410" cy="557138"/>
          </a:xfrm>
          <a:custGeom>
            <a:avLst/>
            <a:gdLst/>
            <a:ahLst/>
            <a:cxnLst>
              <a:cxn ang="0">
                <a:pos x="368" y="372"/>
              </a:cxn>
              <a:cxn ang="0">
                <a:pos x="298" y="367"/>
              </a:cxn>
              <a:cxn ang="0">
                <a:pos x="339" y="306"/>
              </a:cxn>
              <a:cxn ang="0">
                <a:pos x="313" y="488"/>
              </a:cxn>
              <a:cxn ang="0">
                <a:pos x="411" y="520"/>
              </a:cxn>
              <a:cxn ang="0">
                <a:pos x="270" y="502"/>
              </a:cxn>
              <a:cxn ang="0">
                <a:pos x="523" y="310"/>
              </a:cxn>
              <a:cxn ang="0">
                <a:pos x="569" y="434"/>
              </a:cxn>
              <a:cxn ang="0">
                <a:pos x="596" y="466"/>
              </a:cxn>
              <a:cxn ang="0">
                <a:pos x="569" y="520"/>
              </a:cxn>
              <a:cxn ang="0">
                <a:pos x="531" y="466"/>
              </a:cxn>
              <a:cxn ang="0">
                <a:pos x="432" y="443"/>
              </a:cxn>
              <a:cxn ang="0">
                <a:pos x="531" y="369"/>
              </a:cxn>
              <a:cxn ang="0">
                <a:pos x="532" y="347"/>
              </a:cxn>
              <a:cxn ang="0">
                <a:pos x="473" y="434"/>
              </a:cxn>
              <a:cxn ang="0">
                <a:pos x="531" y="434"/>
              </a:cxn>
              <a:cxn ang="0">
                <a:pos x="709" y="450"/>
              </a:cxn>
              <a:cxn ang="0">
                <a:pos x="153" y="337"/>
              </a:cxn>
              <a:cxn ang="0">
                <a:pos x="213" y="333"/>
              </a:cxn>
              <a:cxn ang="0">
                <a:pos x="143" y="142"/>
              </a:cxn>
              <a:cxn ang="0">
                <a:pos x="13" y="298"/>
              </a:cxn>
              <a:cxn ang="0">
                <a:pos x="338" y="747"/>
              </a:cxn>
              <a:cxn ang="0">
                <a:pos x="808" y="449"/>
              </a:cxn>
              <a:cxn ang="0">
                <a:pos x="733" y="414"/>
              </a:cxn>
              <a:cxn ang="0">
                <a:pos x="794" y="309"/>
              </a:cxn>
              <a:cxn ang="0">
                <a:pos x="714" y="333"/>
              </a:cxn>
              <a:cxn ang="0">
                <a:pos x="732" y="365"/>
              </a:cxn>
              <a:cxn ang="0">
                <a:pos x="812" y="341"/>
              </a:cxn>
              <a:cxn ang="0">
                <a:pos x="794" y="309"/>
              </a:cxn>
              <a:cxn ang="0">
                <a:pos x="681" y="213"/>
              </a:cxn>
              <a:cxn ang="0">
                <a:pos x="686" y="250"/>
              </a:cxn>
              <a:cxn ang="0">
                <a:pos x="765" y="221"/>
              </a:cxn>
              <a:cxn ang="0">
                <a:pos x="760" y="184"/>
              </a:cxn>
              <a:cxn ang="0">
                <a:pos x="643" y="78"/>
              </a:cxn>
              <a:cxn ang="0">
                <a:pos x="602" y="151"/>
              </a:cxn>
              <a:cxn ang="0">
                <a:pos x="638" y="162"/>
              </a:cxn>
              <a:cxn ang="0">
                <a:pos x="679" y="89"/>
              </a:cxn>
              <a:cxn ang="0">
                <a:pos x="643" y="78"/>
              </a:cxn>
              <a:cxn ang="0">
                <a:pos x="495" y="88"/>
              </a:cxn>
              <a:cxn ang="0">
                <a:pos x="525" y="111"/>
              </a:cxn>
              <a:cxn ang="0">
                <a:pos x="561" y="35"/>
              </a:cxn>
              <a:cxn ang="0">
                <a:pos x="532" y="12"/>
              </a:cxn>
              <a:cxn ang="0">
                <a:pos x="375" y="17"/>
              </a:cxn>
              <a:cxn ang="0">
                <a:pos x="397" y="98"/>
              </a:cxn>
              <a:cxn ang="0">
                <a:pos x="430" y="81"/>
              </a:cxn>
              <a:cxn ang="0">
                <a:pos x="408" y="0"/>
              </a:cxn>
              <a:cxn ang="0">
                <a:pos x="375" y="17"/>
              </a:cxn>
              <a:cxn ang="0">
                <a:pos x="276" y="127"/>
              </a:cxn>
              <a:cxn ang="0">
                <a:pos x="313" y="123"/>
              </a:cxn>
              <a:cxn ang="0">
                <a:pos x="286" y="43"/>
              </a:cxn>
              <a:cxn ang="0">
                <a:pos x="249" y="47"/>
              </a:cxn>
              <a:cxn ang="0">
                <a:pos x="244" y="65"/>
              </a:cxn>
            </a:cxnLst>
            <a:rect l="0" t="0" r="r" b="b"/>
            <a:pathLst>
              <a:path w="813" h="799">
                <a:moveTo>
                  <a:pt x="270" y="502"/>
                </a:moveTo>
                <a:cubicBezTo>
                  <a:pt x="270" y="426"/>
                  <a:pt x="368" y="414"/>
                  <a:pt x="368" y="372"/>
                </a:cubicBezTo>
                <a:cubicBezTo>
                  <a:pt x="368" y="354"/>
                  <a:pt x="354" y="343"/>
                  <a:pt x="336" y="343"/>
                </a:cubicBezTo>
                <a:cubicBezTo>
                  <a:pt x="311" y="343"/>
                  <a:pt x="298" y="367"/>
                  <a:pt x="298" y="367"/>
                </a:cubicBezTo>
                <a:cubicBezTo>
                  <a:pt x="270" y="348"/>
                  <a:pt x="270" y="348"/>
                  <a:pt x="270" y="348"/>
                </a:cubicBezTo>
                <a:cubicBezTo>
                  <a:pt x="270" y="348"/>
                  <a:pt x="289" y="306"/>
                  <a:pt x="339" y="306"/>
                </a:cubicBezTo>
                <a:cubicBezTo>
                  <a:pt x="376" y="306"/>
                  <a:pt x="408" y="329"/>
                  <a:pt x="408" y="369"/>
                </a:cubicBezTo>
                <a:cubicBezTo>
                  <a:pt x="408" y="436"/>
                  <a:pt x="314" y="448"/>
                  <a:pt x="313" y="488"/>
                </a:cubicBezTo>
                <a:cubicBezTo>
                  <a:pt x="411" y="488"/>
                  <a:pt x="411" y="488"/>
                  <a:pt x="411" y="488"/>
                </a:cubicBezTo>
                <a:cubicBezTo>
                  <a:pt x="411" y="520"/>
                  <a:pt x="411" y="520"/>
                  <a:pt x="411" y="520"/>
                </a:cubicBezTo>
                <a:cubicBezTo>
                  <a:pt x="271" y="520"/>
                  <a:pt x="271" y="520"/>
                  <a:pt x="271" y="520"/>
                </a:cubicBezTo>
                <a:cubicBezTo>
                  <a:pt x="271" y="514"/>
                  <a:pt x="270" y="508"/>
                  <a:pt x="270" y="502"/>
                </a:cubicBezTo>
                <a:close/>
                <a:moveTo>
                  <a:pt x="432" y="443"/>
                </a:moveTo>
                <a:cubicBezTo>
                  <a:pt x="523" y="310"/>
                  <a:pt x="523" y="310"/>
                  <a:pt x="523" y="310"/>
                </a:cubicBezTo>
                <a:cubicBezTo>
                  <a:pt x="569" y="310"/>
                  <a:pt x="569" y="310"/>
                  <a:pt x="569" y="310"/>
                </a:cubicBezTo>
                <a:cubicBezTo>
                  <a:pt x="569" y="434"/>
                  <a:pt x="569" y="434"/>
                  <a:pt x="569" y="434"/>
                </a:cubicBezTo>
                <a:cubicBezTo>
                  <a:pt x="596" y="434"/>
                  <a:pt x="596" y="434"/>
                  <a:pt x="596" y="434"/>
                </a:cubicBezTo>
                <a:cubicBezTo>
                  <a:pt x="596" y="466"/>
                  <a:pt x="596" y="466"/>
                  <a:pt x="596" y="466"/>
                </a:cubicBezTo>
                <a:cubicBezTo>
                  <a:pt x="569" y="466"/>
                  <a:pt x="569" y="466"/>
                  <a:pt x="569" y="466"/>
                </a:cubicBezTo>
                <a:cubicBezTo>
                  <a:pt x="569" y="520"/>
                  <a:pt x="569" y="520"/>
                  <a:pt x="569" y="520"/>
                </a:cubicBezTo>
                <a:cubicBezTo>
                  <a:pt x="531" y="520"/>
                  <a:pt x="531" y="520"/>
                  <a:pt x="531" y="520"/>
                </a:cubicBezTo>
                <a:cubicBezTo>
                  <a:pt x="531" y="466"/>
                  <a:pt x="531" y="466"/>
                  <a:pt x="531" y="466"/>
                </a:cubicBezTo>
                <a:cubicBezTo>
                  <a:pt x="432" y="466"/>
                  <a:pt x="432" y="466"/>
                  <a:pt x="432" y="466"/>
                </a:cubicBezTo>
                <a:lnTo>
                  <a:pt x="432" y="443"/>
                </a:lnTo>
                <a:close/>
                <a:moveTo>
                  <a:pt x="531" y="434"/>
                </a:moveTo>
                <a:cubicBezTo>
                  <a:pt x="531" y="369"/>
                  <a:pt x="531" y="369"/>
                  <a:pt x="531" y="369"/>
                </a:cubicBezTo>
                <a:cubicBezTo>
                  <a:pt x="531" y="359"/>
                  <a:pt x="532" y="347"/>
                  <a:pt x="532" y="347"/>
                </a:cubicBezTo>
                <a:cubicBezTo>
                  <a:pt x="532" y="347"/>
                  <a:pt x="532" y="347"/>
                  <a:pt x="532" y="347"/>
                </a:cubicBezTo>
                <a:cubicBezTo>
                  <a:pt x="532" y="347"/>
                  <a:pt x="527" y="359"/>
                  <a:pt x="521" y="367"/>
                </a:cubicBezTo>
                <a:cubicBezTo>
                  <a:pt x="473" y="434"/>
                  <a:pt x="473" y="434"/>
                  <a:pt x="473" y="434"/>
                </a:cubicBezTo>
                <a:cubicBezTo>
                  <a:pt x="473" y="434"/>
                  <a:pt x="473" y="434"/>
                  <a:pt x="473" y="434"/>
                </a:cubicBezTo>
                <a:lnTo>
                  <a:pt x="531" y="434"/>
                </a:lnTo>
                <a:close/>
                <a:moveTo>
                  <a:pt x="717" y="423"/>
                </a:moveTo>
                <a:cubicBezTo>
                  <a:pt x="709" y="450"/>
                  <a:pt x="709" y="450"/>
                  <a:pt x="709" y="450"/>
                </a:cubicBezTo>
                <a:cubicBezTo>
                  <a:pt x="668" y="599"/>
                  <a:pt x="516" y="693"/>
                  <a:pt x="365" y="656"/>
                </a:cubicBezTo>
                <a:cubicBezTo>
                  <a:pt x="221" y="620"/>
                  <a:pt x="131" y="480"/>
                  <a:pt x="153" y="337"/>
                </a:cubicBezTo>
                <a:cubicBezTo>
                  <a:pt x="196" y="349"/>
                  <a:pt x="196" y="349"/>
                  <a:pt x="196" y="349"/>
                </a:cubicBezTo>
                <a:cubicBezTo>
                  <a:pt x="206" y="352"/>
                  <a:pt x="216" y="343"/>
                  <a:pt x="213" y="333"/>
                </a:cubicBezTo>
                <a:cubicBezTo>
                  <a:pt x="166" y="149"/>
                  <a:pt x="166" y="149"/>
                  <a:pt x="166" y="149"/>
                </a:cubicBezTo>
                <a:cubicBezTo>
                  <a:pt x="163" y="139"/>
                  <a:pt x="151" y="135"/>
                  <a:pt x="143" y="142"/>
                </a:cubicBezTo>
                <a:cubicBezTo>
                  <a:pt x="7" y="275"/>
                  <a:pt x="7" y="275"/>
                  <a:pt x="7" y="275"/>
                </a:cubicBezTo>
                <a:cubicBezTo>
                  <a:pt x="0" y="283"/>
                  <a:pt x="3" y="295"/>
                  <a:pt x="13" y="298"/>
                </a:cubicBezTo>
                <a:cubicBezTo>
                  <a:pt x="61" y="312"/>
                  <a:pt x="61" y="312"/>
                  <a:pt x="61" y="312"/>
                </a:cubicBezTo>
                <a:cubicBezTo>
                  <a:pt x="25" y="504"/>
                  <a:pt x="144" y="696"/>
                  <a:pt x="338" y="747"/>
                </a:cubicBezTo>
                <a:cubicBezTo>
                  <a:pt x="540" y="799"/>
                  <a:pt x="745" y="675"/>
                  <a:pt x="801" y="474"/>
                </a:cubicBezTo>
                <a:cubicBezTo>
                  <a:pt x="808" y="449"/>
                  <a:pt x="808" y="449"/>
                  <a:pt x="808" y="449"/>
                </a:cubicBezTo>
                <a:cubicBezTo>
                  <a:pt x="810" y="442"/>
                  <a:pt x="806" y="434"/>
                  <a:pt x="799" y="432"/>
                </a:cubicBezTo>
                <a:cubicBezTo>
                  <a:pt x="733" y="414"/>
                  <a:pt x="733" y="414"/>
                  <a:pt x="733" y="414"/>
                </a:cubicBezTo>
                <a:cubicBezTo>
                  <a:pt x="726" y="412"/>
                  <a:pt x="719" y="416"/>
                  <a:pt x="717" y="423"/>
                </a:cubicBezTo>
                <a:close/>
                <a:moveTo>
                  <a:pt x="794" y="309"/>
                </a:moveTo>
                <a:cubicBezTo>
                  <a:pt x="725" y="317"/>
                  <a:pt x="725" y="317"/>
                  <a:pt x="725" y="317"/>
                </a:cubicBezTo>
                <a:cubicBezTo>
                  <a:pt x="718" y="318"/>
                  <a:pt x="713" y="325"/>
                  <a:pt x="714" y="333"/>
                </a:cubicBezTo>
                <a:cubicBezTo>
                  <a:pt x="716" y="354"/>
                  <a:pt x="716" y="354"/>
                  <a:pt x="716" y="354"/>
                </a:cubicBezTo>
                <a:cubicBezTo>
                  <a:pt x="717" y="361"/>
                  <a:pt x="724" y="366"/>
                  <a:pt x="732" y="365"/>
                </a:cubicBezTo>
                <a:cubicBezTo>
                  <a:pt x="800" y="356"/>
                  <a:pt x="800" y="356"/>
                  <a:pt x="800" y="356"/>
                </a:cubicBezTo>
                <a:cubicBezTo>
                  <a:pt x="808" y="355"/>
                  <a:pt x="813" y="349"/>
                  <a:pt x="812" y="341"/>
                </a:cubicBezTo>
                <a:cubicBezTo>
                  <a:pt x="809" y="320"/>
                  <a:pt x="809" y="320"/>
                  <a:pt x="809" y="320"/>
                </a:cubicBezTo>
                <a:cubicBezTo>
                  <a:pt x="808" y="313"/>
                  <a:pt x="801" y="308"/>
                  <a:pt x="794" y="309"/>
                </a:cubicBezTo>
                <a:close/>
                <a:moveTo>
                  <a:pt x="741" y="179"/>
                </a:moveTo>
                <a:cubicBezTo>
                  <a:pt x="681" y="213"/>
                  <a:pt x="681" y="213"/>
                  <a:pt x="681" y="213"/>
                </a:cubicBezTo>
                <a:cubicBezTo>
                  <a:pt x="674" y="216"/>
                  <a:pt x="672" y="225"/>
                  <a:pt x="676" y="231"/>
                </a:cubicBezTo>
                <a:cubicBezTo>
                  <a:pt x="686" y="250"/>
                  <a:pt x="686" y="250"/>
                  <a:pt x="686" y="250"/>
                </a:cubicBezTo>
                <a:cubicBezTo>
                  <a:pt x="690" y="256"/>
                  <a:pt x="698" y="258"/>
                  <a:pt x="704" y="255"/>
                </a:cubicBezTo>
                <a:cubicBezTo>
                  <a:pt x="765" y="221"/>
                  <a:pt x="765" y="221"/>
                  <a:pt x="765" y="221"/>
                </a:cubicBezTo>
                <a:cubicBezTo>
                  <a:pt x="771" y="217"/>
                  <a:pt x="774" y="209"/>
                  <a:pt x="770" y="202"/>
                </a:cubicBezTo>
                <a:cubicBezTo>
                  <a:pt x="760" y="184"/>
                  <a:pt x="760" y="184"/>
                  <a:pt x="760" y="184"/>
                </a:cubicBezTo>
                <a:cubicBezTo>
                  <a:pt x="756" y="177"/>
                  <a:pt x="748" y="175"/>
                  <a:pt x="741" y="179"/>
                </a:cubicBezTo>
                <a:close/>
                <a:moveTo>
                  <a:pt x="643" y="78"/>
                </a:moveTo>
                <a:cubicBezTo>
                  <a:pt x="600" y="132"/>
                  <a:pt x="600" y="132"/>
                  <a:pt x="600" y="132"/>
                </a:cubicBezTo>
                <a:cubicBezTo>
                  <a:pt x="596" y="138"/>
                  <a:pt x="597" y="147"/>
                  <a:pt x="602" y="151"/>
                </a:cubicBezTo>
                <a:cubicBezTo>
                  <a:pt x="619" y="165"/>
                  <a:pt x="619" y="165"/>
                  <a:pt x="619" y="165"/>
                </a:cubicBezTo>
                <a:cubicBezTo>
                  <a:pt x="625" y="169"/>
                  <a:pt x="633" y="168"/>
                  <a:pt x="638" y="162"/>
                </a:cubicBezTo>
                <a:cubicBezTo>
                  <a:pt x="681" y="108"/>
                  <a:pt x="681" y="108"/>
                  <a:pt x="681" y="108"/>
                </a:cubicBezTo>
                <a:cubicBezTo>
                  <a:pt x="686" y="102"/>
                  <a:pt x="685" y="94"/>
                  <a:pt x="679" y="89"/>
                </a:cubicBezTo>
                <a:cubicBezTo>
                  <a:pt x="663" y="76"/>
                  <a:pt x="663" y="76"/>
                  <a:pt x="663" y="76"/>
                </a:cubicBezTo>
                <a:cubicBezTo>
                  <a:pt x="657" y="71"/>
                  <a:pt x="648" y="72"/>
                  <a:pt x="643" y="78"/>
                </a:cubicBezTo>
                <a:close/>
                <a:moveTo>
                  <a:pt x="515" y="22"/>
                </a:moveTo>
                <a:cubicBezTo>
                  <a:pt x="495" y="88"/>
                  <a:pt x="495" y="88"/>
                  <a:pt x="495" y="88"/>
                </a:cubicBezTo>
                <a:cubicBezTo>
                  <a:pt x="493" y="95"/>
                  <a:pt x="497" y="103"/>
                  <a:pt x="505" y="105"/>
                </a:cubicBezTo>
                <a:cubicBezTo>
                  <a:pt x="525" y="111"/>
                  <a:pt x="525" y="111"/>
                  <a:pt x="525" y="111"/>
                </a:cubicBezTo>
                <a:cubicBezTo>
                  <a:pt x="532" y="113"/>
                  <a:pt x="540" y="109"/>
                  <a:pt x="542" y="102"/>
                </a:cubicBezTo>
                <a:cubicBezTo>
                  <a:pt x="561" y="35"/>
                  <a:pt x="561" y="35"/>
                  <a:pt x="561" y="35"/>
                </a:cubicBezTo>
                <a:cubicBezTo>
                  <a:pt x="564" y="28"/>
                  <a:pt x="560" y="21"/>
                  <a:pt x="552" y="18"/>
                </a:cubicBezTo>
                <a:cubicBezTo>
                  <a:pt x="532" y="12"/>
                  <a:pt x="532" y="12"/>
                  <a:pt x="532" y="12"/>
                </a:cubicBezTo>
                <a:cubicBezTo>
                  <a:pt x="525" y="10"/>
                  <a:pt x="517" y="14"/>
                  <a:pt x="515" y="22"/>
                </a:cubicBezTo>
                <a:close/>
                <a:moveTo>
                  <a:pt x="375" y="17"/>
                </a:moveTo>
                <a:cubicBezTo>
                  <a:pt x="382" y="86"/>
                  <a:pt x="382" y="86"/>
                  <a:pt x="382" y="86"/>
                </a:cubicBezTo>
                <a:cubicBezTo>
                  <a:pt x="382" y="94"/>
                  <a:pt x="389" y="99"/>
                  <a:pt x="397" y="98"/>
                </a:cubicBezTo>
                <a:cubicBezTo>
                  <a:pt x="417" y="96"/>
                  <a:pt x="417" y="96"/>
                  <a:pt x="417" y="96"/>
                </a:cubicBezTo>
                <a:cubicBezTo>
                  <a:pt x="425" y="96"/>
                  <a:pt x="430" y="89"/>
                  <a:pt x="430" y="81"/>
                </a:cubicBezTo>
                <a:cubicBezTo>
                  <a:pt x="423" y="13"/>
                  <a:pt x="423" y="13"/>
                  <a:pt x="423" y="13"/>
                </a:cubicBezTo>
                <a:cubicBezTo>
                  <a:pt x="422" y="5"/>
                  <a:pt x="416" y="0"/>
                  <a:pt x="408" y="0"/>
                </a:cubicBezTo>
                <a:cubicBezTo>
                  <a:pt x="387" y="2"/>
                  <a:pt x="387" y="2"/>
                  <a:pt x="387" y="2"/>
                </a:cubicBezTo>
                <a:cubicBezTo>
                  <a:pt x="380" y="3"/>
                  <a:pt x="374" y="10"/>
                  <a:pt x="375" y="17"/>
                </a:cubicBezTo>
                <a:close/>
                <a:moveTo>
                  <a:pt x="244" y="65"/>
                </a:moveTo>
                <a:cubicBezTo>
                  <a:pt x="276" y="127"/>
                  <a:pt x="276" y="127"/>
                  <a:pt x="276" y="127"/>
                </a:cubicBezTo>
                <a:cubicBezTo>
                  <a:pt x="279" y="134"/>
                  <a:pt x="287" y="136"/>
                  <a:pt x="294" y="133"/>
                </a:cubicBezTo>
                <a:cubicBezTo>
                  <a:pt x="313" y="123"/>
                  <a:pt x="313" y="123"/>
                  <a:pt x="313" y="123"/>
                </a:cubicBezTo>
                <a:cubicBezTo>
                  <a:pt x="319" y="120"/>
                  <a:pt x="322" y="111"/>
                  <a:pt x="318" y="105"/>
                </a:cubicBezTo>
                <a:cubicBezTo>
                  <a:pt x="286" y="43"/>
                  <a:pt x="286" y="43"/>
                  <a:pt x="286" y="43"/>
                </a:cubicBezTo>
                <a:cubicBezTo>
                  <a:pt x="283" y="37"/>
                  <a:pt x="275" y="34"/>
                  <a:pt x="268" y="37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43" y="51"/>
                  <a:pt x="240" y="59"/>
                  <a:pt x="244" y="6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633499" y="2530851"/>
            <a:ext cx="1712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WE OFFER</a:t>
            </a:r>
            <a:b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商务演示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688197" y="2530851"/>
            <a:ext cx="1712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WE  GUARANTEE</a:t>
            </a:r>
            <a:b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商务演示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42895" y="2530851"/>
            <a:ext cx="1712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WE  DEVOLEP</a:t>
            </a:r>
            <a:b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商务演示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97593" y="2530851"/>
            <a:ext cx="1712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WE  SUPPORT</a:t>
            </a:r>
            <a:b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商务演示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Down Arrow Callout 28"/>
          <p:cNvSpPr/>
          <p:nvPr/>
        </p:nvSpPr>
        <p:spPr>
          <a:xfrm rot="10800000">
            <a:off x="573931" y="3596087"/>
            <a:ext cx="8005864" cy="1068363"/>
          </a:xfrm>
          <a:prstGeom prst="downArrowCallout">
            <a:avLst>
              <a:gd name="adj1" fmla="val 24468"/>
              <a:gd name="adj2" fmla="val 12234"/>
              <a:gd name="adj3" fmla="val 9681"/>
              <a:gd name="adj4" fmla="val 90319"/>
            </a:avLst>
          </a:prstGeom>
          <a:solidFill>
            <a:srgbClr val="0B253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ooter Text"/>
          <p:cNvSpPr txBox="1"/>
          <p:nvPr/>
        </p:nvSpPr>
        <p:spPr>
          <a:xfrm>
            <a:off x="740923" y="3861991"/>
            <a:ext cx="767188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</a:rPr>
              <a:t>思翔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创建于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2009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年。</a:t>
            </a:r>
            <a:r>
              <a:rPr lang="en-US" sz="1000" dirty="0" smtClean="0">
                <a:solidFill>
                  <a:schemeClr val="bg1"/>
                </a:solidFill>
              </a:rPr>
              <a:t/>
            </a:r>
            <a:br>
              <a:rPr lang="en-US" sz="1000" dirty="0" smtClean="0">
                <a:solidFill>
                  <a:schemeClr val="bg1"/>
                </a:solidFill>
              </a:rPr>
            </a:br>
            <a:endParaRPr lang="zh-CN" altLang="en-US" sz="1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</a:rPr>
              <a:t>是一家以“不同于传统的</a:t>
            </a:r>
            <a:r>
              <a:rPr lang="en-US" altLang="zh-CN" sz="1000" dirty="0" smtClean="0">
                <a:solidFill>
                  <a:schemeClr val="bg1"/>
                </a:solidFill>
              </a:rPr>
              <a:t>PPT</a:t>
            </a:r>
            <a:r>
              <a:rPr lang="zh-CN" altLang="en-US" sz="1000" dirty="0" smtClean="0">
                <a:solidFill>
                  <a:schemeClr val="bg1"/>
                </a:solidFill>
              </a:rPr>
              <a:t>制作模式，创造全新的</a:t>
            </a:r>
            <a:r>
              <a:rPr lang="en-US" altLang="zh-CN" sz="1000" dirty="0" smtClean="0">
                <a:solidFill>
                  <a:schemeClr val="bg1"/>
                </a:solidFill>
              </a:rPr>
              <a:t>PPT</a:t>
            </a:r>
            <a:r>
              <a:rPr lang="zh-CN" altLang="en-US" sz="1000" dirty="0" smtClean="0">
                <a:solidFill>
                  <a:schemeClr val="bg1"/>
                </a:solidFill>
              </a:rPr>
              <a:t>体验</a:t>
            </a:r>
            <a:r>
              <a:rPr lang="en-US" altLang="zh-CN" sz="1000" dirty="0" smtClean="0">
                <a:solidFill>
                  <a:schemeClr val="bg1"/>
                </a:solidFill>
              </a:rPr>
              <a:t>"</a:t>
            </a:r>
            <a:r>
              <a:rPr lang="zh-CN" altLang="en-US" sz="1000" dirty="0" smtClean="0">
                <a:solidFill>
                  <a:schemeClr val="bg1"/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</a:rPr>
              <a:t>服务</a:t>
            </a:r>
            <a:r>
              <a:rPr lang="zh-CN" altLang="en-US" sz="1000" dirty="0">
                <a:solidFill>
                  <a:schemeClr val="bg1"/>
                </a:solidFill>
              </a:rPr>
              <a:t>包含</a:t>
            </a:r>
            <a:r>
              <a:rPr lang="en-US" altLang="zh-CN" sz="1000" dirty="0">
                <a:solidFill>
                  <a:schemeClr val="bg1"/>
                </a:solidFill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</a:rPr>
              <a:t>商务演示，</a:t>
            </a:r>
            <a:r>
              <a:rPr lang="en-US" altLang="zh-CN" sz="1000" dirty="0">
                <a:solidFill>
                  <a:schemeClr val="bg1"/>
                </a:solidFill>
              </a:rPr>
              <a:t>FLASH</a:t>
            </a:r>
            <a:r>
              <a:rPr lang="zh-CN" altLang="en-US" sz="1000" dirty="0">
                <a:solidFill>
                  <a:schemeClr val="bg1"/>
                </a:solidFill>
              </a:rPr>
              <a:t>动画等设计、培训、咨询服务，帮助企业将复杂的信息（文本，数据等）通过合理，清晰，平易近人的</a:t>
            </a:r>
            <a:r>
              <a:rPr lang="zh-CN" altLang="en-US" sz="1000" dirty="0" smtClean="0">
                <a:solidFill>
                  <a:schemeClr val="bg1"/>
                </a:solidFill>
              </a:rPr>
              <a:t>方式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 animBg="1"/>
      <p:bldP spid="45" grpId="0" animBg="1"/>
      <p:bldP spid="46" grpId="0" animBg="1"/>
      <p:bldP spid="65" grpId="0" animBg="1"/>
      <p:bldP spid="67" grpId="0"/>
      <p:bldP spid="68" grpId="0"/>
      <p:bldP spid="69" grpId="0"/>
      <p:bldP spid="70" grpId="0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6" b="21866"/>
          <a:stretch>
            <a:fillRect/>
          </a:stretch>
        </p:blipFill>
        <p:spPr>
          <a:xfrm>
            <a:off x="168275" y="1301750"/>
            <a:ext cx="8807450" cy="2787650"/>
          </a:xfrm>
        </p:spPr>
      </p:pic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ooter Text"/>
          <p:cNvSpPr txBox="1"/>
          <p:nvPr/>
        </p:nvSpPr>
        <p:spPr>
          <a:xfrm>
            <a:off x="586980" y="4240290"/>
            <a:ext cx="79700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商务演示，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FLASH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19" name="Rounded Rectangle 18"/>
          <p:cNvSpPr/>
          <p:nvPr/>
        </p:nvSpPr>
        <p:spPr bwMode="auto">
          <a:xfrm>
            <a:off x="465285" y="1962150"/>
            <a:ext cx="2667000" cy="1371600"/>
          </a:xfrm>
          <a:prstGeom prst="roundRect">
            <a:avLst>
              <a:gd name="adj" fmla="val 7654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3238500" y="1962150"/>
            <a:ext cx="2667000" cy="1371600"/>
          </a:xfrm>
          <a:prstGeom prst="roundRect">
            <a:avLst>
              <a:gd name="adj" fmla="val 7654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 bwMode="auto">
          <a:xfrm>
            <a:off x="6011716" y="1962150"/>
            <a:ext cx="2667000" cy="1371600"/>
          </a:xfrm>
          <a:prstGeom prst="roundRect">
            <a:avLst>
              <a:gd name="adj" fmla="val 7654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" name="Group 75"/>
          <p:cNvGrpSpPr/>
          <p:nvPr/>
        </p:nvGrpSpPr>
        <p:grpSpPr>
          <a:xfrm>
            <a:off x="682432" y="1665210"/>
            <a:ext cx="628066" cy="610084"/>
            <a:chOff x="630683" y="3383511"/>
            <a:chExt cx="469021" cy="455593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81"/>
          <p:cNvGrpSpPr/>
          <p:nvPr/>
        </p:nvGrpSpPr>
        <p:grpSpPr>
          <a:xfrm>
            <a:off x="6333694" y="1665210"/>
            <a:ext cx="628066" cy="610084"/>
            <a:chOff x="6299532" y="3384456"/>
            <a:chExt cx="469021" cy="455593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87"/>
          <p:cNvGrpSpPr/>
          <p:nvPr/>
        </p:nvGrpSpPr>
        <p:grpSpPr>
          <a:xfrm>
            <a:off x="3501832" y="1665210"/>
            <a:ext cx="628066" cy="610084"/>
            <a:chOff x="3425803" y="3384456"/>
            <a:chExt cx="469021" cy="455593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53"/>
          <p:cNvGrpSpPr/>
          <p:nvPr/>
        </p:nvGrpSpPr>
        <p:grpSpPr>
          <a:xfrm>
            <a:off x="831294" y="2419393"/>
            <a:ext cx="1934983" cy="839397"/>
            <a:chOff x="4597685" y="3155872"/>
            <a:chExt cx="1934983" cy="839397"/>
          </a:xfrm>
        </p:grpSpPr>
        <p:sp>
          <p:nvSpPr>
            <p:cNvPr id="37" name="TextBox 36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Phone Setting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97685" y="3348938"/>
              <a:ext cx="1934983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体验</a:t>
              </a:r>
              <a:r>
                <a:rPr lang="en-US" altLang="zh-CN" sz="1000" dirty="0">
                  <a:solidFill>
                    <a:schemeClr val="bg1"/>
                  </a:solidFill>
                </a:rPr>
                <a:t>"</a:t>
              </a:r>
              <a:r>
                <a:rPr lang="zh-CN" altLang="en-US" sz="1000" dirty="0">
                  <a:solidFill>
                    <a:schemeClr val="bg1"/>
                  </a:solidFill>
                </a:rPr>
                <a:t>为核心的商务演示设计咨询公司。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服务包含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商务演示</a:t>
              </a:r>
            </a:p>
          </p:txBody>
        </p:sp>
      </p:grpSp>
      <p:grpSp>
        <p:nvGrpSpPr>
          <p:cNvPr id="6" name="Group 56"/>
          <p:cNvGrpSpPr/>
          <p:nvPr/>
        </p:nvGrpSpPr>
        <p:grpSpPr>
          <a:xfrm>
            <a:off x="3540969" y="2419393"/>
            <a:ext cx="2010008" cy="839397"/>
            <a:chOff x="6978976" y="3155872"/>
            <a:chExt cx="2010008" cy="839397"/>
          </a:xfrm>
        </p:grpSpPr>
        <p:sp>
          <p:nvSpPr>
            <p:cNvPr id="48" name="TextBox 47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Global Access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978976" y="3348938"/>
              <a:ext cx="2010008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体验</a:t>
              </a:r>
              <a:r>
                <a:rPr lang="en-US" altLang="zh-CN" sz="1000" dirty="0">
                  <a:solidFill>
                    <a:schemeClr val="bg1"/>
                  </a:solidFill>
                </a:rPr>
                <a:t>"</a:t>
              </a:r>
              <a:r>
                <a:rPr lang="zh-CN" altLang="en-US" sz="1000" dirty="0">
                  <a:solidFill>
                    <a:schemeClr val="bg1"/>
                  </a:solidFill>
                </a:rPr>
                <a:t>为核心的商务演示设计咨询公司。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服务包含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商务演示</a:t>
              </a:r>
            </a:p>
          </p:txBody>
        </p:sp>
      </p:grpSp>
      <p:grpSp>
        <p:nvGrpSpPr>
          <p:cNvPr id="7" name="Group 59"/>
          <p:cNvGrpSpPr/>
          <p:nvPr/>
        </p:nvGrpSpPr>
        <p:grpSpPr>
          <a:xfrm>
            <a:off x="6325669" y="2419393"/>
            <a:ext cx="2039094" cy="839397"/>
            <a:chOff x="4597685" y="3914331"/>
            <a:chExt cx="2039094" cy="839397"/>
          </a:xfrm>
        </p:grpSpPr>
        <p:sp>
          <p:nvSpPr>
            <p:cNvPr id="52" name="TextBox 51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Calendar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597685" y="4107397"/>
              <a:ext cx="2039094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是一家以“不同于传统的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制作模式，创造全新的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体验</a:t>
              </a:r>
              <a:r>
                <a:rPr lang="en-US" altLang="zh-CN" sz="1000" dirty="0">
                  <a:solidFill>
                    <a:schemeClr val="bg1"/>
                  </a:solidFill>
                </a:rPr>
                <a:t>"</a:t>
              </a:r>
              <a:r>
                <a:rPr lang="zh-CN" altLang="en-US" sz="1000" dirty="0">
                  <a:solidFill>
                    <a:schemeClr val="bg1"/>
                  </a:solidFill>
                </a:rPr>
                <a:t>为核心的商务演示设计咨询公司。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服务包含</a:t>
              </a:r>
              <a:r>
                <a:rPr lang="en-US" altLang="zh-CN" sz="10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</a:rPr>
                <a:t>商务演示</a:t>
              </a:r>
            </a:p>
          </p:txBody>
        </p:sp>
      </p:grpSp>
    </p:spTree>
  </p:cSld>
  <p:clrMapOvr>
    <a:masterClrMapping/>
  </p:clrMapOvr>
  <p:transition spd="med" advClick="0"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9" b="37123"/>
          <a:stretch/>
        </p:blipFill>
        <p:spPr/>
      </p:pic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dirty="0"/>
          </a:p>
        </p:txBody>
      </p:sp>
      <p:sp>
        <p:nvSpPr>
          <p:cNvPr id="29" name="Footer Text"/>
          <p:cNvSpPr txBox="1"/>
          <p:nvPr/>
        </p:nvSpPr>
        <p:spPr>
          <a:xfrm>
            <a:off x="586980" y="4042218"/>
            <a:ext cx="79700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是一家以“不同于传统的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制作模式，创造全新的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体验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为核心的商务演示设计咨询公司。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服务包含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商务演示，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FLASH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动画等设计、培训、咨询服务，帮助企业将复杂的信息（文本，数据等）通过合理，清晰，平易近人的方式</a:t>
            </a:r>
          </a:p>
        </p:txBody>
      </p:sp>
    </p:spTree>
  </p:cSld>
  <p:clrMapOvr>
    <a:masterClrMapping/>
  </p:clrMapOvr>
  <p:transition spd="med" advClick="0"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0" r="12150"/>
          <a:stretch>
            <a:fillRect/>
          </a:stretch>
        </p:blipFill>
        <p:spPr/>
      </p:pic>
      <p:sp>
        <p:nvSpPr>
          <p:cNvPr id="71" name="Text Placeholder 70"/>
          <p:cNvSpPr>
            <a:spLocks noGrp="1"/>
          </p:cNvSpPr>
          <p:nvPr>
            <p:ph type="body" sz="half" idx="28"/>
          </p:nvPr>
        </p:nvSpPr>
        <p:spPr/>
        <p:txBody>
          <a:bodyPr/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服务包含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商务演示，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72" name="Text Placeholder 71"/>
          <p:cNvSpPr>
            <a:spLocks noGrp="1"/>
          </p:cNvSpPr>
          <p:nvPr>
            <p:ph type="body" sz="half" idx="29"/>
          </p:nvPr>
        </p:nvSpPr>
        <p:spPr/>
        <p:txBody>
          <a:bodyPr/>
          <a:lstStyle/>
          <a:p>
            <a:r>
              <a:rPr lang="en-US" smtClean="0"/>
              <a:t>PLANNING &amp; SKETCHING</a:t>
            </a:r>
            <a:endParaRPr lang="en-US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r="12117"/>
          <a:stretch>
            <a:fillRect/>
          </a:stretch>
        </p:blipFill>
        <p:spPr/>
      </p:pic>
      <p:sp>
        <p:nvSpPr>
          <p:cNvPr id="74" name="Text Placeholder 73"/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服务包含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商务演示，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75" name="Text Placeholder 74"/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n-US" smtClean="0"/>
              <a:t>DESIGN &amp; DEVELOPMENT</a:t>
            </a:r>
            <a:endParaRPr lang="en-US" dirty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04" b="24104"/>
          <a:stretch>
            <a:fillRect/>
          </a:stretch>
        </p:blipFill>
        <p:spPr/>
      </p:pic>
      <p:sp>
        <p:nvSpPr>
          <p:cNvPr id="77" name="Text Placeholder 76"/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是一家以“不同于传统的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制作模式，创造全新的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为核心的商务演示设计咨询公司。</a:t>
            </a:r>
          </a:p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服务包含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商务演示，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78" name="Text Placeholder 77"/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en-US" smtClean="0"/>
              <a:t>TESTING &amp; LAUNNCH</a:t>
            </a:r>
            <a:endParaRPr lang="en-US" dirty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3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0" b="26720"/>
          <a:stretch>
            <a:fillRect/>
          </a:stretch>
        </p:blipFill>
        <p:spPr/>
      </p:pic>
      <p:sp>
        <p:nvSpPr>
          <p:cNvPr id="80" name="Text Placeholder 79"/>
          <p:cNvSpPr>
            <a:spLocks noGrp="1"/>
          </p:cNvSpPr>
          <p:nvPr>
            <p:ph type="body" sz="half" idx="37"/>
          </p:nvPr>
        </p:nvSpPr>
        <p:spPr/>
        <p:txBody>
          <a:bodyPr/>
          <a:lstStyle/>
          <a:p>
            <a:r>
              <a:rPr lang="zh-CN" altLang="en-US" dirty="0"/>
              <a:t>是一家以“不同于传统的</a:t>
            </a:r>
            <a:r>
              <a:rPr lang="en-US" altLang="zh-CN" dirty="0"/>
              <a:t>PPT</a:t>
            </a:r>
            <a:r>
              <a:rPr lang="zh-CN" altLang="en-US" dirty="0"/>
              <a:t>制作模式，创造全新的</a:t>
            </a:r>
            <a:r>
              <a:rPr lang="en-US" altLang="zh-CN" dirty="0"/>
              <a:t>PPT</a:t>
            </a:r>
            <a:r>
              <a:rPr lang="zh-CN" altLang="en-US" dirty="0"/>
              <a:t>体验</a:t>
            </a:r>
            <a:r>
              <a:rPr lang="en-US" altLang="zh-CN" dirty="0"/>
              <a:t>"</a:t>
            </a:r>
            <a:r>
              <a:rPr lang="zh-CN" altLang="en-US" dirty="0"/>
              <a:t>为核心的商务演示设计咨询公司。</a:t>
            </a:r>
          </a:p>
          <a:p>
            <a:r>
              <a:rPr lang="zh-CN" altLang="en-US" dirty="0"/>
              <a:t>服务包含</a:t>
            </a:r>
            <a:r>
              <a:rPr lang="en-US" altLang="zh-CN" dirty="0"/>
              <a:t>PPT</a:t>
            </a:r>
            <a:r>
              <a:rPr lang="zh-CN" altLang="en-US" dirty="0"/>
              <a:t>商务演示，</a:t>
            </a:r>
            <a:r>
              <a:rPr lang="en-US" altLang="zh-CN" dirty="0"/>
              <a:t>FLASH</a:t>
            </a:r>
            <a:r>
              <a:rPr lang="zh-CN" altLang="en-US" dirty="0"/>
              <a:t>动画等设计、培训、咨询服务，帮助企业将复杂的信息（文本，数据等）通过合理，清晰，平易近人的方式</a:t>
            </a:r>
          </a:p>
        </p:txBody>
      </p:sp>
      <p:sp>
        <p:nvSpPr>
          <p:cNvPr id="81" name="Text Placeholder 80"/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en-US" smtClean="0"/>
              <a:t>TESTING &amp; LAUNNCH</a:t>
            </a:r>
            <a:endParaRPr lang="en-US" dirty="0"/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公司档案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35_Theme35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485267"/>
      </a:accent1>
      <a:accent2>
        <a:srgbClr val="557C7B"/>
      </a:accent2>
      <a:accent3>
        <a:srgbClr val="72924E"/>
      </a:accent3>
      <a:accent4>
        <a:srgbClr val="C3BC4F"/>
      </a:accent4>
      <a:accent5>
        <a:srgbClr val="EEDE63"/>
      </a:accent5>
      <a:accent6>
        <a:srgbClr val="FDCD5A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48588</TotalTime>
  <Words>4123</Words>
  <Application>Microsoft Office PowerPoint</Application>
  <PresentationFormat>全屏显示(16:9)</PresentationFormat>
  <Paragraphs>581</Paragraphs>
  <Slides>50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 Thuluth</vt:lpstr>
      <vt:lpstr>FontAwesome</vt:lpstr>
      <vt:lpstr>HP Simplified</vt:lpstr>
      <vt:lpstr>Roboto Condensed</vt:lpstr>
      <vt:lpstr>Roboto Medium</vt:lpstr>
      <vt:lpstr>微软雅黑</vt:lpstr>
      <vt:lpstr>Arial</vt:lpstr>
      <vt:lpstr>Book Antiqua</vt:lpstr>
      <vt:lpstr>Calibri</vt:lpstr>
      <vt:lpstr>Custom Design</vt:lpstr>
      <vt:lpstr>PowerPoint 演示文稿</vt:lpstr>
      <vt:lpstr>PowerPoint 演示文稿</vt:lpstr>
      <vt:lpstr>为什么选择天天向上PPT?</vt:lpstr>
      <vt:lpstr>为什么选择天天向上PPT?</vt:lpstr>
      <vt:lpstr>为什么选择天天向上PPT?</vt:lpstr>
      <vt:lpstr>为什么选择天天向上PPT?</vt:lpstr>
      <vt:lpstr>我们是谁?</vt:lpstr>
      <vt:lpstr>我们是谁?</vt:lpstr>
      <vt:lpstr>公司档案</vt:lpstr>
      <vt:lpstr>我们超级视力</vt:lpstr>
      <vt:lpstr>PowerPoint 演示文稿</vt:lpstr>
      <vt:lpstr>令人敬畏的解决方案</vt:lpstr>
      <vt:lpstr>我们的优点</vt:lpstr>
      <vt:lpstr>为什么与我们工作在一起？</vt:lpstr>
      <vt:lpstr>为什么与我们工作在一起？</vt:lpstr>
      <vt:lpstr>为什么与我们工作在一起？</vt:lpstr>
      <vt:lpstr>我们的团队</vt:lpstr>
      <vt:lpstr>我们辉煌的团队</vt:lpstr>
      <vt:lpstr>我们辉煌的团队</vt:lpstr>
      <vt:lpstr>我们喜欢做什么?</vt:lpstr>
      <vt:lpstr>标志性的列表示例</vt:lpstr>
      <vt:lpstr>标志性的列表示例</vt:lpstr>
      <vt:lpstr>箭头图</vt:lpstr>
      <vt:lpstr>链幻灯片</vt:lpstr>
      <vt:lpstr>标志性的列表示例</vt:lpstr>
      <vt:lpstr>标志性的列表示例</vt:lpstr>
      <vt:lpstr>定价计划表</vt:lpstr>
      <vt:lpstr>管理数据图表</vt:lpstr>
      <vt:lpstr>集成的步骤图</vt:lpstr>
      <vt:lpstr>时间线图</vt:lpstr>
      <vt:lpstr>时间线图</vt:lpstr>
      <vt:lpstr>步骤图</vt:lpstr>
      <vt:lpstr>过程数据图表</vt:lpstr>
      <vt:lpstr>过程数据图表</vt:lpstr>
      <vt:lpstr>箭头图</vt:lpstr>
      <vt:lpstr>过程数据图表</vt:lpstr>
      <vt:lpstr>项目计划图</vt:lpstr>
      <vt:lpstr>项目计划图</vt:lpstr>
      <vt:lpstr>营销图表</vt:lpstr>
      <vt:lpstr>重拨的数据图表</vt:lpstr>
      <vt:lpstr>日程安排图表</vt:lpstr>
      <vt:lpstr>工艺流程图图</vt:lpstr>
      <vt:lpstr>数据图表幻灯片</vt:lpstr>
      <vt:lpstr>数据图表幻灯片</vt:lpstr>
      <vt:lpstr>数据图表幻灯片</vt:lpstr>
      <vt:lpstr>三维饼图</vt:lpstr>
      <vt:lpstr>每年项目时间表</vt:lpstr>
      <vt:lpstr>金字塔图表幻灯片</vt:lpstr>
      <vt:lpstr>世界地图数据图表</vt:lpstr>
      <vt:lpstr>世界地图数据图表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dfdfdfdfd</dc:title>
  <dc:creator>High Tech</dc:creator>
  <cp:lastModifiedBy>admin</cp:lastModifiedBy>
  <cp:revision>9276</cp:revision>
  <dcterms:created xsi:type="dcterms:W3CDTF">2014-09-03T19:30:44Z</dcterms:created>
  <dcterms:modified xsi:type="dcterms:W3CDTF">2017-05-20T04:22:29Z</dcterms:modified>
</cp:coreProperties>
</file>