
<file path=[Content_Types].xml><?xml version="1.0" encoding="utf-8"?>
<Types xmlns="http://schemas.openxmlformats.org/package/2006/content-types">
  <Default Extension="mp3" ContentType="audio/mpeg"/>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1"/>
  </p:notesMasterIdLst>
  <p:sldIdLst>
    <p:sldId id="256" r:id="rId2"/>
    <p:sldId id="257" r:id="rId3"/>
    <p:sldId id="258" r:id="rId4"/>
    <p:sldId id="287" r:id="rId5"/>
    <p:sldId id="272" r:id="rId6"/>
    <p:sldId id="263" r:id="rId7"/>
    <p:sldId id="264" r:id="rId8"/>
    <p:sldId id="265" r:id="rId9"/>
    <p:sldId id="266" r:id="rId10"/>
    <p:sldId id="267" r:id="rId11"/>
    <p:sldId id="268" r:id="rId12"/>
    <p:sldId id="259" r:id="rId13"/>
    <p:sldId id="269" r:id="rId14"/>
    <p:sldId id="270" r:id="rId15"/>
    <p:sldId id="271" r:id="rId16"/>
    <p:sldId id="273" r:id="rId17"/>
    <p:sldId id="274" r:id="rId18"/>
    <p:sldId id="275" r:id="rId19"/>
    <p:sldId id="276" r:id="rId20"/>
    <p:sldId id="277" r:id="rId21"/>
    <p:sldId id="260" r:id="rId22"/>
    <p:sldId id="278" r:id="rId23"/>
    <p:sldId id="282" r:id="rId24"/>
    <p:sldId id="279" r:id="rId25"/>
    <p:sldId id="280" r:id="rId26"/>
    <p:sldId id="281" r:id="rId27"/>
    <p:sldId id="289" r:id="rId28"/>
    <p:sldId id="290" r:id="rId29"/>
    <p:sldId id="261" r:id="rId30"/>
    <p:sldId id="291" r:id="rId31"/>
    <p:sldId id="292" r:id="rId32"/>
    <p:sldId id="293" r:id="rId33"/>
    <p:sldId id="294" r:id="rId34"/>
    <p:sldId id="283" r:id="rId35"/>
    <p:sldId id="284" r:id="rId36"/>
    <p:sldId id="285" r:id="rId37"/>
    <p:sldId id="286" r:id="rId38"/>
    <p:sldId id="288" r:id="rId39"/>
    <p:sldId id="295" r:id="rId4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D5E25"/>
    <a:srgbClr val="843F19"/>
    <a:srgbClr val="311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015" autoAdjust="0"/>
    <p:restoredTop sz="94660"/>
  </p:normalViewPr>
  <p:slideViewPr>
    <p:cSldViewPr snapToGrid="0">
      <p:cViewPr varScale="1">
        <p:scale>
          <a:sx n="70" d="100"/>
          <a:sy n="70" d="100"/>
        </p:scale>
        <p:origin x="864" y="66"/>
      </p:cViewPr>
      <p:guideLst/>
    </p:cSldViewPr>
  </p:slideViewPr>
  <p:notesTextViewPr>
    <p:cViewPr>
      <p:scale>
        <a:sx n="1" d="1"/>
        <a:sy n="1" d="1"/>
      </p:scale>
      <p:origin x="0" y="0"/>
    </p:cViewPr>
  </p:notesTextViewPr>
  <p:sorterViewPr>
    <p:cViewPr>
      <p:scale>
        <a:sx n="46" d="100"/>
        <a:sy n="4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Sheet1!$W$69</c:f>
              <c:strCache>
                <c:ptCount val="1"/>
                <c:pt idx="0">
                  <c:v>SALE</c:v>
                </c:pt>
              </c:strCache>
            </c:strRef>
          </c:tx>
          <c:spPr>
            <a:ln>
              <a:noFill/>
            </a:ln>
          </c:spPr>
          <c:dPt>
            <c:idx val="0"/>
            <c:bubble3D val="0"/>
            <c:spPr>
              <a:solidFill>
                <a:schemeClr val="accent2"/>
              </a:solidFill>
              <a:ln w="19050">
                <a:noFill/>
              </a:ln>
              <a:effectLst/>
            </c:spPr>
            <c:extLst>
              <c:ext xmlns:c16="http://schemas.microsoft.com/office/drawing/2014/chart" uri="{C3380CC4-5D6E-409C-BE32-E72D297353CC}">
                <c16:uniqueId val="{00000001-ADA7-4346-A60E-B58D801D0020}"/>
              </c:ext>
            </c:extLst>
          </c:dPt>
          <c:dPt>
            <c:idx val="1"/>
            <c:bubble3D val="0"/>
            <c:spPr>
              <a:solidFill>
                <a:schemeClr val="accent2"/>
              </a:solidFill>
              <a:ln w="19050">
                <a:noFill/>
              </a:ln>
              <a:effectLst/>
            </c:spPr>
            <c:extLst>
              <c:ext xmlns:c16="http://schemas.microsoft.com/office/drawing/2014/chart" uri="{C3380CC4-5D6E-409C-BE32-E72D297353CC}">
                <c16:uniqueId val="{00000003-ADA7-4346-A60E-B58D801D0020}"/>
              </c:ext>
            </c:extLst>
          </c:dPt>
          <c:dPt>
            <c:idx val="2"/>
            <c:bubble3D val="0"/>
            <c:spPr>
              <a:solidFill>
                <a:schemeClr val="tx1">
                  <a:lumMod val="75000"/>
                  <a:lumOff val="25000"/>
                </a:schemeClr>
              </a:solidFill>
              <a:ln w="19050">
                <a:noFill/>
              </a:ln>
              <a:effectLst/>
            </c:spPr>
            <c:extLst>
              <c:ext xmlns:c16="http://schemas.microsoft.com/office/drawing/2014/chart" uri="{C3380CC4-5D6E-409C-BE32-E72D297353CC}">
                <c16:uniqueId val="{00000005-ADA7-4346-A60E-B58D801D0020}"/>
              </c:ext>
            </c:extLst>
          </c:dPt>
          <c:cat>
            <c:strRef>
              <c:f>Sheet1!$V$70:$V$72</c:f>
              <c:strCache>
                <c:ptCount val="3"/>
                <c:pt idx="0">
                  <c:v>A</c:v>
                </c:pt>
                <c:pt idx="2">
                  <c:v>B</c:v>
                </c:pt>
              </c:strCache>
            </c:strRef>
          </c:cat>
          <c:val>
            <c:numRef>
              <c:f>Sheet1!$W$70:$W$72</c:f>
              <c:numCache>
                <c:formatCode>General</c:formatCode>
                <c:ptCount val="3"/>
                <c:pt idx="0">
                  <c:v>9</c:v>
                </c:pt>
                <c:pt idx="2">
                  <c:v>1</c:v>
                </c:pt>
              </c:numCache>
            </c:numRef>
          </c:val>
          <c:extLst>
            <c:ext xmlns:c16="http://schemas.microsoft.com/office/drawing/2014/chart" uri="{C3380CC4-5D6E-409C-BE32-E72D297353CC}">
              <c16:uniqueId val="{00000006-ADA7-4346-A60E-B58D801D0020}"/>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Sheet1!$N$69</c:f>
              <c:strCache>
                <c:ptCount val="1"/>
                <c:pt idx="0">
                  <c:v>SALE</c:v>
                </c:pt>
              </c:strCache>
            </c:strRef>
          </c:tx>
          <c:spPr>
            <a:solidFill>
              <a:srgbClr val="41A847"/>
            </a:solidFill>
            <a:ln>
              <a:noFill/>
            </a:ln>
          </c:spPr>
          <c:dPt>
            <c:idx val="0"/>
            <c:bubble3D val="0"/>
            <c:spPr>
              <a:solidFill>
                <a:schemeClr val="tx2"/>
              </a:solidFill>
              <a:ln w="19050">
                <a:noFill/>
              </a:ln>
              <a:effectLst/>
            </c:spPr>
            <c:extLst>
              <c:ext xmlns:c16="http://schemas.microsoft.com/office/drawing/2014/chart" uri="{C3380CC4-5D6E-409C-BE32-E72D297353CC}">
                <c16:uniqueId val="{00000001-559F-440E-9C8F-E4F088809529}"/>
              </c:ext>
            </c:extLst>
          </c:dPt>
          <c:dPt>
            <c:idx val="1"/>
            <c:bubble3D val="0"/>
            <c:spPr>
              <a:solidFill>
                <a:srgbClr val="41A847"/>
              </a:solidFill>
              <a:ln w="19050">
                <a:noFill/>
              </a:ln>
              <a:effectLst/>
            </c:spPr>
            <c:extLst>
              <c:ext xmlns:c16="http://schemas.microsoft.com/office/drawing/2014/chart" uri="{C3380CC4-5D6E-409C-BE32-E72D297353CC}">
                <c16:uniqueId val="{00000003-559F-440E-9C8F-E4F088809529}"/>
              </c:ext>
            </c:extLst>
          </c:dPt>
          <c:dPt>
            <c:idx val="2"/>
            <c:bubble3D val="0"/>
            <c:spPr>
              <a:solidFill>
                <a:schemeClr val="tx1">
                  <a:lumMod val="75000"/>
                  <a:lumOff val="25000"/>
                </a:schemeClr>
              </a:solidFill>
              <a:ln w="19050">
                <a:noFill/>
              </a:ln>
              <a:effectLst/>
            </c:spPr>
            <c:extLst>
              <c:ext xmlns:c16="http://schemas.microsoft.com/office/drawing/2014/chart" uri="{C3380CC4-5D6E-409C-BE32-E72D297353CC}">
                <c16:uniqueId val="{00000005-559F-440E-9C8F-E4F088809529}"/>
              </c:ext>
            </c:extLst>
          </c:dPt>
          <c:cat>
            <c:strRef>
              <c:f>Sheet1!$M$70:$M$72</c:f>
              <c:strCache>
                <c:ptCount val="3"/>
                <c:pt idx="0">
                  <c:v>A</c:v>
                </c:pt>
                <c:pt idx="2">
                  <c:v>B</c:v>
                </c:pt>
              </c:strCache>
            </c:strRef>
          </c:cat>
          <c:val>
            <c:numRef>
              <c:f>Sheet1!$N$70:$N$72</c:f>
              <c:numCache>
                <c:formatCode>General</c:formatCode>
                <c:ptCount val="3"/>
                <c:pt idx="0">
                  <c:v>5</c:v>
                </c:pt>
                <c:pt idx="2">
                  <c:v>5</c:v>
                </c:pt>
              </c:numCache>
            </c:numRef>
          </c:val>
          <c:extLst>
            <c:ext xmlns:c16="http://schemas.microsoft.com/office/drawing/2014/chart" uri="{C3380CC4-5D6E-409C-BE32-E72D297353CC}">
              <c16:uniqueId val="{00000006-559F-440E-9C8F-E4F088809529}"/>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lang="zh-CN"/>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Sheet1!$AG$69</c:f>
              <c:strCache>
                <c:ptCount val="1"/>
                <c:pt idx="0">
                  <c:v>SALE</c:v>
                </c:pt>
              </c:strCache>
            </c:strRef>
          </c:tx>
          <c:spPr>
            <a:solidFill>
              <a:srgbClr val="41A847"/>
            </a:solidFill>
            <a:ln>
              <a:noFill/>
            </a:ln>
          </c:spPr>
          <c:dPt>
            <c:idx val="0"/>
            <c:bubble3D val="0"/>
            <c:spPr>
              <a:solidFill>
                <a:schemeClr val="tx1">
                  <a:lumMod val="75000"/>
                  <a:lumOff val="25000"/>
                </a:schemeClr>
              </a:solidFill>
              <a:ln w="19050">
                <a:noFill/>
              </a:ln>
              <a:effectLst/>
            </c:spPr>
            <c:extLst>
              <c:ext xmlns:c16="http://schemas.microsoft.com/office/drawing/2014/chart" uri="{C3380CC4-5D6E-409C-BE32-E72D297353CC}">
                <c16:uniqueId val="{00000001-5473-47C1-9303-B8FBCBB9A729}"/>
              </c:ext>
            </c:extLst>
          </c:dPt>
          <c:dPt>
            <c:idx val="1"/>
            <c:bubble3D val="0"/>
            <c:spPr>
              <a:solidFill>
                <a:srgbClr val="41A847"/>
              </a:solidFill>
              <a:ln w="19050">
                <a:noFill/>
              </a:ln>
              <a:effectLst/>
            </c:spPr>
            <c:extLst>
              <c:ext xmlns:c16="http://schemas.microsoft.com/office/drawing/2014/chart" uri="{C3380CC4-5D6E-409C-BE32-E72D297353CC}">
                <c16:uniqueId val="{00000003-5473-47C1-9303-B8FBCBB9A729}"/>
              </c:ext>
            </c:extLst>
          </c:dPt>
          <c:dPt>
            <c:idx val="2"/>
            <c:bubble3D val="0"/>
            <c:spPr>
              <a:solidFill>
                <a:schemeClr val="accent3"/>
              </a:solidFill>
              <a:ln w="19050">
                <a:noFill/>
              </a:ln>
              <a:effectLst/>
            </c:spPr>
            <c:extLst>
              <c:ext xmlns:c16="http://schemas.microsoft.com/office/drawing/2014/chart" uri="{C3380CC4-5D6E-409C-BE32-E72D297353CC}">
                <c16:uniqueId val="{00000005-5473-47C1-9303-B8FBCBB9A729}"/>
              </c:ext>
            </c:extLst>
          </c:dPt>
          <c:cat>
            <c:strRef>
              <c:f>Sheet1!$AF$70:$AF$72</c:f>
              <c:strCache>
                <c:ptCount val="3"/>
                <c:pt idx="0">
                  <c:v>A</c:v>
                </c:pt>
                <c:pt idx="2">
                  <c:v>B</c:v>
                </c:pt>
              </c:strCache>
            </c:strRef>
          </c:cat>
          <c:val>
            <c:numRef>
              <c:f>Sheet1!$AG$70:$AG$72</c:f>
              <c:numCache>
                <c:formatCode>General</c:formatCode>
                <c:ptCount val="3"/>
                <c:pt idx="0">
                  <c:v>23</c:v>
                </c:pt>
                <c:pt idx="2">
                  <c:v>77</c:v>
                </c:pt>
              </c:numCache>
            </c:numRef>
          </c:val>
          <c:extLst>
            <c:ext xmlns:c16="http://schemas.microsoft.com/office/drawing/2014/chart" uri="{C3380CC4-5D6E-409C-BE32-E72D297353CC}">
              <c16:uniqueId val="{00000006-5473-47C1-9303-B8FBCBB9A729}"/>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lang="zh-CN"/>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905EB8-52C1-4DD9-8918-475EA434447A}" type="datetimeFigureOut">
              <a:rPr lang="zh-CN" altLang="en-US" smtClean="0"/>
              <a:t>2017\11\16 Thursday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19F8E9-5BB8-4063-945D-F049396778B7}"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14</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665C9A-F863-4B53-BF18-B9F895775B52}" type="slidenum">
              <a:rPr lang="zh-CN" altLang="en-US" smtClean="0"/>
              <a:t>15</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16</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17</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18</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19</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20</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22</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24</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25</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5</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24F4D7-21BF-4B9F-909B-69D1BB8ABACE}" type="slidenum">
              <a:rPr lang="zh-CN" altLang="en-US" smtClean="0"/>
              <a:t>26</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24F4D7-21BF-4B9F-909B-69D1BB8ABACE}" type="slidenum">
              <a:rPr lang="zh-CN" altLang="en-US" smtClean="0"/>
              <a:t>27</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24F4D7-21BF-4B9F-909B-69D1BB8ABACE}" type="slidenum">
              <a:rPr lang="zh-CN" altLang="en-US" smtClean="0"/>
              <a:t>28</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24F4D7-21BF-4B9F-909B-69D1BB8ABACE}" type="slidenum">
              <a:rPr lang="zh-CN" altLang="en-US" smtClean="0"/>
              <a:t>30</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24F4D7-21BF-4B9F-909B-69D1BB8ABACE}" type="slidenum">
              <a:rPr lang="zh-CN" altLang="en-US" smtClean="0"/>
              <a:t>32</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24F4D7-21BF-4B9F-909B-69D1BB8ABACE}" type="slidenum">
              <a:rPr lang="zh-CN" altLang="en-US" smtClean="0"/>
              <a:t>33</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24F4D7-21BF-4B9F-909B-69D1BB8ABACE}" type="slidenum">
              <a:rPr lang="zh-CN" altLang="en-US" smtClean="0"/>
              <a:t>35</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24F4D7-21BF-4B9F-909B-69D1BB8ABACE}" type="slidenum">
              <a:rPr lang="zh-CN" altLang="en-US" smtClean="0"/>
              <a:t>37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24F4D7-21BF-4B9F-909B-69D1BB8ABACE}" type="slidenum">
              <a:rPr lang="zh-CN" altLang="en-US" smtClean="0"/>
              <a:t>38</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7</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8</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10</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11</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13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2017\11\16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8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2017\11\16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9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2017\11\16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0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2017\11\16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2017\11\16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2017\11\16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2017\11\16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2017\11\16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2017\11\16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2017\11\16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2017\11\16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矩形 5"/>
          <p:cNvSpPr/>
          <p:nvPr userDrawn="1"/>
        </p:nvSpPr>
        <p:spPr>
          <a:xfrm>
            <a:off x="0" y="770021"/>
            <a:ext cx="12192000" cy="6087979"/>
          </a:xfrm>
          <a:prstGeom prst="rect">
            <a:avLst/>
          </a:prstGeom>
          <a:solidFill>
            <a:schemeClr val="bg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212558" y="244642"/>
            <a:ext cx="10515600" cy="404896"/>
          </a:xfrm>
        </p:spPr>
        <p:txBody>
          <a:bodyPr>
            <a:normAutofit/>
          </a:bodyPr>
          <a:lstStyle>
            <a:lvl1pPr>
              <a:defRPr sz="2800" b="1">
                <a:solidFill>
                  <a:srgbClr val="843F19"/>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2017\11\16 Thursday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8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2017\11\16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9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2017\11\16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0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2017\11\16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2017\11\16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2017\11\16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2017\11\16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2017\11\16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2017\11\16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2017\11\16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2017\11\16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2017\11\16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8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2017\11\16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9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2017\11\16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30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2017\11\16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3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2017\11\16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3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2017\11\16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2017\11\16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2017\11\16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2017\11\16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2017\11\16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2017\11\16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2017\11\16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6">
            <a:lum/>
          </a:blip>
          <a:srcRect/>
          <a:stretch>
            <a:fillRect l="-7000" r="-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2017\11\16 Thursday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audio" Target="../media/media1.mp3"/><Relationship Id="rId3" Type="http://schemas.openxmlformats.org/officeDocument/2006/relationships/tags" Target="../tags/tag3.xml"/><Relationship Id="rId7" Type="http://schemas.microsoft.com/office/2007/relationships/media" Target="../media/media1.mp3"/><Relationship Id="rId12" Type="http://schemas.openxmlformats.org/officeDocument/2006/relationships/image" Target="../media/image3.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2.png"/><Relationship Id="rId5" Type="http://schemas.openxmlformats.org/officeDocument/2006/relationships/tags" Target="../tags/tag5.xml"/><Relationship Id="rId10" Type="http://schemas.openxmlformats.org/officeDocument/2006/relationships/notesSlide" Target="../notesSlides/notesSlide1.xml"/><Relationship Id="rId4" Type="http://schemas.openxmlformats.org/officeDocument/2006/relationships/tags" Target="../tags/tag4.xml"/><Relationship Id="rId9"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chart" Target="../charts/chart3.xml"/><Relationship Id="rId4" Type="http://schemas.openxmlformats.org/officeDocument/2006/relationships/chart" Target="../charts/char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9.xml"/><Relationship Id="rId7" Type="http://schemas.openxmlformats.org/officeDocument/2006/relationships/slideLayout" Target="../slideLayouts/slideLayout1.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图片 1"/>
          <p:cNvPicPr>
            <a:picLocks noChangeAspect="1"/>
          </p:cNvPicPr>
          <p:nvPr>
            <p:custDataLst>
              <p:tags r:id="rId1"/>
            </p:custDataLst>
          </p:nvPr>
        </p:nvPicPr>
        <p:blipFill>
          <a:blip r:embed="rId11" cstate="print">
            <a:extLst>
              <a:ext uri="{28A0092B-C50C-407E-A947-70E740481C1C}">
                <a14:useLocalDpi xmlns:a14="http://schemas.microsoft.com/office/drawing/2010/main" val="0"/>
              </a:ext>
            </a:extLst>
          </a:blip>
          <a:stretch>
            <a:fillRect/>
          </a:stretch>
        </p:blipFill>
        <p:spPr>
          <a:xfrm>
            <a:off x="6512093" y="-101478"/>
            <a:ext cx="6490450" cy="7060956"/>
          </a:xfrm>
          <a:prstGeom prst="rect">
            <a:avLst/>
          </a:prstGeom>
        </p:spPr>
      </p:pic>
      <p:sp>
        <p:nvSpPr>
          <p:cNvPr id="3" name="PA_矩形 3"/>
          <p:cNvSpPr txBox="1">
            <a:spLocks noChangeArrowheads="1"/>
          </p:cNvSpPr>
          <p:nvPr>
            <p:custDataLst>
              <p:tags r:id="rId2"/>
            </p:custDataLst>
          </p:nvPr>
        </p:nvSpPr>
        <p:spPr bwMode="auto">
          <a:xfrm>
            <a:off x="355673" y="1433226"/>
            <a:ext cx="5988343" cy="9585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zh-CN" altLang="en-US" sz="7595" b="1" dirty="0" smtClean="0">
                <a:solidFill>
                  <a:srgbClr val="311000"/>
                </a:solidFill>
                <a:latin typeface="+mn-ea"/>
                <a:ea typeface="+mn-ea"/>
              </a:rPr>
              <a:t>读书学习</a:t>
            </a:r>
            <a:r>
              <a:rPr lang="en-US" altLang="zh-CN" sz="7595" b="1" dirty="0" smtClean="0">
                <a:solidFill>
                  <a:srgbClr val="311000"/>
                </a:solidFill>
                <a:latin typeface="+mn-ea"/>
                <a:ea typeface="+mn-ea"/>
              </a:rPr>
              <a:t>PPT</a:t>
            </a:r>
            <a:endParaRPr lang="zh-CN" altLang="en-US" sz="7595" b="1" dirty="0">
              <a:solidFill>
                <a:srgbClr val="311000"/>
              </a:solidFill>
              <a:latin typeface="+mn-ea"/>
              <a:ea typeface="+mn-ea"/>
            </a:endParaRPr>
          </a:p>
        </p:txBody>
      </p:sp>
      <p:sp>
        <p:nvSpPr>
          <p:cNvPr id="4" name="PA_文本框 27"/>
          <p:cNvSpPr txBox="1"/>
          <p:nvPr>
            <p:custDataLst>
              <p:tags r:id="rId3"/>
            </p:custDataLst>
          </p:nvPr>
        </p:nvSpPr>
        <p:spPr>
          <a:xfrm>
            <a:off x="470125" y="3009502"/>
            <a:ext cx="876820" cy="369188"/>
          </a:xfrm>
          <a:prstGeom prst="rect">
            <a:avLst/>
          </a:prstGeom>
          <a:solidFill>
            <a:srgbClr val="311000"/>
          </a:solidFill>
        </p:spPr>
        <p:txBody>
          <a:bodyPr wrap="none" rtlCol="0">
            <a:spAutoFit/>
          </a:bodyPr>
          <a:lstStyle/>
          <a:p>
            <a:r>
              <a:rPr lang="zh-CN" altLang="en-US" sz="1800" dirty="0">
                <a:solidFill>
                  <a:schemeClr val="bg1"/>
                </a:solidFill>
                <a:latin typeface="+mj-ea"/>
                <a:ea typeface="+mj-ea"/>
              </a:rPr>
              <a:t>汇报人</a:t>
            </a:r>
          </a:p>
        </p:txBody>
      </p:sp>
      <p:sp>
        <p:nvSpPr>
          <p:cNvPr id="5" name="PA_文本框 28"/>
          <p:cNvSpPr txBox="1"/>
          <p:nvPr>
            <p:custDataLst>
              <p:tags r:id="rId4"/>
            </p:custDataLst>
          </p:nvPr>
        </p:nvSpPr>
        <p:spPr>
          <a:xfrm>
            <a:off x="1426682" y="3009502"/>
            <a:ext cx="646331" cy="369332"/>
          </a:xfrm>
          <a:prstGeom prst="rect">
            <a:avLst/>
          </a:prstGeom>
          <a:solidFill>
            <a:srgbClr val="311000"/>
          </a:solidFill>
        </p:spPr>
        <p:txBody>
          <a:bodyPr wrap="none" rtlCol="0">
            <a:spAutoFit/>
          </a:bodyPr>
          <a:lstStyle/>
          <a:p>
            <a:pPr algn="l"/>
            <a:r>
              <a:rPr lang="zh-CN" altLang="en-US" dirty="0">
                <a:solidFill>
                  <a:schemeClr val="bg1"/>
                </a:solidFill>
                <a:latin typeface="+mj-ea"/>
                <a:ea typeface="+mj-ea"/>
              </a:rPr>
              <a:t>爱酷</a:t>
            </a:r>
            <a:endParaRPr lang="zh-CN" altLang="en-US" sz="1800" dirty="0">
              <a:solidFill>
                <a:schemeClr val="bg1"/>
              </a:solidFill>
              <a:latin typeface="+mj-ea"/>
              <a:ea typeface="+mj-ea"/>
            </a:endParaRPr>
          </a:p>
        </p:txBody>
      </p:sp>
      <p:sp>
        <p:nvSpPr>
          <p:cNvPr id="6" name="PA_矩形 4"/>
          <p:cNvSpPr txBox="1">
            <a:spLocks noChangeArrowheads="1"/>
          </p:cNvSpPr>
          <p:nvPr>
            <p:custDataLst>
              <p:tags r:id="rId5"/>
            </p:custDataLst>
          </p:nvPr>
        </p:nvSpPr>
        <p:spPr bwMode="auto">
          <a:xfrm>
            <a:off x="404501" y="872377"/>
            <a:ext cx="5723055" cy="5038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400" b="0" dirty="0" smtClean="0">
                <a:solidFill>
                  <a:srgbClr val="311000"/>
                </a:solidFill>
                <a:latin typeface="+mn-ea"/>
                <a:ea typeface="+mn-ea"/>
              </a:rPr>
              <a:t>添加您的公司名称</a:t>
            </a:r>
            <a:endParaRPr lang="zh-CN" altLang="zh-CN" sz="2400" b="0" dirty="0">
              <a:solidFill>
                <a:srgbClr val="311000"/>
              </a:solidFill>
              <a:latin typeface="+mn-ea"/>
              <a:ea typeface="+mn-ea"/>
            </a:endParaRPr>
          </a:p>
        </p:txBody>
      </p:sp>
      <p:sp>
        <p:nvSpPr>
          <p:cNvPr id="7" name="PA_矩形 4"/>
          <p:cNvSpPr txBox="1">
            <a:spLocks noChangeArrowheads="1"/>
          </p:cNvSpPr>
          <p:nvPr>
            <p:custDataLst>
              <p:tags r:id="rId6"/>
            </p:custDataLst>
          </p:nvPr>
        </p:nvSpPr>
        <p:spPr bwMode="auto">
          <a:xfrm>
            <a:off x="371715" y="2517402"/>
            <a:ext cx="6334231" cy="3726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1800" b="0" dirty="0">
                <a:solidFill>
                  <a:srgbClr val="311000"/>
                </a:solidFill>
                <a:latin typeface="+mn-ea"/>
              </a:rPr>
              <a:t>可用</a:t>
            </a:r>
            <a:r>
              <a:rPr lang="zh-CN" altLang="en-US" sz="1800" b="0" dirty="0" smtClean="0">
                <a:solidFill>
                  <a:srgbClr val="311000"/>
                </a:solidFill>
                <a:latin typeface="+mn-ea"/>
              </a:rPr>
              <a:t>于年终总结、工作汇报、新年计划总结等</a:t>
            </a:r>
            <a:endParaRPr lang="zh-CN" altLang="zh-CN" sz="1800" b="0" dirty="0">
              <a:solidFill>
                <a:srgbClr val="311000"/>
              </a:solidFill>
              <a:latin typeface="+mn-ea"/>
            </a:endParaRPr>
          </a:p>
        </p:txBody>
      </p:sp>
      <p:pic>
        <p:nvPicPr>
          <p:cNvPr id="8" name="Samantha James - Angel Love">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2"/>
          <a:stretch>
            <a:fillRect/>
          </a:stretch>
        </p:blipFill>
        <p:spPr>
          <a:xfrm>
            <a:off x="6705946" y="-2020518"/>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par>
                                <p:cTn id="7" presetID="2" presetClass="entr" presetSubtype="2"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1000" fill="hold"/>
                                        <p:tgtEl>
                                          <p:spTgt spid="2"/>
                                        </p:tgtEl>
                                        <p:attrNameLst>
                                          <p:attrName>ppt_x</p:attrName>
                                        </p:attrNameLst>
                                      </p:cBhvr>
                                      <p:tavLst>
                                        <p:tav tm="0">
                                          <p:val>
                                            <p:strVal val="1+#ppt_w/2"/>
                                          </p:val>
                                        </p:tav>
                                        <p:tav tm="100000">
                                          <p:val>
                                            <p:strVal val="#ppt_x"/>
                                          </p:val>
                                        </p:tav>
                                      </p:tavLst>
                                    </p:anim>
                                    <p:anim calcmode="lin" valueType="num">
                                      <p:cBhvr additive="base">
                                        <p:cTn id="10" dur="1000" fill="hold"/>
                                        <p:tgtEl>
                                          <p:spTgt spid="2"/>
                                        </p:tgtEl>
                                        <p:attrNameLst>
                                          <p:attrName>ppt_y</p:attrName>
                                        </p:attrNameLst>
                                      </p:cBhvr>
                                      <p:tavLst>
                                        <p:tav tm="0">
                                          <p:val>
                                            <p:strVal val="#ppt_y"/>
                                          </p:val>
                                        </p:tav>
                                        <p:tav tm="100000">
                                          <p:val>
                                            <p:strVal val="#ppt_y"/>
                                          </p:val>
                                        </p:tav>
                                      </p:tavLst>
                                    </p:anim>
                                  </p:childTnLst>
                                </p:cTn>
                              </p:par>
                            </p:childTnLst>
                          </p:cTn>
                        </p:par>
                        <p:par>
                          <p:cTn id="11" fill="hold">
                            <p:stCondLst>
                              <p:cond delay="0"/>
                            </p:stCondLst>
                            <p:childTnLst>
                              <p:par>
                                <p:cTn id="12" presetID="2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childTnLst>
                          </p:cTn>
                        </p:par>
                        <p:par>
                          <p:cTn id="15" fill="hold">
                            <p:stCondLst>
                              <p:cond delay="5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3"/>
                                        </p:tgtEl>
                                        <p:attrNameLst>
                                          <p:attrName>style.visibility</p:attrName>
                                        </p:attrNameLst>
                                      </p:cBhvr>
                                      <p:to>
                                        <p:strVal val="visible"/>
                                      </p:to>
                                    </p:set>
                                    <p:anim by="(-#ppt_w*2)" calcmode="lin" valueType="num">
                                      <p:cBhvr rctx="PPT">
                                        <p:cTn id="18" dur="500" autoRev="1" fill="hold">
                                          <p:stCondLst>
                                            <p:cond delay="0"/>
                                          </p:stCondLst>
                                        </p:cTn>
                                        <p:tgtEl>
                                          <p:spTgt spid="3"/>
                                        </p:tgtEl>
                                        <p:attrNameLst>
                                          <p:attrName>ppt_w</p:attrName>
                                        </p:attrNameLst>
                                      </p:cBhvr>
                                    </p:anim>
                                    <p:anim by="(#ppt_w*0.50)" calcmode="lin" valueType="num">
                                      <p:cBhvr>
                                        <p:cTn id="19" dur="500" decel="50000" autoRev="1" fill="hold">
                                          <p:stCondLst>
                                            <p:cond delay="0"/>
                                          </p:stCondLst>
                                        </p:cTn>
                                        <p:tgtEl>
                                          <p:spTgt spid="3"/>
                                        </p:tgtEl>
                                        <p:attrNameLst>
                                          <p:attrName>ppt_x</p:attrName>
                                        </p:attrNameLst>
                                      </p:cBhvr>
                                    </p:anim>
                                    <p:anim from="(-#ppt_h/2)" to="(#ppt_y)" calcmode="lin" valueType="num">
                                      <p:cBhvr>
                                        <p:cTn id="20" dur="1000" fill="hold">
                                          <p:stCondLst>
                                            <p:cond delay="0"/>
                                          </p:stCondLst>
                                        </p:cTn>
                                        <p:tgtEl>
                                          <p:spTgt spid="3"/>
                                        </p:tgtEl>
                                        <p:attrNameLst>
                                          <p:attrName>ppt_y</p:attrName>
                                        </p:attrNameLst>
                                      </p:cBhvr>
                                    </p:anim>
                                    <p:animRot by="21600000">
                                      <p:cBhvr>
                                        <p:cTn id="21" dur="1000" fill="hold">
                                          <p:stCondLst>
                                            <p:cond delay="0"/>
                                          </p:stCondLst>
                                        </p:cTn>
                                        <p:tgtEl>
                                          <p:spTgt spid="3"/>
                                        </p:tgtEl>
                                        <p:attrNameLst>
                                          <p:attrName>r</p:attrName>
                                        </p:attrNameLst>
                                      </p:cBhvr>
                                    </p:animRot>
                                  </p:childTnLst>
                                </p:cTn>
                              </p:par>
                            </p:childTnLst>
                          </p:cTn>
                        </p:par>
                        <p:par>
                          <p:cTn id="22" fill="hold">
                            <p:stCondLst>
                              <p:cond delay="2099"/>
                            </p:stCondLst>
                            <p:childTnLst>
                              <p:par>
                                <p:cTn id="23" presetID="31"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400" fill="hold"/>
                                        <p:tgtEl>
                                          <p:spTgt spid="7"/>
                                        </p:tgtEl>
                                        <p:attrNameLst>
                                          <p:attrName>ppt_w</p:attrName>
                                        </p:attrNameLst>
                                      </p:cBhvr>
                                      <p:tavLst>
                                        <p:tav tm="0">
                                          <p:val>
                                            <p:fltVal val="0"/>
                                          </p:val>
                                        </p:tav>
                                        <p:tav tm="100000">
                                          <p:val>
                                            <p:strVal val="#ppt_w"/>
                                          </p:val>
                                        </p:tav>
                                      </p:tavLst>
                                    </p:anim>
                                    <p:anim calcmode="lin" valueType="num">
                                      <p:cBhvr>
                                        <p:cTn id="26" dur="400" fill="hold"/>
                                        <p:tgtEl>
                                          <p:spTgt spid="7"/>
                                        </p:tgtEl>
                                        <p:attrNameLst>
                                          <p:attrName>ppt_h</p:attrName>
                                        </p:attrNameLst>
                                      </p:cBhvr>
                                      <p:tavLst>
                                        <p:tav tm="0">
                                          <p:val>
                                            <p:fltVal val="0"/>
                                          </p:val>
                                        </p:tav>
                                        <p:tav tm="100000">
                                          <p:val>
                                            <p:strVal val="#ppt_h"/>
                                          </p:val>
                                        </p:tav>
                                      </p:tavLst>
                                    </p:anim>
                                    <p:anim calcmode="lin" valueType="num">
                                      <p:cBhvr>
                                        <p:cTn id="27" dur="400" fill="hold"/>
                                        <p:tgtEl>
                                          <p:spTgt spid="7"/>
                                        </p:tgtEl>
                                        <p:attrNameLst>
                                          <p:attrName>style.rotation</p:attrName>
                                        </p:attrNameLst>
                                      </p:cBhvr>
                                      <p:tavLst>
                                        <p:tav tm="0">
                                          <p:val>
                                            <p:fltVal val="90"/>
                                          </p:val>
                                        </p:tav>
                                        <p:tav tm="100000">
                                          <p:val>
                                            <p:fltVal val="0"/>
                                          </p:val>
                                        </p:tav>
                                      </p:tavLst>
                                    </p:anim>
                                    <p:animEffect transition="in" filter="fade">
                                      <p:cBhvr>
                                        <p:cTn id="28" dur="400"/>
                                        <p:tgtEl>
                                          <p:spTgt spid="7"/>
                                        </p:tgtEl>
                                      </p:cBhvr>
                                    </p:animEffect>
                                  </p:childTnLst>
                                </p:cTn>
                              </p:par>
                            </p:childTnLst>
                          </p:cTn>
                        </p:par>
                        <p:par>
                          <p:cTn id="29" fill="hold">
                            <p:stCondLst>
                              <p:cond delay="2599"/>
                            </p:stCondLst>
                            <p:childTnLst>
                              <p:par>
                                <p:cTn id="30" presetID="2" presetClass="entr" presetSubtype="8"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0-#ppt_w/2"/>
                                          </p:val>
                                        </p:tav>
                                        <p:tav tm="100000">
                                          <p:val>
                                            <p:strVal val="#ppt_x"/>
                                          </p:val>
                                        </p:tav>
                                      </p:tavLst>
                                    </p:anim>
                                    <p:anim calcmode="lin" valueType="num">
                                      <p:cBhvr additive="base">
                                        <p:cTn id="33" dur="500" fill="hold"/>
                                        <p:tgtEl>
                                          <p:spTgt spid="4"/>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1+#ppt_w/2"/>
                                          </p:val>
                                        </p:tav>
                                        <p:tav tm="100000">
                                          <p:val>
                                            <p:strVal val="#ppt_x"/>
                                          </p:val>
                                        </p:tav>
                                      </p:tavLst>
                                    </p:anim>
                                    <p:anim calcmode="lin" valueType="num">
                                      <p:cBhvr additive="base">
                                        <p:cTn id="37"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38" repeatCount="indefinite" fill="hold" display="0">
                  <p:stCondLst>
                    <p:cond delay="indefinite"/>
                  </p:stCondLst>
                  <p:endCondLst>
                    <p:cond evt="onStopAudio" delay="0">
                      <p:tgtEl>
                        <p:sldTgt/>
                      </p:tgtEl>
                    </p:cond>
                  </p:endCondLst>
                </p:cTn>
                <p:tgtEl>
                  <p:spTgt spid="8"/>
                </p:tgtEl>
              </p:cMediaNode>
            </p:audio>
          </p:childTnLst>
        </p:cTn>
      </p:par>
    </p:tnLst>
    <p:bldLst>
      <p:bldP spid="3" grpId="0"/>
      <p:bldP spid="4" grpId="0" animBg="1"/>
      <p:bldP spid="5" grpId="0" bldLvl="0" animBg="1"/>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2"/>
          <p:cNvSpPr>
            <a:spLocks noChangeArrowheads="1"/>
          </p:cNvSpPr>
          <p:nvPr/>
        </p:nvSpPr>
        <p:spPr bwMode="auto">
          <a:xfrm>
            <a:off x="3196354" y="2190347"/>
            <a:ext cx="5825131" cy="3638921"/>
          </a:xfrm>
          <a:prstGeom prst="roundRect">
            <a:avLst>
              <a:gd name="adj" fmla="val 9694"/>
            </a:avLst>
          </a:prstGeom>
          <a:noFill/>
          <a:ln w="19050">
            <a:solidFill>
              <a:schemeClr val="tx1">
                <a:lumMod val="50000"/>
                <a:lumOff val="50000"/>
              </a:schemeClr>
            </a:solidFill>
            <a:prstDash val="sysDot"/>
            <a:round/>
          </a:ln>
          <a:extLst>
            <a:ext uri="{909E8E84-426E-40DD-AFC4-6F175D3DCCD1}">
              <a14:hiddenFill xmlns:a14="http://schemas.microsoft.com/office/drawing/2010/main">
                <a:solidFill>
                  <a:srgbClr val="FFFFFF"/>
                </a:solidFill>
              </a14:hiddenFill>
            </a:ext>
          </a:extLst>
        </p:spPr>
        <p:txBody>
          <a:bodyPr wrap="none" lIns="116406" tIns="59261" rIns="116406" bIns="59261" anchor="ctr"/>
          <a:lstStyle/>
          <a:p>
            <a:pPr defTabSz="1218565">
              <a:defRPr/>
            </a:pPr>
            <a:endParaRPr lang="zh-CN" altLang="en-US" sz="1900" kern="0">
              <a:solidFill>
                <a:srgbClr val="FFFFFF"/>
              </a:solidFill>
              <a:ea typeface="PMingLiU" panose="02020500000000000000" pitchFamily="18" charset="-120"/>
            </a:endParaRPr>
          </a:p>
        </p:txBody>
      </p:sp>
      <p:sp>
        <p:nvSpPr>
          <p:cNvPr id="6" name="AutoShape 51"/>
          <p:cNvSpPr>
            <a:spLocks noChangeArrowheads="1"/>
          </p:cNvSpPr>
          <p:nvPr/>
        </p:nvSpPr>
        <p:spPr bwMode="auto">
          <a:xfrm rot="16200000">
            <a:off x="5970123" y="5652564"/>
            <a:ext cx="277593" cy="345603"/>
          </a:xfrm>
          <a:prstGeom prst="triangle">
            <a:avLst>
              <a:gd name="adj" fmla="val 50000"/>
            </a:avLst>
          </a:prstGeom>
          <a:solidFill>
            <a:schemeClr val="accent4"/>
          </a:solidFill>
          <a:ln w="19050">
            <a:solidFill>
              <a:srgbClr val="005DA2"/>
            </a:solidFill>
            <a:miter lim="800000"/>
          </a:ln>
        </p:spPr>
        <p:txBody>
          <a:bodyPr vert="eaVert" wrap="none" lIns="116406" tIns="59261" rIns="116406" bIns="59261" anchor="ctr"/>
          <a:lstStyle/>
          <a:p>
            <a:pPr defTabSz="1218565">
              <a:defRPr/>
            </a:pPr>
            <a:endParaRPr lang="zh-CN" altLang="en-US" sz="1900" kern="0">
              <a:solidFill>
                <a:srgbClr val="FFFFFF"/>
              </a:solidFill>
              <a:ea typeface="PMingLiU" panose="02020500000000000000" pitchFamily="18" charset="-120"/>
            </a:endParaRPr>
          </a:p>
        </p:txBody>
      </p:sp>
      <p:sp>
        <p:nvSpPr>
          <p:cNvPr id="7" name="AutoShape 52"/>
          <p:cNvSpPr>
            <a:spLocks noChangeArrowheads="1"/>
          </p:cNvSpPr>
          <p:nvPr/>
        </p:nvSpPr>
        <p:spPr bwMode="auto">
          <a:xfrm rot="5400000">
            <a:off x="8369654" y="2009486"/>
            <a:ext cx="277595" cy="345603"/>
          </a:xfrm>
          <a:prstGeom prst="triangle">
            <a:avLst>
              <a:gd name="adj" fmla="val 50000"/>
            </a:avLst>
          </a:prstGeom>
          <a:solidFill>
            <a:schemeClr val="accent2"/>
          </a:solidFill>
          <a:ln w="19050">
            <a:noFill/>
            <a:miter lim="800000"/>
          </a:ln>
        </p:spPr>
        <p:txBody>
          <a:bodyPr rot="10800000" vert="eaVert" wrap="none" lIns="116406" tIns="59261" rIns="116406" bIns="59261" anchor="ctr"/>
          <a:lstStyle/>
          <a:p>
            <a:pPr defTabSz="1218565">
              <a:defRPr/>
            </a:pPr>
            <a:endParaRPr lang="zh-CN" altLang="en-US" sz="1900" kern="0">
              <a:solidFill>
                <a:srgbClr val="FFFFFF"/>
              </a:solidFill>
              <a:ea typeface="PMingLiU" panose="02020500000000000000" pitchFamily="18" charset="-120"/>
            </a:endParaRPr>
          </a:p>
        </p:txBody>
      </p:sp>
      <p:grpSp>
        <p:nvGrpSpPr>
          <p:cNvPr id="8" name="组合 7"/>
          <p:cNvGrpSpPr/>
          <p:nvPr/>
        </p:nvGrpSpPr>
        <p:grpSpPr>
          <a:xfrm>
            <a:off x="4243910" y="1124745"/>
            <a:ext cx="3584972" cy="1554525"/>
            <a:chOff x="3015484" y="947682"/>
            <a:chExt cx="2689079" cy="1165894"/>
          </a:xfrm>
        </p:grpSpPr>
        <p:pic>
          <p:nvPicPr>
            <p:cNvPr id="9" name="Picture 8" descr="阴影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15484" y="1972540"/>
              <a:ext cx="2689079" cy="141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AutoShape 9"/>
            <p:cNvSpPr>
              <a:spLocks noChangeArrowheads="1"/>
            </p:cNvSpPr>
            <p:nvPr/>
          </p:nvSpPr>
          <p:spPr bwMode="auto">
            <a:xfrm>
              <a:off x="3034288" y="1378848"/>
              <a:ext cx="2621919" cy="674285"/>
            </a:xfrm>
            <a:prstGeom prst="roundRect">
              <a:avLst>
                <a:gd name="adj" fmla="val 5630"/>
              </a:avLst>
            </a:prstGeom>
            <a:gradFill rotWithShape="1">
              <a:gsLst>
                <a:gs pos="0">
                  <a:srgbClr val="FFFFFF"/>
                </a:gs>
                <a:gs pos="100000">
                  <a:srgbClr val="D8D8D8"/>
                </a:gs>
              </a:gsLst>
              <a:lin ang="5400000" scaled="1"/>
            </a:gradFill>
            <a:ln w="6350">
              <a:solidFill>
                <a:srgbClr val="C0C0C0"/>
              </a:solidFill>
              <a:round/>
            </a:ln>
          </p:spPr>
          <p:txBody>
            <a:bodyPr wrap="none" anchor="ctr"/>
            <a:lstStyle/>
            <a:p>
              <a:pPr algn="ctr" defTabSz="1218565">
                <a:spcBef>
                  <a:spcPct val="20000"/>
                </a:spcBef>
                <a:buClr>
                  <a:srgbClr val="E1B40C"/>
                </a:buClr>
                <a:defRPr/>
              </a:pPr>
              <a:r>
                <a:rPr lang="zh-CN" altLang="en-US" sz="1200" kern="0">
                  <a:solidFill>
                    <a:sysClr val="windowText" lastClr="000000"/>
                  </a:solidFill>
                  <a:latin typeface="微软雅黑" panose="020B0503020204020204" pitchFamily="34" charset="-122"/>
                </a:rPr>
                <a:t>单击此处添加文字内容   单击此处添加文字内容</a:t>
              </a:r>
            </a:p>
            <a:p>
              <a:pPr algn="ctr" defTabSz="1218565">
                <a:spcBef>
                  <a:spcPct val="20000"/>
                </a:spcBef>
                <a:buClr>
                  <a:srgbClr val="E1B40C"/>
                </a:buClr>
                <a:defRPr/>
              </a:pPr>
              <a:r>
                <a:rPr lang="zh-CN" altLang="en-US" sz="1200" kern="0">
                  <a:solidFill>
                    <a:sysClr val="windowText" lastClr="000000"/>
                  </a:solidFill>
                  <a:latin typeface="微软雅黑" panose="020B0503020204020204" pitchFamily="34" charset="-122"/>
                </a:rPr>
                <a:t>单击此处添加文字内容   单击此处添加文字内容</a:t>
              </a:r>
            </a:p>
          </p:txBody>
        </p:sp>
        <p:sp>
          <p:nvSpPr>
            <p:cNvPr id="11" name="Oval 8"/>
            <p:cNvSpPr>
              <a:spLocks noChangeAspect="1" noChangeArrowheads="1"/>
            </p:cNvSpPr>
            <p:nvPr/>
          </p:nvSpPr>
          <p:spPr bwMode="auto">
            <a:xfrm>
              <a:off x="3132342" y="1329150"/>
              <a:ext cx="482207" cy="233716"/>
            </a:xfrm>
            <a:prstGeom prst="ellipse">
              <a:avLst/>
            </a:prstGeom>
            <a:gradFill rotWithShape="1">
              <a:gsLst>
                <a:gs pos="0">
                  <a:srgbClr val="000000">
                    <a:alpha val="59998"/>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vert="eaVert" wrap="none" anchor="ctr"/>
            <a:lstStyle/>
            <a:p>
              <a:pPr defTabSz="1218565">
                <a:defRPr/>
              </a:pPr>
              <a:endParaRPr lang="zh-CN" altLang="en-US" sz="1600" kern="0">
                <a:solidFill>
                  <a:sysClr val="windowText" lastClr="000000"/>
                </a:solidFill>
                <a:ea typeface="PMingLiU" panose="02020500000000000000" pitchFamily="18" charset="-120"/>
              </a:endParaRPr>
            </a:p>
          </p:txBody>
        </p:sp>
        <p:sp>
          <p:nvSpPr>
            <p:cNvPr id="12" name="Arc 9"/>
            <p:cNvSpPr/>
            <p:nvPr/>
          </p:nvSpPr>
          <p:spPr bwMode="auto">
            <a:xfrm>
              <a:off x="3141744" y="1229753"/>
              <a:ext cx="466090" cy="256550"/>
            </a:xfrm>
            <a:custGeom>
              <a:avLst/>
              <a:gdLst>
                <a:gd name="T0" fmla="*/ 550850 w 43195"/>
                <a:gd name="T1" fmla="*/ 33244 h 23732"/>
                <a:gd name="T2" fmla="*/ 275463 w 43195"/>
                <a:gd name="T3" fmla="*/ 303212 h 23732"/>
                <a:gd name="T4" fmla="*/ 0 w 43195"/>
                <a:gd name="T5" fmla="*/ 27240 h 23732"/>
                <a:gd name="T6" fmla="*/ 1339 w 43195"/>
                <a:gd name="T7" fmla="*/ 0 h 23732"/>
                <a:gd name="T8" fmla="*/ 550850 w 43195"/>
                <a:gd name="T9" fmla="*/ 33244 h 23732"/>
                <a:gd name="T10" fmla="*/ 275463 w 43195"/>
                <a:gd name="T11" fmla="*/ 303212 h 23732"/>
                <a:gd name="T12" fmla="*/ 0 w 43195"/>
                <a:gd name="T13" fmla="*/ 27240 h 23732"/>
                <a:gd name="T14" fmla="*/ 1339 w 43195"/>
                <a:gd name="T15" fmla="*/ 0 h 23732"/>
                <a:gd name="T16" fmla="*/ 275463 w 43195"/>
                <a:gd name="T17" fmla="*/ 27240 h 23732"/>
                <a:gd name="T18" fmla="*/ 550850 w 43195"/>
                <a:gd name="T19" fmla="*/ 33244 h 237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195"/>
                <a:gd name="T31" fmla="*/ 0 h 23732"/>
                <a:gd name="T32" fmla="*/ 43195 w 43195"/>
                <a:gd name="T33" fmla="*/ 23732 h 237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solidFill>
              <a:schemeClr val="accent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218565">
                <a:defRPr/>
              </a:pPr>
              <a:endParaRPr lang="zh-CN" altLang="en-US" sz="2100" kern="0">
                <a:solidFill>
                  <a:sysClr val="windowText" lastClr="000000"/>
                </a:solidFill>
              </a:endParaRPr>
            </a:p>
          </p:txBody>
        </p:sp>
        <p:sp>
          <p:nvSpPr>
            <p:cNvPr id="13" name="Oval 10"/>
            <p:cNvSpPr>
              <a:spLocks noChangeAspect="1" noChangeArrowheads="1"/>
            </p:cNvSpPr>
            <p:nvPr/>
          </p:nvSpPr>
          <p:spPr bwMode="auto">
            <a:xfrm>
              <a:off x="3132342" y="1134386"/>
              <a:ext cx="482207" cy="235060"/>
            </a:xfrm>
            <a:prstGeom prst="ellipse">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16200000" scaled="1"/>
              <a:tileRect/>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218565">
                <a:defRPr/>
              </a:pPr>
              <a:endParaRPr lang="zh-CN" altLang="en-US" sz="2100" kern="0">
                <a:solidFill>
                  <a:sysClr val="windowText" lastClr="000000"/>
                </a:solidFill>
              </a:endParaRPr>
            </a:p>
          </p:txBody>
        </p:sp>
        <p:grpSp>
          <p:nvGrpSpPr>
            <p:cNvPr id="14" name="Group 10"/>
            <p:cNvGrpSpPr/>
            <p:nvPr/>
          </p:nvGrpSpPr>
          <p:grpSpPr bwMode="auto">
            <a:xfrm>
              <a:off x="3321732" y="947682"/>
              <a:ext cx="108799" cy="300876"/>
              <a:chOff x="0" y="0"/>
              <a:chExt cx="203" cy="567"/>
            </a:xfrm>
          </p:grpSpPr>
          <p:grpSp>
            <p:nvGrpSpPr>
              <p:cNvPr id="16" name="Group 11"/>
              <p:cNvGrpSpPr/>
              <p:nvPr/>
            </p:nvGrpSpPr>
            <p:grpSpPr bwMode="auto">
              <a:xfrm>
                <a:off x="47" y="245"/>
                <a:ext cx="108" cy="322"/>
                <a:chOff x="0" y="0"/>
                <a:chExt cx="567" cy="1701"/>
              </a:xfrm>
            </p:grpSpPr>
            <p:sp>
              <p:nvSpPr>
                <p:cNvPr id="19" name="AutoShape 13"/>
                <p:cNvSpPr>
                  <a:spLocks noChangeArrowheads="1"/>
                </p:cNvSpPr>
                <p:nvPr/>
              </p:nvSpPr>
              <p:spPr bwMode="auto">
                <a:xfrm rot="5400000">
                  <a:off x="-726"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defTabSz="1218565" latinLnBrk="1">
                    <a:defRPr/>
                  </a:pPr>
                  <a:endParaRPr lang="zh-CN" altLang="en-US" sz="1600" kern="0">
                    <a:solidFill>
                      <a:sysClr val="windowText" lastClr="000000"/>
                    </a:solidFill>
                    <a:latin typeface="Gulim" panose="020B0600000101010101" pitchFamily="34" charset="-127"/>
                    <a:ea typeface="Gulim" panose="020B0600000101010101" pitchFamily="34" charset="-127"/>
                  </a:endParaRPr>
                </a:p>
              </p:txBody>
            </p:sp>
            <p:sp>
              <p:nvSpPr>
                <p:cNvPr id="20" name="AutoShape 14"/>
                <p:cNvSpPr>
                  <a:spLocks noChangeArrowheads="1"/>
                </p:cNvSpPr>
                <p:nvPr/>
              </p:nvSpPr>
              <p:spPr bwMode="auto">
                <a:xfrm rot="5400000">
                  <a:off x="-409"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defTabSz="1218565" latinLnBrk="1">
                    <a:defRPr/>
                  </a:pPr>
                  <a:endParaRPr lang="zh-CN" altLang="en-US" sz="1600" kern="0">
                    <a:solidFill>
                      <a:sysClr val="windowText" lastClr="000000"/>
                    </a:solidFill>
                    <a:latin typeface="Gulim" panose="020B0600000101010101" pitchFamily="34" charset="-127"/>
                    <a:ea typeface="Gulim" panose="020B0600000101010101" pitchFamily="34" charset="-127"/>
                  </a:endParaRPr>
                </a:p>
              </p:txBody>
            </p:sp>
          </p:grpSp>
          <p:sp>
            <p:nvSpPr>
              <p:cNvPr id="17" name="AutoShape 15"/>
              <p:cNvSpPr>
                <a:spLocks noChangeArrowheads="1"/>
              </p:cNvSpPr>
              <p:nvPr/>
            </p:nvSpPr>
            <p:spPr bwMode="auto">
              <a:xfrm rot="10800000">
                <a:off x="0" y="125"/>
                <a:ext cx="203" cy="206"/>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algn="ctr" defTabSz="1218565" latinLnBrk="1">
                  <a:defRPr/>
                </a:pPr>
                <a:endParaRPr lang="zh-CN" altLang="en-US" sz="1600" kern="0">
                  <a:solidFill>
                    <a:sysClr val="windowText" lastClr="000000"/>
                  </a:solidFill>
                  <a:latin typeface="Gulim" panose="020B0600000101010101" pitchFamily="34" charset="-127"/>
                  <a:ea typeface="Gulim" panose="020B0600000101010101" pitchFamily="34" charset="-127"/>
                </a:endParaRPr>
              </a:p>
            </p:txBody>
          </p:sp>
          <p:sp>
            <p:nvSpPr>
              <p:cNvPr id="18" name="AutoShape 16"/>
              <p:cNvSpPr>
                <a:spLocks noChangeArrowheads="1"/>
              </p:cNvSpPr>
              <p:nvPr/>
            </p:nvSpPr>
            <p:spPr bwMode="auto">
              <a:xfrm rot="8100000">
                <a:off x="49" y="0"/>
                <a:ext cx="105" cy="107"/>
              </a:xfrm>
              <a:prstGeom prst="roundRect">
                <a:avLst>
                  <a:gd name="adj" fmla="val 50000"/>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algn="ctr" defTabSz="1218565" latinLnBrk="1">
                  <a:defRPr/>
                </a:pPr>
                <a:endParaRPr lang="zh-CN" altLang="en-US" sz="1600" kern="0">
                  <a:solidFill>
                    <a:sysClr val="windowText" lastClr="000000"/>
                  </a:solidFill>
                  <a:latin typeface="Gulim" panose="020B0600000101010101" pitchFamily="34" charset="-127"/>
                  <a:ea typeface="Gulim" panose="020B0600000101010101" pitchFamily="34" charset="-127"/>
                </a:endParaRPr>
              </a:p>
            </p:txBody>
          </p:sp>
        </p:grpSp>
        <p:sp>
          <p:nvSpPr>
            <p:cNvPr id="15" name="AutoShape 19"/>
            <p:cNvSpPr>
              <a:spLocks noChangeArrowheads="1"/>
            </p:cNvSpPr>
            <p:nvPr/>
          </p:nvSpPr>
          <p:spPr bwMode="auto">
            <a:xfrm>
              <a:off x="3750212" y="1201546"/>
              <a:ext cx="1681682" cy="253865"/>
            </a:xfrm>
            <a:prstGeom prst="roundRect">
              <a:avLst>
                <a:gd name="adj" fmla="val 5630"/>
              </a:avLst>
            </a:prstGeom>
            <a:solidFill>
              <a:schemeClr val="accent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defTabSz="1218565">
                <a:defRPr/>
              </a:pPr>
              <a:r>
                <a:rPr lang="zh-CN" altLang="en-US" sz="1500" kern="0" dirty="0">
                  <a:solidFill>
                    <a:srgbClr val="FFFFFF"/>
                  </a:solidFill>
                </a:rPr>
                <a:t>此处添加文字内容</a:t>
              </a:r>
            </a:p>
          </p:txBody>
        </p:sp>
      </p:grpSp>
      <p:grpSp>
        <p:nvGrpSpPr>
          <p:cNvPr id="21" name="组合 20"/>
          <p:cNvGrpSpPr/>
          <p:nvPr/>
        </p:nvGrpSpPr>
        <p:grpSpPr>
          <a:xfrm>
            <a:off x="2095075" y="2568233"/>
            <a:ext cx="3584972" cy="1554525"/>
            <a:chOff x="1403648" y="2030298"/>
            <a:chExt cx="2689079" cy="1165894"/>
          </a:xfrm>
        </p:grpSpPr>
        <p:pic>
          <p:nvPicPr>
            <p:cNvPr id="22" name="Picture 21" descr="阴影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03648" y="3055156"/>
              <a:ext cx="2689079" cy="141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AutoShape 22"/>
            <p:cNvSpPr>
              <a:spLocks noChangeArrowheads="1"/>
            </p:cNvSpPr>
            <p:nvPr/>
          </p:nvSpPr>
          <p:spPr bwMode="auto">
            <a:xfrm>
              <a:off x="1422453" y="2461464"/>
              <a:ext cx="2621919" cy="674285"/>
            </a:xfrm>
            <a:prstGeom prst="roundRect">
              <a:avLst>
                <a:gd name="adj" fmla="val 5630"/>
              </a:avLst>
            </a:prstGeom>
            <a:gradFill rotWithShape="1">
              <a:gsLst>
                <a:gs pos="0">
                  <a:srgbClr val="FFFFFF"/>
                </a:gs>
                <a:gs pos="100000">
                  <a:srgbClr val="D8D8D8"/>
                </a:gs>
              </a:gsLst>
              <a:lin ang="5400000" scaled="1"/>
            </a:gradFill>
            <a:ln w="6350">
              <a:solidFill>
                <a:srgbClr val="C0C0C0"/>
              </a:solidFill>
              <a:round/>
            </a:ln>
          </p:spPr>
          <p:txBody>
            <a:bodyPr wrap="none" anchor="ctr"/>
            <a:lstStyle/>
            <a:p>
              <a:pPr algn="ctr" defTabSz="1218565">
                <a:spcBef>
                  <a:spcPct val="20000"/>
                </a:spcBef>
                <a:buClr>
                  <a:srgbClr val="E1B40C"/>
                </a:buClr>
                <a:defRPr/>
              </a:pPr>
              <a:r>
                <a:rPr lang="zh-CN" altLang="en-US" sz="1200" kern="0">
                  <a:solidFill>
                    <a:sysClr val="windowText" lastClr="000000"/>
                  </a:solidFill>
                  <a:latin typeface="微软雅黑" panose="020B0503020204020204" pitchFamily="34" charset="-122"/>
                </a:rPr>
                <a:t>单击此处添加文字内容   单击此处添加文字内容</a:t>
              </a:r>
            </a:p>
            <a:p>
              <a:pPr algn="ctr" defTabSz="1218565">
                <a:spcBef>
                  <a:spcPct val="20000"/>
                </a:spcBef>
                <a:buClr>
                  <a:srgbClr val="E1B40C"/>
                </a:buClr>
                <a:defRPr/>
              </a:pPr>
              <a:r>
                <a:rPr lang="zh-CN" altLang="en-US" sz="1200" kern="0">
                  <a:solidFill>
                    <a:sysClr val="windowText" lastClr="000000"/>
                  </a:solidFill>
                  <a:latin typeface="微软雅黑" panose="020B0503020204020204" pitchFamily="34" charset="-122"/>
                </a:rPr>
                <a:t>单击此处添加文字内容   单击此处添加文字内容</a:t>
              </a:r>
            </a:p>
          </p:txBody>
        </p:sp>
        <p:sp>
          <p:nvSpPr>
            <p:cNvPr id="24" name="Oval 8"/>
            <p:cNvSpPr>
              <a:spLocks noChangeAspect="1" noChangeArrowheads="1"/>
            </p:cNvSpPr>
            <p:nvPr/>
          </p:nvSpPr>
          <p:spPr bwMode="auto">
            <a:xfrm>
              <a:off x="1520507" y="2411766"/>
              <a:ext cx="482207" cy="233716"/>
            </a:xfrm>
            <a:prstGeom prst="ellipse">
              <a:avLst/>
            </a:prstGeom>
            <a:gradFill rotWithShape="1">
              <a:gsLst>
                <a:gs pos="0">
                  <a:srgbClr val="000000">
                    <a:alpha val="59998"/>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vert="eaVert" wrap="none" anchor="ctr"/>
            <a:lstStyle/>
            <a:p>
              <a:pPr defTabSz="1218565">
                <a:defRPr/>
              </a:pPr>
              <a:endParaRPr lang="zh-CN" altLang="en-US" sz="1600" kern="0">
                <a:solidFill>
                  <a:sysClr val="windowText" lastClr="000000"/>
                </a:solidFill>
                <a:ea typeface="PMingLiU" panose="02020500000000000000" pitchFamily="18" charset="-120"/>
              </a:endParaRPr>
            </a:p>
          </p:txBody>
        </p:sp>
        <p:sp>
          <p:nvSpPr>
            <p:cNvPr id="25" name="Arc 9"/>
            <p:cNvSpPr/>
            <p:nvPr/>
          </p:nvSpPr>
          <p:spPr bwMode="auto">
            <a:xfrm>
              <a:off x="1529908" y="2312369"/>
              <a:ext cx="466090" cy="256550"/>
            </a:xfrm>
            <a:custGeom>
              <a:avLst/>
              <a:gdLst>
                <a:gd name="T0" fmla="*/ 550850 w 43195"/>
                <a:gd name="T1" fmla="*/ 33244 h 23732"/>
                <a:gd name="T2" fmla="*/ 275463 w 43195"/>
                <a:gd name="T3" fmla="*/ 303212 h 23732"/>
                <a:gd name="T4" fmla="*/ 0 w 43195"/>
                <a:gd name="T5" fmla="*/ 27240 h 23732"/>
                <a:gd name="T6" fmla="*/ 1339 w 43195"/>
                <a:gd name="T7" fmla="*/ 0 h 23732"/>
                <a:gd name="T8" fmla="*/ 550850 w 43195"/>
                <a:gd name="T9" fmla="*/ 33244 h 23732"/>
                <a:gd name="T10" fmla="*/ 275463 w 43195"/>
                <a:gd name="T11" fmla="*/ 303212 h 23732"/>
                <a:gd name="T12" fmla="*/ 0 w 43195"/>
                <a:gd name="T13" fmla="*/ 27240 h 23732"/>
                <a:gd name="T14" fmla="*/ 1339 w 43195"/>
                <a:gd name="T15" fmla="*/ 0 h 23732"/>
                <a:gd name="T16" fmla="*/ 275463 w 43195"/>
                <a:gd name="T17" fmla="*/ 27240 h 23732"/>
                <a:gd name="T18" fmla="*/ 550850 w 43195"/>
                <a:gd name="T19" fmla="*/ 33244 h 237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195"/>
                <a:gd name="T31" fmla="*/ 0 h 23732"/>
                <a:gd name="T32" fmla="*/ 43195 w 43195"/>
                <a:gd name="T33" fmla="*/ 23732 h 237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wrap="none" lIns="87313" tIns="44450" rIns="87313" bIns="44450" anchor="ctr"/>
            <a:lstStyle/>
            <a:p>
              <a:pPr defTabSz="1218565">
                <a:defRPr/>
              </a:pPr>
              <a:endParaRPr lang="zh-CN" altLang="en-US" sz="2100" kern="0">
                <a:solidFill>
                  <a:sysClr val="windowText" lastClr="000000"/>
                </a:solidFill>
              </a:endParaRPr>
            </a:p>
          </p:txBody>
        </p:sp>
        <p:sp>
          <p:nvSpPr>
            <p:cNvPr id="26" name="Oval 10"/>
            <p:cNvSpPr>
              <a:spLocks noChangeAspect="1" noChangeArrowheads="1"/>
            </p:cNvSpPr>
            <p:nvPr/>
          </p:nvSpPr>
          <p:spPr bwMode="auto">
            <a:xfrm>
              <a:off x="1520507" y="2217002"/>
              <a:ext cx="482207" cy="235060"/>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a:ln>
              <a:noFill/>
            </a:ln>
            <a:extLst>
              <a:ext uri="{91240B29-F687-4F45-9708-019B960494DF}">
                <a14:hiddenLine xmlns:a14="http://schemas.microsoft.com/office/drawing/2010/main" w="9525">
                  <a:solidFill>
                    <a:srgbClr val="000000"/>
                  </a:solidFill>
                  <a:round/>
                </a14:hiddenLine>
              </a:ext>
            </a:extLst>
          </p:spPr>
          <p:txBody>
            <a:bodyPr vert="eaVert" wrap="none" anchor="ctr"/>
            <a:lstStyle/>
            <a:p>
              <a:pPr defTabSz="1218565">
                <a:defRPr/>
              </a:pPr>
              <a:endParaRPr lang="zh-CN" altLang="en-US" sz="1600" kern="0">
                <a:solidFill>
                  <a:sysClr val="windowText" lastClr="000000"/>
                </a:solidFill>
                <a:ea typeface="PMingLiU" panose="02020500000000000000" pitchFamily="18" charset="-120"/>
              </a:endParaRPr>
            </a:p>
          </p:txBody>
        </p:sp>
        <p:grpSp>
          <p:nvGrpSpPr>
            <p:cNvPr id="27" name="Group 22"/>
            <p:cNvGrpSpPr/>
            <p:nvPr/>
          </p:nvGrpSpPr>
          <p:grpSpPr bwMode="auto">
            <a:xfrm>
              <a:off x="1709897" y="2030298"/>
              <a:ext cx="108799" cy="300876"/>
              <a:chOff x="0" y="0"/>
              <a:chExt cx="203" cy="567"/>
            </a:xfrm>
          </p:grpSpPr>
          <p:grpSp>
            <p:nvGrpSpPr>
              <p:cNvPr id="29" name="Group 23"/>
              <p:cNvGrpSpPr/>
              <p:nvPr/>
            </p:nvGrpSpPr>
            <p:grpSpPr bwMode="auto">
              <a:xfrm>
                <a:off x="47" y="245"/>
                <a:ext cx="108" cy="322"/>
                <a:chOff x="0" y="0"/>
                <a:chExt cx="567" cy="1701"/>
              </a:xfrm>
            </p:grpSpPr>
            <p:sp>
              <p:nvSpPr>
                <p:cNvPr id="32" name="AutoShape 13"/>
                <p:cNvSpPr>
                  <a:spLocks noChangeArrowheads="1"/>
                </p:cNvSpPr>
                <p:nvPr/>
              </p:nvSpPr>
              <p:spPr bwMode="auto">
                <a:xfrm rot="5400000">
                  <a:off x="-726"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defTabSz="1218565" latinLnBrk="1">
                    <a:defRPr/>
                  </a:pPr>
                  <a:endParaRPr lang="zh-CN" altLang="en-US" sz="1600" kern="0">
                    <a:solidFill>
                      <a:sysClr val="windowText" lastClr="000000"/>
                    </a:solidFill>
                    <a:latin typeface="Gulim" panose="020B0600000101010101" pitchFamily="34" charset="-127"/>
                    <a:ea typeface="Gulim" panose="020B0600000101010101" pitchFamily="34" charset="-127"/>
                  </a:endParaRPr>
                </a:p>
              </p:txBody>
            </p:sp>
            <p:sp>
              <p:nvSpPr>
                <p:cNvPr id="33" name="AutoShape 14"/>
                <p:cNvSpPr>
                  <a:spLocks noChangeArrowheads="1"/>
                </p:cNvSpPr>
                <p:nvPr/>
              </p:nvSpPr>
              <p:spPr bwMode="auto">
                <a:xfrm rot="5400000">
                  <a:off x="-409"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defTabSz="1218565" latinLnBrk="1">
                    <a:defRPr/>
                  </a:pPr>
                  <a:endParaRPr lang="zh-CN" altLang="en-US" sz="1600" kern="0">
                    <a:solidFill>
                      <a:sysClr val="windowText" lastClr="000000"/>
                    </a:solidFill>
                    <a:latin typeface="Gulim" panose="020B0600000101010101" pitchFamily="34" charset="-127"/>
                    <a:ea typeface="Gulim" panose="020B0600000101010101" pitchFamily="34" charset="-127"/>
                  </a:endParaRPr>
                </a:p>
              </p:txBody>
            </p:sp>
          </p:grpSp>
          <p:sp>
            <p:nvSpPr>
              <p:cNvPr id="30" name="AutoShape 15"/>
              <p:cNvSpPr>
                <a:spLocks noChangeArrowheads="1"/>
              </p:cNvSpPr>
              <p:nvPr/>
            </p:nvSpPr>
            <p:spPr bwMode="auto">
              <a:xfrm rot="10800000">
                <a:off x="0" y="125"/>
                <a:ext cx="203" cy="206"/>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algn="ctr" defTabSz="1218565" latinLnBrk="1">
                  <a:defRPr/>
                </a:pPr>
                <a:endParaRPr lang="zh-CN" altLang="en-US" sz="1600" kern="0">
                  <a:solidFill>
                    <a:sysClr val="windowText" lastClr="000000"/>
                  </a:solidFill>
                  <a:latin typeface="Gulim" panose="020B0600000101010101" pitchFamily="34" charset="-127"/>
                  <a:ea typeface="Gulim" panose="020B0600000101010101" pitchFamily="34" charset="-127"/>
                </a:endParaRPr>
              </a:p>
            </p:txBody>
          </p:sp>
          <p:sp>
            <p:nvSpPr>
              <p:cNvPr id="31" name="AutoShape 16"/>
              <p:cNvSpPr>
                <a:spLocks noChangeArrowheads="1"/>
              </p:cNvSpPr>
              <p:nvPr/>
            </p:nvSpPr>
            <p:spPr bwMode="auto">
              <a:xfrm rot="8100000">
                <a:off x="49" y="0"/>
                <a:ext cx="105" cy="107"/>
              </a:xfrm>
              <a:prstGeom prst="roundRect">
                <a:avLst>
                  <a:gd name="adj" fmla="val 50000"/>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algn="ctr" defTabSz="1218565" latinLnBrk="1">
                  <a:defRPr/>
                </a:pPr>
                <a:endParaRPr lang="zh-CN" altLang="en-US" sz="1600" kern="0">
                  <a:solidFill>
                    <a:sysClr val="windowText" lastClr="000000"/>
                  </a:solidFill>
                  <a:latin typeface="Gulim" panose="020B0600000101010101" pitchFamily="34" charset="-127"/>
                  <a:ea typeface="Gulim" panose="020B0600000101010101" pitchFamily="34" charset="-127"/>
                </a:endParaRPr>
              </a:p>
            </p:txBody>
          </p:sp>
        </p:grpSp>
        <p:sp>
          <p:nvSpPr>
            <p:cNvPr id="28" name="AutoShape 32"/>
            <p:cNvSpPr>
              <a:spLocks noChangeArrowheads="1"/>
            </p:cNvSpPr>
            <p:nvPr/>
          </p:nvSpPr>
          <p:spPr bwMode="auto">
            <a:xfrm>
              <a:off x="2138377" y="2284162"/>
              <a:ext cx="1681682" cy="253865"/>
            </a:xfrm>
            <a:prstGeom prst="roundRect">
              <a:avLst>
                <a:gd name="adj" fmla="val 5630"/>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defTabSz="1218565">
                <a:spcBef>
                  <a:spcPct val="20000"/>
                </a:spcBef>
                <a:buClr>
                  <a:srgbClr val="E1B40C"/>
                </a:buClr>
                <a:defRPr/>
              </a:pPr>
              <a:r>
                <a:rPr lang="zh-CN" altLang="en-US" sz="1200" kern="0">
                  <a:solidFill>
                    <a:srgbClr val="FFFFFF"/>
                  </a:solidFill>
                  <a:latin typeface="微软雅黑" panose="020B0503020204020204" pitchFamily="34" charset="-122"/>
                </a:rPr>
                <a:t>此处添加文字内容</a:t>
              </a:r>
              <a:endParaRPr lang="zh-CN" altLang="en-US" sz="1200" kern="0">
                <a:solidFill>
                  <a:srgbClr val="FFFFFF"/>
                </a:solidFill>
                <a:effectLst>
                  <a:outerShdw blurRad="38100" dist="38100" dir="2700000" algn="tl">
                    <a:srgbClr val="000000"/>
                  </a:outerShdw>
                </a:effectLst>
                <a:latin typeface="微软雅黑" panose="020B0503020204020204" pitchFamily="34" charset="-122"/>
              </a:endParaRPr>
            </a:p>
          </p:txBody>
        </p:sp>
      </p:grpSp>
      <p:grpSp>
        <p:nvGrpSpPr>
          <p:cNvPr id="34" name="组合 33"/>
          <p:cNvGrpSpPr/>
          <p:nvPr/>
        </p:nvGrpSpPr>
        <p:grpSpPr>
          <a:xfrm>
            <a:off x="2095075" y="4192605"/>
            <a:ext cx="3584972" cy="1554525"/>
            <a:chOff x="1403648" y="3248577"/>
            <a:chExt cx="2689079" cy="1165894"/>
          </a:xfrm>
        </p:grpSpPr>
        <p:pic>
          <p:nvPicPr>
            <p:cNvPr id="35" name="Picture 34" descr="阴影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03648" y="4273436"/>
              <a:ext cx="2689079" cy="141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AutoShape 35"/>
            <p:cNvSpPr>
              <a:spLocks noChangeArrowheads="1"/>
            </p:cNvSpPr>
            <p:nvPr/>
          </p:nvSpPr>
          <p:spPr bwMode="auto">
            <a:xfrm>
              <a:off x="1422453" y="3679743"/>
              <a:ext cx="2621919" cy="674285"/>
            </a:xfrm>
            <a:prstGeom prst="roundRect">
              <a:avLst>
                <a:gd name="adj" fmla="val 5630"/>
              </a:avLst>
            </a:prstGeom>
            <a:gradFill rotWithShape="1">
              <a:gsLst>
                <a:gs pos="0">
                  <a:srgbClr val="FFFFFF"/>
                </a:gs>
                <a:gs pos="100000">
                  <a:srgbClr val="D8D8D8"/>
                </a:gs>
              </a:gsLst>
              <a:lin ang="5400000" scaled="1"/>
            </a:gradFill>
            <a:ln w="6350">
              <a:solidFill>
                <a:srgbClr val="C0C0C0"/>
              </a:solidFill>
              <a:round/>
            </a:ln>
          </p:spPr>
          <p:txBody>
            <a:bodyPr wrap="none" anchor="ctr"/>
            <a:lstStyle/>
            <a:p>
              <a:pPr algn="ctr" defTabSz="1218565">
                <a:spcBef>
                  <a:spcPct val="20000"/>
                </a:spcBef>
                <a:buClr>
                  <a:srgbClr val="E1B40C"/>
                </a:buClr>
                <a:defRPr/>
              </a:pPr>
              <a:r>
                <a:rPr lang="zh-CN" altLang="en-US" sz="1200" kern="0">
                  <a:solidFill>
                    <a:sysClr val="windowText" lastClr="000000"/>
                  </a:solidFill>
                  <a:latin typeface="微软雅黑" panose="020B0503020204020204" pitchFamily="34" charset="-122"/>
                </a:rPr>
                <a:t>单击此处添加文字内容   单击此处添加文字内容</a:t>
              </a:r>
            </a:p>
            <a:p>
              <a:pPr algn="ctr" defTabSz="1218565">
                <a:spcBef>
                  <a:spcPct val="20000"/>
                </a:spcBef>
                <a:buClr>
                  <a:srgbClr val="E1B40C"/>
                </a:buClr>
                <a:defRPr/>
              </a:pPr>
              <a:r>
                <a:rPr lang="zh-CN" altLang="en-US" sz="1200" kern="0">
                  <a:solidFill>
                    <a:sysClr val="windowText" lastClr="000000"/>
                  </a:solidFill>
                  <a:latin typeface="微软雅黑" panose="020B0503020204020204" pitchFamily="34" charset="-122"/>
                </a:rPr>
                <a:t>单击此处添加文字内容   单击此处添加文字内容</a:t>
              </a:r>
            </a:p>
          </p:txBody>
        </p:sp>
        <p:sp>
          <p:nvSpPr>
            <p:cNvPr id="37" name="Oval 8"/>
            <p:cNvSpPr>
              <a:spLocks noChangeAspect="1" noChangeArrowheads="1"/>
            </p:cNvSpPr>
            <p:nvPr/>
          </p:nvSpPr>
          <p:spPr bwMode="auto">
            <a:xfrm>
              <a:off x="1520507" y="3630044"/>
              <a:ext cx="482207" cy="233716"/>
            </a:xfrm>
            <a:prstGeom prst="ellipse">
              <a:avLst/>
            </a:prstGeom>
            <a:gradFill rotWithShape="1">
              <a:gsLst>
                <a:gs pos="0">
                  <a:srgbClr val="000000">
                    <a:alpha val="59998"/>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vert="eaVert" wrap="none" anchor="ctr"/>
            <a:lstStyle/>
            <a:p>
              <a:pPr defTabSz="1218565">
                <a:defRPr/>
              </a:pPr>
              <a:endParaRPr lang="zh-CN" altLang="en-US" sz="1600" kern="0">
                <a:solidFill>
                  <a:sysClr val="windowText" lastClr="000000"/>
                </a:solidFill>
                <a:ea typeface="PMingLiU" panose="02020500000000000000" pitchFamily="18" charset="-120"/>
              </a:endParaRPr>
            </a:p>
          </p:txBody>
        </p:sp>
        <p:sp>
          <p:nvSpPr>
            <p:cNvPr id="38" name="Arc 9"/>
            <p:cNvSpPr/>
            <p:nvPr/>
          </p:nvSpPr>
          <p:spPr bwMode="auto">
            <a:xfrm>
              <a:off x="1529908" y="3530648"/>
              <a:ext cx="466090" cy="256551"/>
            </a:xfrm>
            <a:custGeom>
              <a:avLst/>
              <a:gdLst>
                <a:gd name="T0" fmla="*/ 550850 w 43195"/>
                <a:gd name="T1" fmla="*/ 33245 h 23732"/>
                <a:gd name="T2" fmla="*/ 275463 w 43195"/>
                <a:gd name="T3" fmla="*/ 303213 h 23732"/>
                <a:gd name="T4" fmla="*/ 0 w 43195"/>
                <a:gd name="T5" fmla="*/ 27240 h 23732"/>
                <a:gd name="T6" fmla="*/ 1339 w 43195"/>
                <a:gd name="T7" fmla="*/ 0 h 23732"/>
                <a:gd name="T8" fmla="*/ 550850 w 43195"/>
                <a:gd name="T9" fmla="*/ 33245 h 23732"/>
                <a:gd name="T10" fmla="*/ 275463 w 43195"/>
                <a:gd name="T11" fmla="*/ 303213 h 23732"/>
                <a:gd name="T12" fmla="*/ 0 w 43195"/>
                <a:gd name="T13" fmla="*/ 27240 h 23732"/>
                <a:gd name="T14" fmla="*/ 1339 w 43195"/>
                <a:gd name="T15" fmla="*/ 0 h 23732"/>
                <a:gd name="T16" fmla="*/ 275463 w 43195"/>
                <a:gd name="T17" fmla="*/ 27240 h 23732"/>
                <a:gd name="T18" fmla="*/ 550850 w 43195"/>
                <a:gd name="T19" fmla="*/ 33245 h 237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195"/>
                <a:gd name="T31" fmla="*/ 0 h 23732"/>
                <a:gd name="T32" fmla="*/ 43195 w 43195"/>
                <a:gd name="T33" fmla="*/ 23732 h 237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wrap="none" lIns="87313" tIns="44450" rIns="87313" bIns="44450" anchor="ctr"/>
            <a:lstStyle/>
            <a:p>
              <a:pPr defTabSz="1218565">
                <a:defRPr/>
              </a:pPr>
              <a:endParaRPr lang="zh-CN" altLang="en-US" sz="2100" kern="0">
                <a:solidFill>
                  <a:sysClr val="windowText" lastClr="000000"/>
                </a:solidFill>
              </a:endParaRPr>
            </a:p>
          </p:txBody>
        </p:sp>
        <p:sp>
          <p:nvSpPr>
            <p:cNvPr id="39" name="Oval 10"/>
            <p:cNvSpPr>
              <a:spLocks noChangeAspect="1" noChangeArrowheads="1"/>
            </p:cNvSpPr>
            <p:nvPr/>
          </p:nvSpPr>
          <p:spPr bwMode="auto">
            <a:xfrm>
              <a:off x="1520507" y="3435281"/>
              <a:ext cx="482207" cy="235059"/>
            </a:xfrm>
            <a:prstGeom prst="ellipse">
              <a:avLst/>
            </a:prstGeom>
            <a:gradFill flip="none" rotWithShape="1">
              <a:gsLst>
                <a:gs pos="0">
                  <a:schemeClr val="accent5">
                    <a:tint val="66000"/>
                    <a:satMod val="160000"/>
                  </a:schemeClr>
                </a:gs>
                <a:gs pos="50000">
                  <a:schemeClr val="accent5">
                    <a:tint val="44500"/>
                    <a:satMod val="160000"/>
                  </a:schemeClr>
                </a:gs>
                <a:gs pos="100000">
                  <a:schemeClr val="accent5">
                    <a:tint val="23500"/>
                    <a:satMod val="160000"/>
                  </a:schemeClr>
                </a:gs>
              </a:gsLst>
              <a:lin ang="16200000" scaled="1"/>
              <a:tileRect/>
            </a:gradFill>
            <a:ln>
              <a:noFill/>
            </a:ln>
            <a:extLst>
              <a:ext uri="{91240B29-F687-4F45-9708-019B960494DF}">
                <a14:hiddenLine xmlns:a14="http://schemas.microsoft.com/office/drawing/2010/main" w="9525">
                  <a:solidFill>
                    <a:srgbClr val="000000"/>
                  </a:solidFill>
                  <a:round/>
                </a14:hiddenLine>
              </a:ext>
            </a:extLst>
          </p:spPr>
          <p:txBody>
            <a:bodyPr vert="eaVert" wrap="none" anchor="ctr"/>
            <a:lstStyle/>
            <a:p>
              <a:pPr defTabSz="1218565">
                <a:defRPr/>
              </a:pPr>
              <a:endParaRPr lang="zh-CN" altLang="en-US" sz="1600" kern="0">
                <a:solidFill>
                  <a:sysClr val="windowText" lastClr="000000"/>
                </a:solidFill>
                <a:ea typeface="PMingLiU" panose="02020500000000000000" pitchFamily="18" charset="-120"/>
              </a:endParaRPr>
            </a:p>
          </p:txBody>
        </p:sp>
        <p:grpSp>
          <p:nvGrpSpPr>
            <p:cNvPr id="40" name="Group 34"/>
            <p:cNvGrpSpPr/>
            <p:nvPr/>
          </p:nvGrpSpPr>
          <p:grpSpPr bwMode="auto">
            <a:xfrm>
              <a:off x="1709897" y="3248577"/>
              <a:ext cx="108799" cy="300876"/>
              <a:chOff x="0" y="0"/>
              <a:chExt cx="203" cy="567"/>
            </a:xfrm>
          </p:grpSpPr>
          <p:grpSp>
            <p:nvGrpSpPr>
              <p:cNvPr id="42" name="Group 35"/>
              <p:cNvGrpSpPr/>
              <p:nvPr/>
            </p:nvGrpSpPr>
            <p:grpSpPr bwMode="auto">
              <a:xfrm>
                <a:off x="47" y="245"/>
                <a:ext cx="108" cy="322"/>
                <a:chOff x="0" y="0"/>
                <a:chExt cx="567" cy="1701"/>
              </a:xfrm>
            </p:grpSpPr>
            <p:sp>
              <p:nvSpPr>
                <p:cNvPr id="45" name="AutoShape 13"/>
                <p:cNvSpPr>
                  <a:spLocks noChangeArrowheads="1"/>
                </p:cNvSpPr>
                <p:nvPr/>
              </p:nvSpPr>
              <p:spPr bwMode="auto">
                <a:xfrm rot="5400000">
                  <a:off x="-726"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defTabSz="1218565" latinLnBrk="1">
                    <a:defRPr/>
                  </a:pPr>
                  <a:endParaRPr lang="zh-CN" altLang="en-US" sz="1600" kern="0">
                    <a:solidFill>
                      <a:sysClr val="windowText" lastClr="000000"/>
                    </a:solidFill>
                    <a:latin typeface="Gulim" panose="020B0600000101010101" pitchFamily="34" charset="-127"/>
                    <a:ea typeface="Gulim" panose="020B0600000101010101" pitchFamily="34" charset="-127"/>
                  </a:endParaRPr>
                </a:p>
              </p:txBody>
            </p:sp>
            <p:sp>
              <p:nvSpPr>
                <p:cNvPr id="46" name="AutoShape 14"/>
                <p:cNvSpPr>
                  <a:spLocks noChangeArrowheads="1"/>
                </p:cNvSpPr>
                <p:nvPr/>
              </p:nvSpPr>
              <p:spPr bwMode="auto">
                <a:xfrm rot="5400000">
                  <a:off x="-409"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defTabSz="1218565" latinLnBrk="1">
                    <a:defRPr/>
                  </a:pPr>
                  <a:endParaRPr lang="zh-CN" altLang="en-US" sz="1600" kern="0">
                    <a:solidFill>
                      <a:sysClr val="windowText" lastClr="000000"/>
                    </a:solidFill>
                    <a:latin typeface="Gulim" panose="020B0600000101010101" pitchFamily="34" charset="-127"/>
                    <a:ea typeface="Gulim" panose="020B0600000101010101" pitchFamily="34" charset="-127"/>
                  </a:endParaRPr>
                </a:p>
              </p:txBody>
            </p:sp>
          </p:grpSp>
          <p:sp>
            <p:nvSpPr>
              <p:cNvPr id="43" name="AutoShape 15"/>
              <p:cNvSpPr>
                <a:spLocks noChangeArrowheads="1"/>
              </p:cNvSpPr>
              <p:nvPr/>
            </p:nvSpPr>
            <p:spPr bwMode="auto">
              <a:xfrm rot="10800000">
                <a:off x="0" y="125"/>
                <a:ext cx="203" cy="206"/>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algn="ctr" defTabSz="1218565" latinLnBrk="1">
                  <a:defRPr/>
                </a:pPr>
                <a:endParaRPr lang="zh-CN" altLang="en-US" sz="1600" kern="0">
                  <a:solidFill>
                    <a:sysClr val="windowText" lastClr="000000"/>
                  </a:solidFill>
                  <a:latin typeface="Gulim" panose="020B0600000101010101" pitchFamily="34" charset="-127"/>
                  <a:ea typeface="Gulim" panose="020B0600000101010101" pitchFamily="34" charset="-127"/>
                </a:endParaRPr>
              </a:p>
            </p:txBody>
          </p:sp>
          <p:sp>
            <p:nvSpPr>
              <p:cNvPr id="44" name="AutoShape 16"/>
              <p:cNvSpPr>
                <a:spLocks noChangeArrowheads="1"/>
              </p:cNvSpPr>
              <p:nvPr/>
            </p:nvSpPr>
            <p:spPr bwMode="auto">
              <a:xfrm rot="8100000">
                <a:off x="49" y="0"/>
                <a:ext cx="105" cy="107"/>
              </a:xfrm>
              <a:prstGeom prst="roundRect">
                <a:avLst>
                  <a:gd name="adj" fmla="val 50000"/>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algn="ctr" defTabSz="1218565" latinLnBrk="1">
                  <a:defRPr/>
                </a:pPr>
                <a:endParaRPr lang="zh-CN" altLang="en-US" sz="1600" kern="0">
                  <a:solidFill>
                    <a:sysClr val="windowText" lastClr="000000"/>
                  </a:solidFill>
                  <a:latin typeface="Gulim" panose="020B0600000101010101" pitchFamily="34" charset="-127"/>
                  <a:ea typeface="Gulim" panose="020B0600000101010101" pitchFamily="34" charset="-127"/>
                </a:endParaRPr>
              </a:p>
            </p:txBody>
          </p:sp>
        </p:grpSp>
        <p:sp>
          <p:nvSpPr>
            <p:cNvPr id="41" name="AutoShape 45"/>
            <p:cNvSpPr>
              <a:spLocks noChangeArrowheads="1"/>
            </p:cNvSpPr>
            <p:nvPr/>
          </p:nvSpPr>
          <p:spPr bwMode="auto">
            <a:xfrm>
              <a:off x="2138377" y="3502441"/>
              <a:ext cx="1681682" cy="253864"/>
            </a:xfrm>
            <a:prstGeom prst="roundRect">
              <a:avLst>
                <a:gd name="adj" fmla="val 5630"/>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defTabSz="1218565">
                <a:spcBef>
                  <a:spcPct val="20000"/>
                </a:spcBef>
                <a:buClr>
                  <a:srgbClr val="E1B40C"/>
                </a:buClr>
                <a:defRPr/>
              </a:pPr>
              <a:r>
                <a:rPr lang="zh-CN" altLang="en-US" sz="1200" kern="0" dirty="0">
                  <a:solidFill>
                    <a:srgbClr val="FFFFFF"/>
                  </a:solidFill>
                  <a:latin typeface="微软雅黑" panose="020B0503020204020204" pitchFamily="34" charset="-122"/>
                </a:rPr>
                <a:t>此处添加文字内容</a:t>
              </a:r>
              <a:endParaRPr lang="zh-CN" altLang="en-US" sz="1200" kern="0" dirty="0">
                <a:solidFill>
                  <a:srgbClr val="FFFFFF"/>
                </a:solidFill>
                <a:effectLst>
                  <a:outerShdw blurRad="38100" dist="38100" dir="2700000" algn="tl">
                    <a:srgbClr val="000000"/>
                  </a:outerShdw>
                </a:effectLst>
                <a:latin typeface="微软雅黑" panose="020B0503020204020204" pitchFamily="34" charset="-122"/>
              </a:endParaRPr>
            </a:p>
          </p:txBody>
        </p:sp>
      </p:grpSp>
      <p:grpSp>
        <p:nvGrpSpPr>
          <p:cNvPr id="47" name="组合 46"/>
          <p:cNvGrpSpPr/>
          <p:nvPr/>
        </p:nvGrpSpPr>
        <p:grpSpPr>
          <a:xfrm>
            <a:off x="6564651" y="2568233"/>
            <a:ext cx="3584972" cy="1554525"/>
            <a:chOff x="4756266" y="2030298"/>
            <a:chExt cx="2689079" cy="1165894"/>
          </a:xfrm>
        </p:grpSpPr>
        <p:pic>
          <p:nvPicPr>
            <p:cNvPr id="48" name="Picture 47" descr="阴影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56266" y="3055156"/>
              <a:ext cx="2689079" cy="141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AutoShape 48"/>
            <p:cNvSpPr>
              <a:spLocks noChangeArrowheads="1"/>
            </p:cNvSpPr>
            <p:nvPr/>
          </p:nvSpPr>
          <p:spPr bwMode="auto">
            <a:xfrm>
              <a:off x="4775071" y="2461464"/>
              <a:ext cx="2621919" cy="674285"/>
            </a:xfrm>
            <a:prstGeom prst="roundRect">
              <a:avLst>
                <a:gd name="adj" fmla="val 5630"/>
              </a:avLst>
            </a:prstGeom>
            <a:gradFill rotWithShape="1">
              <a:gsLst>
                <a:gs pos="0">
                  <a:srgbClr val="FFFFFF"/>
                </a:gs>
                <a:gs pos="100000">
                  <a:srgbClr val="D8D8D8"/>
                </a:gs>
              </a:gsLst>
              <a:lin ang="5400000" scaled="1"/>
            </a:gradFill>
            <a:ln w="6350">
              <a:solidFill>
                <a:srgbClr val="C0C0C0"/>
              </a:solidFill>
              <a:round/>
            </a:ln>
          </p:spPr>
          <p:txBody>
            <a:bodyPr wrap="none" anchor="ctr"/>
            <a:lstStyle/>
            <a:p>
              <a:pPr algn="ctr" defTabSz="1218565">
                <a:spcBef>
                  <a:spcPct val="20000"/>
                </a:spcBef>
                <a:buClr>
                  <a:srgbClr val="E1B40C"/>
                </a:buClr>
                <a:defRPr/>
              </a:pPr>
              <a:r>
                <a:rPr lang="zh-CN" altLang="en-US" sz="1200" kern="0">
                  <a:solidFill>
                    <a:sysClr val="windowText" lastClr="000000"/>
                  </a:solidFill>
                  <a:latin typeface="微软雅黑" panose="020B0503020204020204" pitchFamily="34" charset="-122"/>
                </a:rPr>
                <a:t>单击此处添加文字内容   单击此处添加文字内容</a:t>
              </a:r>
            </a:p>
            <a:p>
              <a:pPr algn="ctr" defTabSz="1218565">
                <a:spcBef>
                  <a:spcPct val="20000"/>
                </a:spcBef>
                <a:buClr>
                  <a:srgbClr val="E1B40C"/>
                </a:buClr>
                <a:defRPr/>
              </a:pPr>
              <a:r>
                <a:rPr lang="zh-CN" altLang="en-US" sz="1200" kern="0">
                  <a:solidFill>
                    <a:sysClr val="windowText" lastClr="000000"/>
                  </a:solidFill>
                  <a:latin typeface="微软雅黑" panose="020B0503020204020204" pitchFamily="34" charset="-122"/>
                </a:rPr>
                <a:t>单击此处添加文字内容   单击此处添加文字内容</a:t>
              </a:r>
            </a:p>
          </p:txBody>
        </p:sp>
        <p:sp>
          <p:nvSpPr>
            <p:cNvPr id="50" name="Oval 8"/>
            <p:cNvSpPr>
              <a:spLocks noChangeAspect="1" noChangeArrowheads="1"/>
            </p:cNvSpPr>
            <p:nvPr/>
          </p:nvSpPr>
          <p:spPr bwMode="auto">
            <a:xfrm>
              <a:off x="4873124" y="2411766"/>
              <a:ext cx="482207" cy="233716"/>
            </a:xfrm>
            <a:prstGeom prst="ellipse">
              <a:avLst/>
            </a:prstGeom>
            <a:gradFill rotWithShape="1">
              <a:gsLst>
                <a:gs pos="0">
                  <a:srgbClr val="000000">
                    <a:alpha val="59998"/>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vert="eaVert" wrap="none" anchor="ctr"/>
            <a:lstStyle/>
            <a:p>
              <a:pPr defTabSz="1218565">
                <a:defRPr/>
              </a:pPr>
              <a:endParaRPr lang="zh-CN" altLang="en-US" sz="1600" kern="0">
                <a:solidFill>
                  <a:sysClr val="windowText" lastClr="000000"/>
                </a:solidFill>
                <a:ea typeface="PMingLiU" panose="02020500000000000000" pitchFamily="18" charset="-120"/>
              </a:endParaRPr>
            </a:p>
          </p:txBody>
        </p:sp>
        <p:sp>
          <p:nvSpPr>
            <p:cNvPr id="51" name="Arc 9"/>
            <p:cNvSpPr/>
            <p:nvPr/>
          </p:nvSpPr>
          <p:spPr bwMode="auto">
            <a:xfrm>
              <a:off x="4882526" y="2312369"/>
              <a:ext cx="466090" cy="256550"/>
            </a:xfrm>
            <a:custGeom>
              <a:avLst/>
              <a:gdLst>
                <a:gd name="T0" fmla="*/ 550850 w 43195"/>
                <a:gd name="T1" fmla="*/ 33244 h 23732"/>
                <a:gd name="T2" fmla="*/ 275463 w 43195"/>
                <a:gd name="T3" fmla="*/ 303212 h 23732"/>
                <a:gd name="T4" fmla="*/ 0 w 43195"/>
                <a:gd name="T5" fmla="*/ 27240 h 23732"/>
                <a:gd name="T6" fmla="*/ 1339 w 43195"/>
                <a:gd name="T7" fmla="*/ 0 h 23732"/>
                <a:gd name="T8" fmla="*/ 550850 w 43195"/>
                <a:gd name="T9" fmla="*/ 33244 h 23732"/>
                <a:gd name="T10" fmla="*/ 275463 w 43195"/>
                <a:gd name="T11" fmla="*/ 303212 h 23732"/>
                <a:gd name="T12" fmla="*/ 0 w 43195"/>
                <a:gd name="T13" fmla="*/ 27240 h 23732"/>
                <a:gd name="T14" fmla="*/ 1339 w 43195"/>
                <a:gd name="T15" fmla="*/ 0 h 23732"/>
                <a:gd name="T16" fmla="*/ 275463 w 43195"/>
                <a:gd name="T17" fmla="*/ 27240 h 23732"/>
                <a:gd name="T18" fmla="*/ 550850 w 43195"/>
                <a:gd name="T19" fmla="*/ 33244 h 237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195"/>
                <a:gd name="T31" fmla="*/ 0 h 23732"/>
                <a:gd name="T32" fmla="*/ 43195 w 43195"/>
                <a:gd name="T33" fmla="*/ 23732 h 237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wrap="none" lIns="87313" tIns="44450" rIns="87313" bIns="44450" anchor="ctr"/>
            <a:lstStyle/>
            <a:p>
              <a:pPr defTabSz="1218565">
                <a:defRPr/>
              </a:pPr>
              <a:endParaRPr lang="zh-CN" altLang="en-US" sz="2100" kern="0">
                <a:solidFill>
                  <a:sysClr val="windowText" lastClr="000000"/>
                </a:solidFill>
              </a:endParaRPr>
            </a:p>
          </p:txBody>
        </p:sp>
        <p:sp>
          <p:nvSpPr>
            <p:cNvPr id="52" name="Oval 10"/>
            <p:cNvSpPr>
              <a:spLocks noChangeAspect="1" noChangeArrowheads="1"/>
            </p:cNvSpPr>
            <p:nvPr/>
          </p:nvSpPr>
          <p:spPr bwMode="auto">
            <a:xfrm>
              <a:off x="4873124" y="2217002"/>
              <a:ext cx="482207" cy="235060"/>
            </a:xfrm>
            <a:prstGeom prst="ellipse">
              <a:avLst/>
            </a:prstGeom>
            <a:gradFill flip="none" rotWithShape="1">
              <a:gsLst>
                <a:gs pos="0">
                  <a:schemeClr val="accent3">
                    <a:tint val="66000"/>
                    <a:satMod val="160000"/>
                  </a:schemeClr>
                </a:gs>
                <a:gs pos="50000">
                  <a:schemeClr val="accent3">
                    <a:tint val="44500"/>
                    <a:satMod val="160000"/>
                  </a:schemeClr>
                </a:gs>
                <a:gs pos="100000">
                  <a:schemeClr val="accent3">
                    <a:tint val="23500"/>
                    <a:satMod val="160000"/>
                  </a:schemeClr>
                </a:gs>
              </a:gsLst>
              <a:lin ang="16200000" scaled="1"/>
              <a:tileRect/>
            </a:gradFill>
            <a:ln>
              <a:noFill/>
            </a:ln>
            <a:extLst>
              <a:ext uri="{91240B29-F687-4F45-9708-019B960494DF}">
                <a14:hiddenLine xmlns:a14="http://schemas.microsoft.com/office/drawing/2010/main" w="9525">
                  <a:solidFill>
                    <a:srgbClr val="000000"/>
                  </a:solidFill>
                  <a:round/>
                </a14:hiddenLine>
              </a:ext>
            </a:extLst>
          </p:spPr>
          <p:txBody>
            <a:bodyPr vert="eaVert" wrap="none" anchor="ctr"/>
            <a:lstStyle/>
            <a:p>
              <a:pPr defTabSz="1218565">
                <a:defRPr/>
              </a:pPr>
              <a:endParaRPr lang="zh-CN" altLang="en-US" sz="1600" kern="0">
                <a:solidFill>
                  <a:sysClr val="windowText" lastClr="000000"/>
                </a:solidFill>
                <a:ea typeface="PMingLiU" panose="02020500000000000000" pitchFamily="18" charset="-120"/>
              </a:endParaRPr>
            </a:p>
          </p:txBody>
        </p:sp>
        <p:grpSp>
          <p:nvGrpSpPr>
            <p:cNvPr id="53" name="Group 46"/>
            <p:cNvGrpSpPr/>
            <p:nvPr/>
          </p:nvGrpSpPr>
          <p:grpSpPr bwMode="auto">
            <a:xfrm>
              <a:off x="5062515" y="2030298"/>
              <a:ext cx="108799" cy="300876"/>
              <a:chOff x="0" y="0"/>
              <a:chExt cx="203" cy="567"/>
            </a:xfrm>
          </p:grpSpPr>
          <p:grpSp>
            <p:nvGrpSpPr>
              <p:cNvPr id="55" name="Group 47"/>
              <p:cNvGrpSpPr/>
              <p:nvPr/>
            </p:nvGrpSpPr>
            <p:grpSpPr bwMode="auto">
              <a:xfrm>
                <a:off x="47" y="245"/>
                <a:ext cx="108" cy="322"/>
                <a:chOff x="0" y="0"/>
                <a:chExt cx="567" cy="1701"/>
              </a:xfrm>
            </p:grpSpPr>
            <p:sp>
              <p:nvSpPr>
                <p:cNvPr id="58" name="AutoShape 13"/>
                <p:cNvSpPr>
                  <a:spLocks noChangeArrowheads="1"/>
                </p:cNvSpPr>
                <p:nvPr/>
              </p:nvSpPr>
              <p:spPr bwMode="auto">
                <a:xfrm rot="5400000">
                  <a:off x="-726"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defTabSz="1218565" latinLnBrk="1">
                    <a:defRPr/>
                  </a:pPr>
                  <a:endParaRPr lang="zh-CN" altLang="en-US" sz="1600" kern="0">
                    <a:solidFill>
                      <a:sysClr val="windowText" lastClr="000000"/>
                    </a:solidFill>
                    <a:latin typeface="Gulim" panose="020B0600000101010101" pitchFamily="34" charset="-127"/>
                    <a:ea typeface="Gulim" panose="020B0600000101010101" pitchFamily="34" charset="-127"/>
                  </a:endParaRPr>
                </a:p>
              </p:txBody>
            </p:sp>
            <p:sp>
              <p:nvSpPr>
                <p:cNvPr id="59" name="AutoShape 14"/>
                <p:cNvSpPr>
                  <a:spLocks noChangeArrowheads="1"/>
                </p:cNvSpPr>
                <p:nvPr/>
              </p:nvSpPr>
              <p:spPr bwMode="auto">
                <a:xfrm rot="5400000">
                  <a:off x="-409"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defTabSz="1218565" latinLnBrk="1">
                    <a:defRPr/>
                  </a:pPr>
                  <a:endParaRPr lang="zh-CN" altLang="en-US" sz="1600" kern="0">
                    <a:solidFill>
                      <a:sysClr val="windowText" lastClr="000000"/>
                    </a:solidFill>
                    <a:latin typeface="Gulim" panose="020B0600000101010101" pitchFamily="34" charset="-127"/>
                    <a:ea typeface="Gulim" panose="020B0600000101010101" pitchFamily="34" charset="-127"/>
                  </a:endParaRPr>
                </a:p>
              </p:txBody>
            </p:sp>
          </p:grpSp>
          <p:sp>
            <p:nvSpPr>
              <p:cNvPr id="56" name="AutoShape 15"/>
              <p:cNvSpPr>
                <a:spLocks noChangeArrowheads="1"/>
              </p:cNvSpPr>
              <p:nvPr/>
            </p:nvSpPr>
            <p:spPr bwMode="auto">
              <a:xfrm rot="10800000">
                <a:off x="0" y="125"/>
                <a:ext cx="203" cy="206"/>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algn="ctr" defTabSz="1218565" latinLnBrk="1">
                  <a:defRPr/>
                </a:pPr>
                <a:endParaRPr lang="zh-CN" altLang="en-US" sz="1600" kern="0">
                  <a:solidFill>
                    <a:sysClr val="windowText" lastClr="000000"/>
                  </a:solidFill>
                  <a:latin typeface="Gulim" panose="020B0600000101010101" pitchFamily="34" charset="-127"/>
                  <a:ea typeface="Gulim" panose="020B0600000101010101" pitchFamily="34" charset="-127"/>
                </a:endParaRPr>
              </a:p>
            </p:txBody>
          </p:sp>
          <p:sp>
            <p:nvSpPr>
              <p:cNvPr id="57" name="AutoShape 16"/>
              <p:cNvSpPr>
                <a:spLocks noChangeArrowheads="1"/>
              </p:cNvSpPr>
              <p:nvPr/>
            </p:nvSpPr>
            <p:spPr bwMode="auto">
              <a:xfrm rot="8100000">
                <a:off x="49" y="0"/>
                <a:ext cx="105" cy="107"/>
              </a:xfrm>
              <a:prstGeom prst="roundRect">
                <a:avLst>
                  <a:gd name="adj" fmla="val 50000"/>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algn="ctr" defTabSz="1218565" latinLnBrk="1">
                  <a:defRPr/>
                </a:pPr>
                <a:endParaRPr lang="zh-CN" altLang="en-US" sz="1600" kern="0">
                  <a:solidFill>
                    <a:sysClr val="windowText" lastClr="000000"/>
                  </a:solidFill>
                  <a:latin typeface="Gulim" panose="020B0600000101010101" pitchFamily="34" charset="-127"/>
                  <a:ea typeface="Gulim" panose="020B0600000101010101" pitchFamily="34" charset="-127"/>
                </a:endParaRPr>
              </a:p>
            </p:txBody>
          </p:sp>
        </p:grpSp>
        <p:sp>
          <p:nvSpPr>
            <p:cNvPr id="54" name="AutoShape 58"/>
            <p:cNvSpPr>
              <a:spLocks noChangeArrowheads="1"/>
            </p:cNvSpPr>
            <p:nvPr/>
          </p:nvSpPr>
          <p:spPr bwMode="auto">
            <a:xfrm>
              <a:off x="5490995" y="2284162"/>
              <a:ext cx="1681682" cy="253865"/>
            </a:xfrm>
            <a:prstGeom prst="roundRect">
              <a:avLst>
                <a:gd name="adj" fmla="val 5630"/>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defTabSz="1218565">
                <a:spcBef>
                  <a:spcPct val="20000"/>
                </a:spcBef>
                <a:buClr>
                  <a:srgbClr val="E1B40C"/>
                </a:buClr>
                <a:defRPr/>
              </a:pPr>
              <a:r>
                <a:rPr lang="zh-CN" altLang="en-US" sz="1200" kern="0">
                  <a:solidFill>
                    <a:srgbClr val="FFFFFF"/>
                  </a:solidFill>
                  <a:latin typeface="微软雅黑" panose="020B0503020204020204" pitchFamily="34" charset="-122"/>
                </a:rPr>
                <a:t>此处添加文字内容</a:t>
              </a:r>
              <a:endParaRPr lang="zh-CN" altLang="en-US" sz="1200" kern="0">
                <a:solidFill>
                  <a:srgbClr val="FFFFFF"/>
                </a:solidFill>
                <a:effectLst>
                  <a:outerShdw blurRad="38100" dist="38100" dir="2700000" algn="tl">
                    <a:srgbClr val="000000"/>
                  </a:outerShdw>
                </a:effectLst>
                <a:latin typeface="微软雅黑" panose="020B0503020204020204" pitchFamily="34" charset="-122"/>
              </a:endParaRPr>
            </a:p>
          </p:txBody>
        </p:sp>
      </p:grpSp>
      <p:grpSp>
        <p:nvGrpSpPr>
          <p:cNvPr id="60" name="组合 59"/>
          <p:cNvGrpSpPr/>
          <p:nvPr/>
        </p:nvGrpSpPr>
        <p:grpSpPr>
          <a:xfrm>
            <a:off x="6564651" y="4192605"/>
            <a:ext cx="3584972" cy="1554525"/>
            <a:chOff x="4756266" y="3248577"/>
            <a:chExt cx="2689079" cy="1165894"/>
          </a:xfrm>
        </p:grpSpPr>
        <p:pic>
          <p:nvPicPr>
            <p:cNvPr id="61" name="Picture 60" descr="阴影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56266" y="4273436"/>
              <a:ext cx="2689079" cy="141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AutoShape 61"/>
            <p:cNvSpPr>
              <a:spLocks noChangeArrowheads="1"/>
            </p:cNvSpPr>
            <p:nvPr/>
          </p:nvSpPr>
          <p:spPr bwMode="auto">
            <a:xfrm>
              <a:off x="4775071" y="3679743"/>
              <a:ext cx="2621919" cy="674285"/>
            </a:xfrm>
            <a:prstGeom prst="roundRect">
              <a:avLst>
                <a:gd name="adj" fmla="val 5630"/>
              </a:avLst>
            </a:prstGeom>
            <a:gradFill rotWithShape="1">
              <a:gsLst>
                <a:gs pos="0">
                  <a:srgbClr val="FFFFFF"/>
                </a:gs>
                <a:gs pos="100000">
                  <a:srgbClr val="D8D8D8"/>
                </a:gs>
              </a:gsLst>
              <a:lin ang="5400000" scaled="1"/>
            </a:gradFill>
            <a:ln w="6350">
              <a:solidFill>
                <a:srgbClr val="C0C0C0"/>
              </a:solidFill>
              <a:round/>
            </a:ln>
          </p:spPr>
          <p:txBody>
            <a:bodyPr wrap="none" anchor="ctr"/>
            <a:lstStyle/>
            <a:p>
              <a:pPr algn="ctr" defTabSz="1218565">
                <a:spcBef>
                  <a:spcPct val="20000"/>
                </a:spcBef>
                <a:buClr>
                  <a:srgbClr val="E1B40C"/>
                </a:buClr>
                <a:defRPr/>
              </a:pPr>
              <a:r>
                <a:rPr lang="zh-CN" altLang="en-US" sz="1200" kern="0">
                  <a:solidFill>
                    <a:sysClr val="windowText" lastClr="000000"/>
                  </a:solidFill>
                  <a:latin typeface="微软雅黑" panose="020B0503020204020204" pitchFamily="34" charset="-122"/>
                </a:rPr>
                <a:t>单击此处添加文字内容   单击此处添加文字内容</a:t>
              </a:r>
            </a:p>
            <a:p>
              <a:pPr algn="ctr" defTabSz="1218565">
                <a:spcBef>
                  <a:spcPct val="20000"/>
                </a:spcBef>
                <a:buClr>
                  <a:srgbClr val="E1B40C"/>
                </a:buClr>
                <a:defRPr/>
              </a:pPr>
              <a:r>
                <a:rPr lang="zh-CN" altLang="en-US" sz="1200" kern="0">
                  <a:solidFill>
                    <a:sysClr val="windowText" lastClr="000000"/>
                  </a:solidFill>
                  <a:latin typeface="微软雅黑" panose="020B0503020204020204" pitchFamily="34" charset="-122"/>
                </a:rPr>
                <a:t>单击此处添加文字内容   单击此处添加文字内容</a:t>
              </a:r>
            </a:p>
          </p:txBody>
        </p:sp>
        <p:sp>
          <p:nvSpPr>
            <p:cNvPr id="63" name="Oval 8"/>
            <p:cNvSpPr>
              <a:spLocks noChangeAspect="1" noChangeArrowheads="1"/>
            </p:cNvSpPr>
            <p:nvPr/>
          </p:nvSpPr>
          <p:spPr bwMode="auto">
            <a:xfrm>
              <a:off x="4873124" y="3630044"/>
              <a:ext cx="482207" cy="233716"/>
            </a:xfrm>
            <a:prstGeom prst="ellipse">
              <a:avLst/>
            </a:prstGeom>
            <a:gradFill rotWithShape="1">
              <a:gsLst>
                <a:gs pos="0">
                  <a:srgbClr val="000000">
                    <a:alpha val="59998"/>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vert="eaVert" wrap="none" anchor="ctr"/>
            <a:lstStyle/>
            <a:p>
              <a:pPr defTabSz="1218565">
                <a:defRPr/>
              </a:pPr>
              <a:endParaRPr lang="zh-CN" altLang="en-US" sz="1600" kern="0">
                <a:solidFill>
                  <a:sysClr val="windowText" lastClr="000000"/>
                </a:solidFill>
                <a:ea typeface="PMingLiU" panose="02020500000000000000" pitchFamily="18" charset="-120"/>
              </a:endParaRPr>
            </a:p>
          </p:txBody>
        </p:sp>
        <p:sp>
          <p:nvSpPr>
            <p:cNvPr id="64" name="Arc 9"/>
            <p:cNvSpPr/>
            <p:nvPr/>
          </p:nvSpPr>
          <p:spPr bwMode="auto">
            <a:xfrm>
              <a:off x="4882526" y="3530648"/>
              <a:ext cx="466090" cy="256551"/>
            </a:xfrm>
            <a:custGeom>
              <a:avLst/>
              <a:gdLst>
                <a:gd name="T0" fmla="*/ 550850 w 43195"/>
                <a:gd name="T1" fmla="*/ 33245 h 23732"/>
                <a:gd name="T2" fmla="*/ 275463 w 43195"/>
                <a:gd name="T3" fmla="*/ 303213 h 23732"/>
                <a:gd name="T4" fmla="*/ 0 w 43195"/>
                <a:gd name="T5" fmla="*/ 27240 h 23732"/>
                <a:gd name="T6" fmla="*/ 1339 w 43195"/>
                <a:gd name="T7" fmla="*/ 0 h 23732"/>
                <a:gd name="T8" fmla="*/ 550850 w 43195"/>
                <a:gd name="T9" fmla="*/ 33245 h 23732"/>
                <a:gd name="T10" fmla="*/ 275463 w 43195"/>
                <a:gd name="T11" fmla="*/ 303213 h 23732"/>
                <a:gd name="T12" fmla="*/ 0 w 43195"/>
                <a:gd name="T13" fmla="*/ 27240 h 23732"/>
                <a:gd name="T14" fmla="*/ 1339 w 43195"/>
                <a:gd name="T15" fmla="*/ 0 h 23732"/>
                <a:gd name="T16" fmla="*/ 275463 w 43195"/>
                <a:gd name="T17" fmla="*/ 27240 h 23732"/>
                <a:gd name="T18" fmla="*/ 550850 w 43195"/>
                <a:gd name="T19" fmla="*/ 33245 h 237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195"/>
                <a:gd name="T31" fmla="*/ 0 h 23732"/>
                <a:gd name="T32" fmla="*/ 43195 w 43195"/>
                <a:gd name="T33" fmla="*/ 23732 h 237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wrap="none" lIns="87313" tIns="44450" rIns="87313" bIns="44450" anchor="ctr"/>
            <a:lstStyle/>
            <a:p>
              <a:pPr defTabSz="1218565">
                <a:defRPr/>
              </a:pPr>
              <a:endParaRPr lang="zh-CN" altLang="en-US" sz="2100" kern="0">
                <a:solidFill>
                  <a:sysClr val="windowText" lastClr="000000"/>
                </a:solidFill>
              </a:endParaRPr>
            </a:p>
          </p:txBody>
        </p:sp>
        <p:sp>
          <p:nvSpPr>
            <p:cNvPr id="65" name="Oval 10"/>
            <p:cNvSpPr>
              <a:spLocks noChangeAspect="1" noChangeArrowheads="1"/>
            </p:cNvSpPr>
            <p:nvPr/>
          </p:nvSpPr>
          <p:spPr bwMode="auto">
            <a:xfrm>
              <a:off x="4873124" y="3435281"/>
              <a:ext cx="482207" cy="235059"/>
            </a:xfrm>
            <a:prstGeom prst="ellipse">
              <a:avLst/>
            </a:prstGeom>
            <a:gradFill flip="none" rotWithShape="1">
              <a:gsLst>
                <a:gs pos="0">
                  <a:schemeClr val="accent4">
                    <a:tint val="66000"/>
                    <a:satMod val="160000"/>
                  </a:schemeClr>
                </a:gs>
                <a:gs pos="50000">
                  <a:schemeClr val="accent4">
                    <a:tint val="44500"/>
                    <a:satMod val="160000"/>
                  </a:schemeClr>
                </a:gs>
                <a:gs pos="100000">
                  <a:schemeClr val="accent4">
                    <a:tint val="23500"/>
                    <a:satMod val="160000"/>
                  </a:schemeClr>
                </a:gs>
              </a:gsLst>
              <a:lin ang="16200000" scaled="1"/>
              <a:tileRect/>
            </a:gradFill>
            <a:ln>
              <a:noFill/>
            </a:ln>
            <a:extLst>
              <a:ext uri="{91240B29-F687-4F45-9708-019B960494DF}">
                <a14:hiddenLine xmlns:a14="http://schemas.microsoft.com/office/drawing/2010/main" w="9525">
                  <a:solidFill>
                    <a:srgbClr val="000000"/>
                  </a:solidFill>
                  <a:round/>
                </a14:hiddenLine>
              </a:ext>
            </a:extLst>
          </p:spPr>
          <p:txBody>
            <a:bodyPr vert="eaVert" wrap="none" anchor="ctr"/>
            <a:lstStyle/>
            <a:p>
              <a:pPr defTabSz="1218565">
                <a:defRPr/>
              </a:pPr>
              <a:endParaRPr lang="zh-CN" altLang="en-US" sz="1600" kern="0">
                <a:solidFill>
                  <a:sysClr val="windowText" lastClr="000000"/>
                </a:solidFill>
                <a:ea typeface="PMingLiU" panose="02020500000000000000" pitchFamily="18" charset="-120"/>
              </a:endParaRPr>
            </a:p>
          </p:txBody>
        </p:sp>
        <p:grpSp>
          <p:nvGrpSpPr>
            <p:cNvPr id="66" name="Group 58"/>
            <p:cNvGrpSpPr/>
            <p:nvPr/>
          </p:nvGrpSpPr>
          <p:grpSpPr bwMode="auto">
            <a:xfrm>
              <a:off x="5062515" y="3248577"/>
              <a:ext cx="108799" cy="300876"/>
              <a:chOff x="0" y="0"/>
              <a:chExt cx="203" cy="567"/>
            </a:xfrm>
          </p:grpSpPr>
          <p:grpSp>
            <p:nvGrpSpPr>
              <p:cNvPr id="68" name="Group 59"/>
              <p:cNvGrpSpPr/>
              <p:nvPr/>
            </p:nvGrpSpPr>
            <p:grpSpPr bwMode="auto">
              <a:xfrm>
                <a:off x="47" y="245"/>
                <a:ext cx="108" cy="322"/>
                <a:chOff x="0" y="0"/>
                <a:chExt cx="567" cy="1701"/>
              </a:xfrm>
            </p:grpSpPr>
            <p:sp>
              <p:nvSpPr>
                <p:cNvPr id="71" name="AutoShape 13"/>
                <p:cNvSpPr>
                  <a:spLocks noChangeArrowheads="1"/>
                </p:cNvSpPr>
                <p:nvPr/>
              </p:nvSpPr>
              <p:spPr bwMode="auto">
                <a:xfrm rot="5400000">
                  <a:off x="-726"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defTabSz="1218565" latinLnBrk="1">
                    <a:defRPr/>
                  </a:pPr>
                  <a:endParaRPr lang="zh-CN" altLang="en-US" sz="1600" kern="0">
                    <a:solidFill>
                      <a:sysClr val="windowText" lastClr="000000"/>
                    </a:solidFill>
                    <a:latin typeface="Gulim" panose="020B0600000101010101" pitchFamily="34" charset="-127"/>
                    <a:ea typeface="Gulim" panose="020B0600000101010101" pitchFamily="34" charset="-127"/>
                  </a:endParaRPr>
                </a:p>
              </p:txBody>
            </p:sp>
            <p:sp>
              <p:nvSpPr>
                <p:cNvPr id="72" name="AutoShape 14"/>
                <p:cNvSpPr>
                  <a:spLocks noChangeArrowheads="1"/>
                </p:cNvSpPr>
                <p:nvPr/>
              </p:nvSpPr>
              <p:spPr bwMode="auto">
                <a:xfrm rot="5400000">
                  <a:off x="-409"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defTabSz="1218565" latinLnBrk="1">
                    <a:defRPr/>
                  </a:pPr>
                  <a:endParaRPr lang="zh-CN" altLang="en-US" sz="1600" kern="0">
                    <a:solidFill>
                      <a:sysClr val="windowText" lastClr="000000"/>
                    </a:solidFill>
                    <a:latin typeface="Gulim" panose="020B0600000101010101" pitchFamily="34" charset="-127"/>
                    <a:ea typeface="Gulim" panose="020B0600000101010101" pitchFamily="34" charset="-127"/>
                  </a:endParaRPr>
                </a:p>
              </p:txBody>
            </p:sp>
          </p:grpSp>
          <p:sp>
            <p:nvSpPr>
              <p:cNvPr id="69" name="AutoShape 15"/>
              <p:cNvSpPr>
                <a:spLocks noChangeArrowheads="1"/>
              </p:cNvSpPr>
              <p:nvPr/>
            </p:nvSpPr>
            <p:spPr bwMode="auto">
              <a:xfrm rot="10800000">
                <a:off x="0" y="125"/>
                <a:ext cx="203" cy="206"/>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algn="ctr" defTabSz="1218565" latinLnBrk="1">
                  <a:defRPr/>
                </a:pPr>
                <a:endParaRPr lang="zh-CN" altLang="en-US" sz="1600" kern="0">
                  <a:solidFill>
                    <a:sysClr val="windowText" lastClr="000000"/>
                  </a:solidFill>
                  <a:latin typeface="Gulim" panose="020B0600000101010101" pitchFamily="34" charset="-127"/>
                  <a:ea typeface="Gulim" panose="020B0600000101010101" pitchFamily="34" charset="-127"/>
                </a:endParaRPr>
              </a:p>
            </p:txBody>
          </p:sp>
          <p:sp>
            <p:nvSpPr>
              <p:cNvPr id="70" name="AutoShape 16"/>
              <p:cNvSpPr>
                <a:spLocks noChangeArrowheads="1"/>
              </p:cNvSpPr>
              <p:nvPr/>
            </p:nvSpPr>
            <p:spPr bwMode="auto">
              <a:xfrm rot="8100000">
                <a:off x="49" y="0"/>
                <a:ext cx="105" cy="107"/>
              </a:xfrm>
              <a:prstGeom prst="roundRect">
                <a:avLst>
                  <a:gd name="adj" fmla="val 50000"/>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algn="ctr" defTabSz="1218565" latinLnBrk="1">
                  <a:defRPr/>
                </a:pPr>
                <a:endParaRPr lang="zh-CN" altLang="en-US" sz="1600" kern="0">
                  <a:solidFill>
                    <a:sysClr val="windowText" lastClr="000000"/>
                  </a:solidFill>
                  <a:latin typeface="Gulim" panose="020B0600000101010101" pitchFamily="34" charset="-127"/>
                  <a:ea typeface="Gulim" panose="020B0600000101010101" pitchFamily="34" charset="-127"/>
                </a:endParaRPr>
              </a:p>
            </p:txBody>
          </p:sp>
        </p:grpSp>
        <p:sp>
          <p:nvSpPr>
            <p:cNvPr id="67" name="AutoShape 71"/>
            <p:cNvSpPr>
              <a:spLocks noChangeArrowheads="1"/>
            </p:cNvSpPr>
            <p:nvPr/>
          </p:nvSpPr>
          <p:spPr bwMode="auto">
            <a:xfrm>
              <a:off x="5490995" y="3502441"/>
              <a:ext cx="1681682" cy="253864"/>
            </a:xfrm>
            <a:prstGeom prst="roundRect">
              <a:avLst>
                <a:gd name="adj" fmla="val 5630"/>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defTabSz="1218565">
                <a:spcBef>
                  <a:spcPct val="20000"/>
                </a:spcBef>
                <a:buClr>
                  <a:srgbClr val="E1B40C"/>
                </a:buClr>
                <a:defRPr/>
              </a:pPr>
              <a:r>
                <a:rPr lang="zh-CN" altLang="en-US" sz="1200" kern="0">
                  <a:solidFill>
                    <a:srgbClr val="FFFFFF"/>
                  </a:solidFill>
                  <a:latin typeface="微软雅黑" panose="020B0503020204020204" pitchFamily="34" charset="-122"/>
                </a:rPr>
                <a:t>此处添加文字内容</a:t>
              </a:r>
              <a:endParaRPr lang="zh-CN" altLang="en-US" sz="1200" kern="0">
                <a:solidFill>
                  <a:srgbClr val="FFFFFF"/>
                </a:solidFill>
                <a:effectLst>
                  <a:outerShdw blurRad="38100" dist="38100" dir="2700000" algn="tl">
                    <a:srgbClr val="000000"/>
                  </a:outerShdw>
                </a:effectLst>
                <a:latin typeface="微软雅黑" panose="020B0503020204020204" pitchFamily="34" charset="-122"/>
              </a:endParaRPr>
            </a:p>
          </p:txBody>
        </p:sp>
      </p:grpSp>
      <p:sp>
        <p:nvSpPr>
          <p:cNvPr id="73" name="AutoShape 52"/>
          <p:cNvSpPr>
            <a:spLocks noChangeArrowheads="1"/>
          </p:cNvSpPr>
          <p:nvPr/>
        </p:nvSpPr>
        <p:spPr bwMode="auto">
          <a:xfrm rot="5400000">
            <a:off x="3611776" y="2009486"/>
            <a:ext cx="277595" cy="345604"/>
          </a:xfrm>
          <a:prstGeom prst="triangle">
            <a:avLst>
              <a:gd name="adj" fmla="val 50000"/>
            </a:avLst>
          </a:prstGeom>
          <a:solidFill>
            <a:schemeClr val="accent1"/>
          </a:solidFill>
          <a:ln w="19050">
            <a:noFill/>
            <a:miter lim="800000"/>
          </a:ln>
        </p:spPr>
        <p:txBody>
          <a:bodyPr rot="10800000" vert="eaVert" wrap="none" lIns="116406" tIns="59261" rIns="116406" bIns="59261" anchor="ctr"/>
          <a:lstStyle/>
          <a:p>
            <a:pPr defTabSz="1218565">
              <a:defRPr/>
            </a:pPr>
            <a:endParaRPr lang="zh-CN" altLang="en-US" sz="1900" kern="0">
              <a:solidFill>
                <a:srgbClr val="FFFFFF"/>
              </a:solidFill>
              <a:ea typeface="PMingLiU" panose="02020500000000000000" pitchFamily="18" charset="-120"/>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2" fill="hold" nodeType="afterEffect">
                                  <p:stCondLst>
                                    <p:cond delay="0"/>
                                  </p:stCondLst>
                                  <p:childTnLst>
                                    <p:set>
                                      <p:cBhvr>
                                        <p:cTn id="23" dur="1" fill="hold">
                                          <p:stCondLst>
                                            <p:cond delay="0"/>
                                          </p:stCondLst>
                                        </p:cTn>
                                        <p:tgtEl>
                                          <p:spTgt spid="47"/>
                                        </p:tgtEl>
                                        <p:attrNameLst>
                                          <p:attrName>style.visibility</p:attrName>
                                        </p:attrNameLst>
                                      </p:cBhvr>
                                      <p:to>
                                        <p:strVal val="visible"/>
                                      </p:to>
                                    </p:set>
                                    <p:anim calcmode="lin" valueType="num">
                                      <p:cBhvr additive="base">
                                        <p:cTn id="24" dur="500" fill="hold"/>
                                        <p:tgtEl>
                                          <p:spTgt spid="47"/>
                                        </p:tgtEl>
                                        <p:attrNameLst>
                                          <p:attrName>ppt_x</p:attrName>
                                        </p:attrNameLst>
                                      </p:cBhvr>
                                      <p:tavLst>
                                        <p:tav tm="0">
                                          <p:val>
                                            <p:strVal val="1+#ppt_w/2"/>
                                          </p:val>
                                        </p:tav>
                                        <p:tav tm="100000">
                                          <p:val>
                                            <p:strVal val="#ppt_x"/>
                                          </p:val>
                                        </p:tav>
                                      </p:tavLst>
                                    </p:anim>
                                    <p:anim calcmode="lin" valueType="num">
                                      <p:cBhvr additive="base">
                                        <p:cTn id="25" dur="500" fill="hold"/>
                                        <p:tgtEl>
                                          <p:spTgt spid="47"/>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2" fill="hold" nodeType="afterEffect">
                                  <p:stCondLst>
                                    <p:cond delay="0"/>
                                  </p:stCondLst>
                                  <p:childTnLst>
                                    <p:set>
                                      <p:cBhvr>
                                        <p:cTn id="28" dur="1" fill="hold">
                                          <p:stCondLst>
                                            <p:cond delay="0"/>
                                          </p:stCondLst>
                                        </p:cTn>
                                        <p:tgtEl>
                                          <p:spTgt spid="60"/>
                                        </p:tgtEl>
                                        <p:attrNameLst>
                                          <p:attrName>style.visibility</p:attrName>
                                        </p:attrNameLst>
                                      </p:cBhvr>
                                      <p:to>
                                        <p:strVal val="visible"/>
                                      </p:to>
                                    </p:set>
                                    <p:anim calcmode="lin" valueType="num">
                                      <p:cBhvr additive="base">
                                        <p:cTn id="29" dur="500" fill="hold"/>
                                        <p:tgtEl>
                                          <p:spTgt spid="60"/>
                                        </p:tgtEl>
                                        <p:attrNameLst>
                                          <p:attrName>ppt_x</p:attrName>
                                        </p:attrNameLst>
                                      </p:cBhvr>
                                      <p:tavLst>
                                        <p:tav tm="0">
                                          <p:val>
                                            <p:strVal val="1+#ppt_w/2"/>
                                          </p:val>
                                        </p:tav>
                                        <p:tav tm="100000">
                                          <p:val>
                                            <p:strVal val="#ppt_x"/>
                                          </p:val>
                                        </p:tav>
                                      </p:tavLst>
                                    </p:anim>
                                    <p:anim calcmode="lin" valueType="num">
                                      <p:cBhvr additive="base">
                                        <p:cTn id="30" dur="500" fill="hold"/>
                                        <p:tgtEl>
                                          <p:spTgt spid="60"/>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 presetClass="entr" presetSubtype="2"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1+#ppt_w/2"/>
                                          </p:val>
                                        </p:tav>
                                        <p:tav tm="100000">
                                          <p:val>
                                            <p:strVal val="#ppt_x"/>
                                          </p:val>
                                        </p:tav>
                                      </p:tavLst>
                                    </p:anim>
                                    <p:anim calcmode="lin" valueType="num">
                                      <p:cBhvr additive="base">
                                        <p:cTn id="35" dur="500" fill="hold"/>
                                        <p:tgtEl>
                                          <p:spTgt spid="6"/>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2" presetClass="entr" presetSubtype="4" fill="hold" nodeType="after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fill="hold"/>
                                        <p:tgtEl>
                                          <p:spTgt spid="34"/>
                                        </p:tgtEl>
                                        <p:attrNameLst>
                                          <p:attrName>ppt_x</p:attrName>
                                        </p:attrNameLst>
                                      </p:cBhvr>
                                      <p:tavLst>
                                        <p:tav tm="0">
                                          <p:val>
                                            <p:strVal val="#ppt_x"/>
                                          </p:val>
                                        </p:tav>
                                        <p:tav tm="100000">
                                          <p:val>
                                            <p:strVal val="#ppt_x"/>
                                          </p:val>
                                        </p:tav>
                                      </p:tavLst>
                                    </p:anim>
                                    <p:anim calcmode="lin" valueType="num">
                                      <p:cBhvr additive="base">
                                        <p:cTn id="40" dur="500" fill="hold"/>
                                        <p:tgtEl>
                                          <p:spTgt spid="34"/>
                                        </p:tgtEl>
                                        <p:attrNameLst>
                                          <p:attrName>ppt_y</p:attrName>
                                        </p:attrNameLst>
                                      </p:cBhvr>
                                      <p:tavLst>
                                        <p:tav tm="0">
                                          <p:val>
                                            <p:strVal val="1+#ppt_h/2"/>
                                          </p:val>
                                        </p:tav>
                                        <p:tav tm="100000">
                                          <p:val>
                                            <p:strVal val="#ppt_y"/>
                                          </p:val>
                                        </p:tav>
                                      </p:tavLst>
                                    </p:anim>
                                  </p:childTnLst>
                                </p:cTn>
                              </p:par>
                            </p:childTnLst>
                          </p:cTn>
                        </p:par>
                        <p:par>
                          <p:cTn id="41" fill="hold">
                            <p:stCondLst>
                              <p:cond delay="3500"/>
                            </p:stCondLst>
                            <p:childTnLst>
                              <p:par>
                                <p:cTn id="42" presetID="2" presetClass="entr" presetSubtype="4" fill="hold" nodeType="after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fill="hold"/>
                                        <p:tgtEl>
                                          <p:spTgt spid="21"/>
                                        </p:tgtEl>
                                        <p:attrNameLst>
                                          <p:attrName>ppt_x</p:attrName>
                                        </p:attrNameLst>
                                      </p:cBhvr>
                                      <p:tavLst>
                                        <p:tav tm="0">
                                          <p:val>
                                            <p:strVal val="#ppt_x"/>
                                          </p:val>
                                        </p:tav>
                                        <p:tav tm="100000">
                                          <p:val>
                                            <p:strVal val="#ppt_x"/>
                                          </p:val>
                                        </p:tav>
                                      </p:tavLst>
                                    </p:anim>
                                    <p:anim calcmode="lin" valueType="num">
                                      <p:cBhvr additive="base">
                                        <p:cTn id="45" dur="500" fill="hold"/>
                                        <p:tgtEl>
                                          <p:spTgt spid="21"/>
                                        </p:tgtEl>
                                        <p:attrNameLst>
                                          <p:attrName>ppt_y</p:attrName>
                                        </p:attrNameLst>
                                      </p:cBhvr>
                                      <p:tavLst>
                                        <p:tav tm="0">
                                          <p:val>
                                            <p:strVal val="1+#ppt_h/2"/>
                                          </p:val>
                                        </p:tav>
                                        <p:tav tm="100000">
                                          <p:val>
                                            <p:strVal val="#ppt_y"/>
                                          </p:val>
                                        </p:tav>
                                      </p:tavLst>
                                    </p:anim>
                                  </p:childTnLst>
                                </p:cTn>
                              </p:par>
                            </p:childTnLst>
                          </p:cTn>
                        </p:par>
                        <p:par>
                          <p:cTn id="46" fill="hold">
                            <p:stCondLst>
                              <p:cond delay="4000"/>
                            </p:stCondLst>
                            <p:childTnLst>
                              <p:par>
                                <p:cTn id="47" presetID="2" presetClass="entr" presetSubtype="8" fill="hold" grpId="0" nodeType="afterEffect">
                                  <p:stCondLst>
                                    <p:cond delay="0"/>
                                  </p:stCondLst>
                                  <p:childTnLst>
                                    <p:set>
                                      <p:cBhvr>
                                        <p:cTn id="48" dur="1" fill="hold">
                                          <p:stCondLst>
                                            <p:cond delay="0"/>
                                          </p:stCondLst>
                                        </p:cTn>
                                        <p:tgtEl>
                                          <p:spTgt spid="73"/>
                                        </p:tgtEl>
                                        <p:attrNameLst>
                                          <p:attrName>style.visibility</p:attrName>
                                        </p:attrNameLst>
                                      </p:cBhvr>
                                      <p:to>
                                        <p:strVal val="visible"/>
                                      </p:to>
                                    </p:set>
                                    <p:anim calcmode="lin" valueType="num">
                                      <p:cBhvr additive="base">
                                        <p:cTn id="49" dur="500" fill="hold"/>
                                        <p:tgtEl>
                                          <p:spTgt spid="73"/>
                                        </p:tgtEl>
                                        <p:attrNameLst>
                                          <p:attrName>ppt_x</p:attrName>
                                        </p:attrNameLst>
                                      </p:cBhvr>
                                      <p:tavLst>
                                        <p:tav tm="0">
                                          <p:val>
                                            <p:strVal val="0-#ppt_w/2"/>
                                          </p:val>
                                        </p:tav>
                                        <p:tav tm="100000">
                                          <p:val>
                                            <p:strVal val="#ppt_x"/>
                                          </p:val>
                                        </p:tav>
                                      </p:tavLst>
                                    </p:anim>
                                    <p:anim calcmode="lin" valueType="num">
                                      <p:cBhvr additive="base">
                                        <p:cTn id="50" dur="500" fill="hold"/>
                                        <p:tgtEl>
                                          <p:spTgt spid="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7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150"/>
          <p:cNvSpPr/>
          <p:nvPr/>
        </p:nvSpPr>
        <p:spPr bwMode="auto">
          <a:xfrm rot="21015878">
            <a:off x="9708788" y="1611384"/>
            <a:ext cx="601038" cy="2738275"/>
          </a:xfrm>
          <a:custGeom>
            <a:avLst/>
            <a:gdLst>
              <a:gd name="connsiteX0" fmla="*/ 0 w 857250"/>
              <a:gd name="connsiteY0" fmla="*/ 0 h 3619453"/>
              <a:gd name="connsiteX1" fmla="*/ 857250 w 857250"/>
              <a:gd name="connsiteY1" fmla="*/ 0 h 3619453"/>
              <a:gd name="connsiteX2" fmla="*/ 857250 w 857250"/>
              <a:gd name="connsiteY2" fmla="*/ 3619453 h 3619453"/>
              <a:gd name="connsiteX3" fmla="*/ 0 w 857250"/>
              <a:gd name="connsiteY3" fmla="*/ 3619453 h 3619453"/>
              <a:gd name="connsiteX4" fmla="*/ 0 w 857250"/>
              <a:gd name="connsiteY4" fmla="*/ 0 h 3619453"/>
              <a:gd name="connsiteX0-1" fmla="*/ 0 w 857250"/>
              <a:gd name="connsiteY0-2" fmla="*/ 285585 h 3905038"/>
              <a:gd name="connsiteX1-3" fmla="*/ 847566 w 857250"/>
              <a:gd name="connsiteY1-4" fmla="*/ 0 h 3905038"/>
              <a:gd name="connsiteX2-5" fmla="*/ 857250 w 857250"/>
              <a:gd name="connsiteY2-6" fmla="*/ 3905038 h 3905038"/>
              <a:gd name="connsiteX3-7" fmla="*/ 0 w 857250"/>
              <a:gd name="connsiteY3-8" fmla="*/ 3905038 h 3905038"/>
              <a:gd name="connsiteX4-9" fmla="*/ 0 w 857250"/>
              <a:gd name="connsiteY4-10" fmla="*/ 285585 h 3905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57250" h="3905038">
                <a:moveTo>
                  <a:pt x="0" y="285585"/>
                </a:moveTo>
                <a:lnTo>
                  <a:pt x="847566" y="0"/>
                </a:lnTo>
                <a:lnTo>
                  <a:pt x="857250" y="3905038"/>
                </a:lnTo>
                <a:lnTo>
                  <a:pt x="0" y="3905038"/>
                </a:lnTo>
                <a:lnTo>
                  <a:pt x="0" y="285585"/>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zh-CN" altLang="en-US" sz="1500"/>
          </a:p>
        </p:txBody>
      </p:sp>
      <p:sp>
        <p:nvSpPr>
          <p:cNvPr id="30" name="矩形 292"/>
          <p:cNvSpPr/>
          <p:nvPr/>
        </p:nvSpPr>
        <p:spPr bwMode="auto">
          <a:xfrm rot="3830661">
            <a:off x="8630395" y="1079571"/>
            <a:ext cx="635736" cy="2805980"/>
          </a:xfrm>
          <a:custGeom>
            <a:avLst/>
            <a:gdLst>
              <a:gd name="connsiteX0" fmla="*/ 0 w 857250"/>
              <a:gd name="connsiteY0" fmla="*/ 0 h 3710847"/>
              <a:gd name="connsiteX1" fmla="*/ 857250 w 857250"/>
              <a:gd name="connsiteY1" fmla="*/ 0 h 3710847"/>
              <a:gd name="connsiteX2" fmla="*/ 857250 w 857250"/>
              <a:gd name="connsiteY2" fmla="*/ 3710847 h 3710847"/>
              <a:gd name="connsiteX3" fmla="*/ 0 w 857250"/>
              <a:gd name="connsiteY3" fmla="*/ 3710847 h 3710847"/>
              <a:gd name="connsiteX4" fmla="*/ 0 w 857250"/>
              <a:gd name="connsiteY4" fmla="*/ 0 h 3710847"/>
              <a:gd name="connsiteX0-1" fmla="*/ 0 w 906299"/>
              <a:gd name="connsiteY0-2" fmla="*/ 0 h 4000927"/>
              <a:gd name="connsiteX1-3" fmla="*/ 906299 w 906299"/>
              <a:gd name="connsiteY1-4" fmla="*/ 290080 h 4000927"/>
              <a:gd name="connsiteX2-5" fmla="*/ 906299 w 906299"/>
              <a:gd name="connsiteY2-6" fmla="*/ 4000927 h 4000927"/>
              <a:gd name="connsiteX3-7" fmla="*/ 49049 w 906299"/>
              <a:gd name="connsiteY3-8" fmla="*/ 4000927 h 4000927"/>
              <a:gd name="connsiteX4-9" fmla="*/ 0 w 906299"/>
              <a:gd name="connsiteY4-10" fmla="*/ 0 h 400092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06299" h="4000927">
                <a:moveTo>
                  <a:pt x="0" y="0"/>
                </a:moveTo>
                <a:lnTo>
                  <a:pt x="906299" y="290080"/>
                </a:lnTo>
                <a:lnTo>
                  <a:pt x="906299" y="4000927"/>
                </a:lnTo>
                <a:lnTo>
                  <a:pt x="49049" y="4000927"/>
                </a:lnTo>
                <a:lnTo>
                  <a:pt x="0" y="0"/>
                </a:ln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zh-CN" altLang="en-US" sz="1500"/>
          </a:p>
        </p:txBody>
      </p:sp>
      <p:sp>
        <p:nvSpPr>
          <p:cNvPr id="31" name="矩形 150"/>
          <p:cNvSpPr/>
          <p:nvPr/>
        </p:nvSpPr>
        <p:spPr bwMode="auto">
          <a:xfrm rot="21015878">
            <a:off x="7880874" y="1616112"/>
            <a:ext cx="601038" cy="2738275"/>
          </a:xfrm>
          <a:custGeom>
            <a:avLst/>
            <a:gdLst>
              <a:gd name="connsiteX0" fmla="*/ 0 w 857250"/>
              <a:gd name="connsiteY0" fmla="*/ 0 h 3619453"/>
              <a:gd name="connsiteX1" fmla="*/ 857250 w 857250"/>
              <a:gd name="connsiteY1" fmla="*/ 0 h 3619453"/>
              <a:gd name="connsiteX2" fmla="*/ 857250 w 857250"/>
              <a:gd name="connsiteY2" fmla="*/ 3619453 h 3619453"/>
              <a:gd name="connsiteX3" fmla="*/ 0 w 857250"/>
              <a:gd name="connsiteY3" fmla="*/ 3619453 h 3619453"/>
              <a:gd name="connsiteX4" fmla="*/ 0 w 857250"/>
              <a:gd name="connsiteY4" fmla="*/ 0 h 3619453"/>
              <a:gd name="connsiteX0-1" fmla="*/ 0 w 857250"/>
              <a:gd name="connsiteY0-2" fmla="*/ 285585 h 3905038"/>
              <a:gd name="connsiteX1-3" fmla="*/ 847566 w 857250"/>
              <a:gd name="connsiteY1-4" fmla="*/ 0 h 3905038"/>
              <a:gd name="connsiteX2-5" fmla="*/ 857250 w 857250"/>
              <a:gd name="connsiteY2-6" fmla="*/ 3905038 h 3905038"/>
              <a:gd name="connsiteX3-7" fmla="*/ 0 w 857250"/>
              <a:gd name="connsiteY3-8" fmla="*/ 3905038 h 3905038"/>
              <a:gd name="connsiteX4-9" fmla="*/ 0 w 857250"/>
              <a:gd name="connsiteY4-10" fmla="*/ 285585 h 3905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57250" h="3905038">
                <a:moveTo>
                  <a:pt x="0" y="285585"/>
                </a:moveTo>
                <a:lnTo>
                  <a:pt x="847566" y="0"/>
                </a:lnTo>
                <a:lnTo>
                  <a:pt x="857250" y="3905038"/>
                </a:lnTo>
                <a:lnTo>
                  <a:pt x="0" y="3905038"/>
                </a:lnTo>
                <a:lnTo>
                  <a:pt x="0" y="285585"/>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zh-CN" altLang="en-US" sz="1500"/>
          </a:p>
        </p:txBody>
      </p:sp>
      <p:sp>
        <p:nvSpPr>
          <p:cNvPr id="32" name="矩形 292"/>
          <p:cNvSpPr/>
          <p:nvPr/>
        </p:nvSpPr>
        <p:spPr bwMode="auto">
          <a:xfrm rot="3830661">
            <a:off x="6803094" y="1084450"/>
            <a:ext cx="635737" cy="2805980"/>
          </a:xfrm>
          <a:custGeom>
            <a:avLst/>
            <a:gdLst>
              <a:gd name="connsiteX0" fmla="*/ 0 w 857250"/>
              <a:gd name="connsiteY0" fmla="*/ 0 h 3710847"/>
              <a:gd name="connsiteX1" fmla="*/ 857250 w 857250"/>
              <a:gd name="connsiteY1" fmla="*/ 0 h 3710847"/>
              <a:gd name="connsiteX2" fmla="*/ 857250 w 857250"/>
              <a:gd name="connsiteY2" fmla="*/ 3710847 h 3710847"/>
              <a:gd name="connsiteX3" fmla="*/ 0 w 857250"/>
              <a:gd name="connsiteY3" fmla="*/ 3710847 h 3710847"/>
              <a:gd name="connsiteX4" fmla="*/ 0 w 857250"/>
              <a:gd name="connsiteY4" fmla="*/ 0 h 3710847"/>
              <a:gd name="connsiteX0-1" fmla="*/ 0 w 906299"/>
              <a:gd name="connsiteY0-2" fmla="*/ 0 h 4000927"/>
              <a:gd name="connsiteX1-3" fmla="*/ 906299 w 906299"/>
              <a:gd name="connsiteY1-4" fmla="*/ 290080 h 4000927"/>
              <a:gd name="connsiteX2-5" fmla="*/ 906299 w 906299"/>
              <a:gd name="connsiteY2-6" fmla="*/ 4000927 h 4000927"/>
              <a:gd name="connsiteX3-7" fmla="*/ 49049 w 906299"/>
              <a:gd name="connsiteY3-8" fmla="*/ 4000927 h 4000927"/>
              <a:gd name="connsiteX4-9" fmla="*/ 0 w 906299"/>
              <a:gd name="connsiteY4-10" fmla="*/ 0 h 400092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06299" h="4000927">
                <a:moveTo>
                  <a:pt x="0" y="0"/>
                </a:moveTo>
                <a:lnTo>
                  <a:pt x="906299" y="290080"/>
                </a:lnTo>
                <a:lnTo>
                  <a:pt x="906299" y="4000927"/>
                </a:lnTo>
                <a:lnTo>
                  <a:pt x="49049" y="4000927"/>
                </a:lnTo>
                <a:lnTo>
                  <a:pt x="0"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zh-CN" altLang="en-US" sz="1500"/>
          </a:p>
        </p:txBody>
      </p:sp>
      <p:sp>
        <p:nvSpPr>
          <p:cNvPr id="33" name="矩形 150"/>
          <p:cNvSpPr/>
          <p:nvPr/>
        </p:nvSpPr>
        <p:spPr bwMode="auto">
          <a:xfrm rot="21015878">
            <a:off x="6050839" y="1626721"/>
            <a:ext cx="601038" cy="2738275"/>
          </a:xfrm>
          <a:custGeom>
            <a:avLst/>
            <a:gdLst>
              <a:gd name="connsiteX0" fmla="*/ 0 w 857250"/>
              <a:gd name="connsiteY0" fmla="*/ 0 h 3619453"/>
              <a:gd name="connsiteX1" fmla="*/ 857250 w 857250"/>
              <a:gd name="connsiteY1" fmla="*/ 0 h 3619453"/>
              <a:gd name="connsiteX2" fmla="*/ 857250 w 857250"/>
              <a:gd name="connsiteY2" fmla="*/ 3619453 h 3619453"/>
              <a:gd name="connsiteX3" fmla="*/ 0 w 857250"/>
              <a:gd name="connsiteY3" fmla="*/ 3619453 h 3619453"/>
              <a:gd name="connsiteX4" fmla="*/ 0 w 857250"/>
              <a:gd name="connsiteY4" fmla="*/ 0 h 3619453"/>
              <a:gd name="connsiteX0-1" fmla="*/ 0 w 857250"/>
              <a:gd name="connsiteY0-2" fmla="*/ 285585 h 3905038"/>
              <a:gd name="connsiteX1-3" fmla="*/ 847566 w 857250"/>
              <a:gd name="connsiteY1-4" fmla="*/ 0 h 3905038"/>
              <a:gd name="connsiteX2-5" fmla="*/ 857250 w 857250"/>
              <a:gd name="connsiteY2-6" fmla="*/ 3905038 h 3905038"/>
              <a:gd name="connsiteX3-7" fmla="*/ 0 w 857250"/>
              <a:gd name="connsiteY3-8" fmla="*/ 3905038 h 3905038"/>
              <a:gd name="connsiteX4-9" fmla="*/ 0 w 857250"/>
              <a:gd name="connsiteY4-10" fmla="*/ 285585 h 3905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57250" h="3905038">
                <a:moveTo>
                  <a:pt x="0" y="285585"/>
                </a:moveTo>
                <a:lnTo>
                  <a:pt x="847566" y="0"/>
                </a:lnTo>
                <a:lnTo>
                  <a:pt x="857250" y="3905038"/>
                </a:lnTo>
                <a:lnTo>
                  <a:pt x="0" y="3905038"/>
                </a:lnTo>
                <a:lnTo>
                  <a:pt x="0" y="285585"/>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zh-CN" altLang="en-US" sz="1500"/>
          </a:p>
        </p:txBody>
      </p:sp>
      <p:sp>
        <p:nvSpPr>
          <p:cNvPr id="34" name="矩形 292"/>
          <p:cNvSpPr/>
          <p:nvPr/>
        </p:nvSpPr>
        <p:spPr bwMode="auto">
          <a:xfrm rot="3830661">
            <a:off x="4972542" y="1094206"/>
            <a:ext cx="635737" cy="2805980"/>
          </a:xfrm>
          <a:custGeom>
            <a:avLst/>
            <a:gdLst>
              <a:gd name="connsiteX0" fmla="*/ 0 w 857250"/>
              <a:gd name="connsiteY0" fmla="*/ 0 h 3710847"/>
              <a:gd name="connsiteX1" fmla="*/ 857250 w 857250"/>
              <a:gd name="connsiteY1" fmla="*/ 0 h 3710847"/>
              <a:gd name="connsiteX2" fmla="*/ 857250 w 857250"/>
              <a:gd name="connsiteY2" fmla="*/ 3710847 h 3710847"/>
              <a:gd name="connsiteX3" fmla="*/ 0 w 857250"/>
              <a:gd name="connsiteY3" fmla="*/ 3710847 h 3710847"/>
              <a:gd name="connsiteX4" fmla="*/ 0 w 857250"/>
              <a:gd name="connsiteY4" fmla="*/ 0 h 3710847"/>
              <a:gd name="connsiteX0-1" fmla="*/ 0 w 906299"/>
              <a:gd name="connsiteY0-2" fmla="*/ 0 h 4000927"/>
              <a:gd name="connsiteX1-3" fmla="*/ 906299 w 906299"/>
              <a:gd name="connsiteY1-4" fmla="*/ 290080 h 4000927"/>
              <a:gd name="connsiteX2-5" fmla="*/ 906299 w 906299"/>
              <a:gd name="connsiteY2-6" fmla="*/ 4000927 h 4000927"/>
              <a:gd name="connsiteX3-7" fmla="*/ 49049 w 906299"/>
              <a:gd name="connsiteY3-8" fmla="*/ 4000927 h 4000927"/>
              <a:gd name="connsiteX4-9" fmla="*/ 0 w 906299"/>
              <a:gd name="connsiteY4-10" fmla="*/ 0 h 400092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06299" h="4000927">
                <a:moveTo>
                  <a:pt x="0" y="0"/>
                </a:moveTo>
                <a:lnTo>
                  <a:pt x="906299" y="290080"/>
                </a:lnTo>
                <a:lnTo>
                  <a:pt x="906299" y="4000927"/>
                </a:lnTo>
                <a:lnTo>
                  <a:pt x="49049" y="4000927"/>
                </a:lnTo>
                <a:lnTo>
                  <a:pt x="0" y="0"/>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zh-CN" altLang="en-US" sz="1500"/>
          </a:p>
        </p:txBody>
      </p:sp>
      <p:sp>
        <p:nvSpPr>
          <p:cNvPr id="35" name="矩形 150"/>
          <p:cNvSpPr/>
          <p:nvPr/>
        </p:nvSpPr>
        <p:spPr bwMode="auto">
          <a:xfrm rot="21015878">
            <a:off x="4357587" y="1635795"/>
            <a:ext cx="601030" cy="2737500"/>
          </a:xfrm>
          <a:custGeom>
            <a:avLst/>
            <a:gdLst>
              <a:gd name="connsiteX0" fmla="*/ 0 w 857250"/>
              <a:gd name="connsiteY0" fmla="*/ 0 h 3619453"/>
              <a:gd name="connsiteX1" fmla="*/ 857250 w 857250"/>
              <a:gd name="connsiteY1" fmla="*/ 0 h 3619453"/>
              <a:gd name="connsiteX2" fmla="*/ 857250 w 857250"/>
              <a:gd name="connsiteY2" fmla="*/ 3619453 h 3619453"/>
              <a:gd name="connsiteX3" fmla="*/ 0 w 857250"/>
              <a:gd name="connsiteY3" fmla="*/ 3619453 h 3619453"/>
              <a:gd name="connsiteX4" fmla="*/ 0 w 857250"/>
              <a:gd name="connsiteY4" fmla="*/ 0 h 3619453"/>
              <a:gd name="connsiteX0-1" fmla="*/ 0 w 857250"/>
              <a:gd name="connsiteY0-2" fmla="*/ 285585 h 3905038"/>
              <a:gd name="connsiteX1-3" fmla="*/ 847566 w 857250"/>
              <a:gd name="connsiteY1-4" fmla="*/ 0 h 3905038"/>
              <a:gd name="connsiteX2-5" fmla="*/ 857250 w 857250"/>
              <a:gd name="connsiteY2-6" fmla="*/ 3905038 h 3905038"/>
              <a:gd name="connsiteX3-7" fmla="*/ 0 w 857250"/>
              <a:gd name="connsiteY3-8" fmla="*/ 3905038 h 3905038"/>
              <a:gd name="connsiteX4-9" fmla="*/ 0 w 857250"/>
              <a:gd name="connsiteY4-10" fmla="*/ 285585 h 3905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57250" h="3905038">
                <a:moveTo>
                  <a:pt x="0" y="285585"/>
                </a:moveTo>
                <a:lnTo>
                  <a:pt x="847566" y="0"/>
                </a:lnTo>
                <a:lnTo>
                  <a:pt x="857250" y="3905038"/>
                </a:lnTo>
                <a:lnTo>
                  <a:pt x="0" y="3905038"/>
                </a:lnTo>
                <a:lnTo>
                  <a:pt x="0" y="285585"/>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zh-CN" altLang="en-US" sz="1500"/>
          </a:p>
        </p:txBody>
      </p:sp>
      <p:sp>
        <p:nvSpPr>
          <p:cNvPr id="36" name="矩形 292"/>
          <p:cNvSpPr/>
          <p:nvPr/>
        </p:nvSpPr>
        <p:spPr bwMode="auto">
          <a:xfrm rot="3830661">
            <a:off x="3275616" y="1102218"/>
            <a:ext cx="635737" cy="2804356"/>
          </a:xfrm>
          <a:custGeom>
            <a:avLst/>
            <a:gdLst>
              <a:gd name="connsiteX0" fmla="*/ 0 w 857250"/>
              <a:gd name="connsiteY0" fmla="*/ 0 h 3710847"/>
              <a:gd name="connsiteX1" fmla="*/ 857250 w 857250"/>
              <a:gd name="connsiteY1" fmla="*/ 0 h 3710847"/>
              <a:gd name="connsiteX2" fmla="*/ 857250 w 857250"/>
              <a:gd name="connsiteY2" fmla="*/ 3710847 h 3710847"/>
              <a:gd name="connsiteX3" fmla="*/ 0 w 857250"/>
              <a:gd name="connsiteY3" fmla="*/ 3710847 h 3710847"/>
              <a:gd name="connsiteX4" fmla="*/ 0 w 857250"/>
              <a:gd name="connsiteY4" fmla="*/ 0 h 3710847"/>
              <a:gd name="connsiteX0-1" fmla="*/ 0 w 906299"/>
              <a:gd name="connsiteY0-2" fmla="*/ 0 h 4000927"/>
              <a:gd name="connsiteX1-3" fmla="*/ 906299 w 906299"/>
              <a:gd name="connsiteY1-4" fmla="*/ 290080 h 4000927"/>
              <a:gd name="connsiteX2-5" fmla="*/ 906299 w 906299"/>
              <a:gd name="connsiteY2-6" fmla="*/ 4000927 h 4000927"/>
              <a:gd name="connsiteX3-7" fmla="*/ 49049 w 906299"/>
              <a:gd name="connsiteY3-8" fmla="*/ 4000927 h 4000927"/>
              <a:gd name="connsiteX4-9" fmla="*/ 0 w 906299"/>
              <a:gd name="connsiteY4-10" fmla="*/ 0 h 400092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06299" h="4000927">
                <a:moveTo>
                  <a:pt x="0" y="0"/>
                </a:moveTo>
                <a:lnTo>
                  <a:pt x="906299" y="290080"/>
                </a:lnTo>
                <a:lnTo>
                  <a:pt x="906299" y="4000927"/>
                </a:lnTo>
                <a:lnTo>
                  <a:pt x="49049" y="400092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zh-CN" altLang="en-US" sz="1500"/>
          </a:p>
        </p:txBody>
      </p:sp>
      <p:sp>
        <p:nvSpPr>
          <p:cNvPr id="37" name="矩形 151"/>
          <p:cNvSpPr/>
          <p:nvPr/>
        </p:nvSpPr>
        <p:spPr bwMode="auto">
          <a:xfrm rot="6911544">
            <a:off x="5017240" y="1874795"/>
            <a:ext cx="847771" cy="3295367"/>
          </a:xfrm>
          <a:custGeom>
            <a:avLst/>
            <a:gdLst>
              <a:gd name="connsiteX0" fmla="*/ 0 w 857250"/>
              <a:gd name="connsiteY0" fmla="*/ 0 h 3414247"/>
              <a:gd name="connsiteX1" fmla="*/ 857250 w 857250"/>
              <a:gd name="connsiteY1" fmla="*/ 0 h 3414247"/>
              <a:gd name="connsiteX2" fmla="*/ 857250 w 857250"/>
              <a:gd name="connsiteY2" fmla="*/ 3414247 h 3414247"/>
              <a:gd name="connsiteX3" fmla="*/ 0 w 857250"/>
              <a:gd name="connsiteY3" fmla="*/ 3414247 h 3414247"/>
              <a:gd name="connsiteX4" fmla="*/ 0 w 857250"/>
              <a:gd name="connsiteY4" fmla="*/ 0 h 3414247"/>
              <a:gd name="connsiteX0-1" fmla="*/ 0 w 857250"/>
              <a:gd name="connsiteY0-2" fmla="*/ 0 h 4085759"/>
              <a:gd name="connsiteX1-3" fmla="*/ 857250 w 857250"/>
              <a:gd name="connsiteY1-4" fmla="*/ 0 h 4085759"/>
              <a:gd name="connsiteX2-5" fmla="*/ 857250 w 857250"/>
              <a:gd name="connsiteY2-6" fmla="*/ 3414247 h 4085759"/>
              <a:gd name="connsiteX3-7" fmla="*/ 314328 w 857250"/>
              <a:gd name="connsiteY3-8" fmla="*/ 4085759 h 4085759"/>
              <a:gd name="connsiteX4-9" fmla="*/ 0 w 857250"/>
              <a:gd name="connsiteY4-10" fmla="*/ 0 h 4085759"/>
              <a:gd name="connsiteX0-11" fmla="*/ 0 w 857250"/>
              <a:gd name="connsiteY0-12" fmla="*/ 0 h 4000034"/>
              <a:gd name="connsiteX1-13" fmla="*/ 857250 w 857250"/>
              <a:gd name="connsiteY1-14" fmla="*/ 0 h 4000034"/>
              <a:gd name="connsiteX2-15" fmla="*/ 857250 w 857250"/>
              <a:gd name="connsiteY2-16" fmla="*/ 3414247 h 4000034"/>
              <a:gd name="connsiteX3-17" fmla="*/ 328619 w 857250"/>
              <a:gd name="connsiteY3-18" fmla="*/ 4000034 h 4000034"/>
              <a:gd name="connsiteX4-19" fmla="*/ 0 w 857250"/>
              <a:gd name="connsiteY4-20" fmla="*/ 0 h 4000034"/>
              <a:gd name="connsiteX0-21" fmla="*/ 0 w 857250"/>
              <a:gd name="connsiteY0-22" fmla="*/ 0 h 4028609"/>
              <a:gd name="connsiteX1-23" fmla="*/ 857250 w 857250"/>
              <a:gd name="connsiteY1-24" fmla="*/ 0 h 4028609"/>
              <a:gd name="connsiteX2-25" fmla="*/ 857250 w 857250"/>
              <a:gd name="connsiteY2-26" fmla="*/ 3414247 h 4028609"/>
              <a:gd name="connsiteX3-27" fmla="*/ 357194 w 857250"/>
              <a:gd name="connsiteY3-28" fmla="*/ 4028609 h 4028609"/>
              <a:gd name="connsiteX4-29" fmla="*/ 0 w 857250"/>
              <a:gd name="connsiteY4-30" fmla="*/ 0 h 4028609"/>
              <a:gd name="connsiteX0-31" fmla="*/ 0 w 514347"/>
              <a:gd name="connsiteY0-32" fmla="*/ 0 h 4700122"/>
              <a:gd name="connsiteX1-33" fmla="*/ 514347 w 514347"/>
              <a:gd name="connsiteY1-34" fmla="*/ 671513 h 4700122"/>
              <a:gd name="connsiteX2-35" fmla="*/ 514347 w 514347"/>
              <a:gd name="connsiteY2-36" fmla="*/ 4085760 h 4700122"/>
              <a:gd name="connsiteX3-37" fmla="*/ 14291 w 514347"/>
              <a:gd name="connsiteY3-38" fmla="*/ 4700122 h 4700122"/>
              <a:gd name="connsiteX4-39" fmla="*/ 0 w 514347"/>
              <a:gd name="connsiteY4-40" fmla="*/ 0 h 4700122"/>
              <a:gd name="connsiteX0-41" fmla="*/ 694660 w 1209007"/>
              <a:gd name="connsiteY0-42" fmla="*/ 17573 h 4717695"/>
              <a:gd name="connsiteX1-43" fmla="*/ 1209007 w 1209007"/>
              <a:gd name="connsiteY1-44" fmla="*/ 689086 h 4717695"/>
              <a:gd name="connsiteX2-45" fmla="*/ 1209007 w 1209007"/>
              <a:gd name="connsiteY2-46" fmla="*/ 4103333 h 4717695"/>
              <a:gd name="connsiteX3-47" fmla="*/ 708951 w 1209007"/>
              <a:gd name="connsiteY3-48" fmla="*/ 4717695 h 4717695"/>
              <a:gd name="connsiteX4-49" fmla="*/ 6 w 1209007"/>
              <a:gd name="connsiteY4-50" fmla="*/ 580671 h 4717695"/>
              <a:gd name="connsiteX5" fmla="*/ 694660 w 1209007"/>
              <a:gd name="connsiteY5" fmla="*/ 17573 h 4717695"/>
              <a:gd name="connsiteX0-51" fmla="*/ 694654 w 1209001"/>
              <a:gd name="connsiteY0-52" fmla="*/ 0 h 4700122"/>
              <a:gd name="connsiteX1-53" fmla="*/ 1209001 w 1209001"/>
              <a:gd name="connsiteY1-54" fmla="*/ 671513 h 4700122"/>
              <a:gd name="connsiteX2-55" fmla="*/ 1209001 w 1209001"/>
              <a:gd name="connsiteY2-56" fmla="*/ 4085760 h 4700122"/>
              <a:gd name="connsiteX3-57" fmla="*/ 708945 w 1209001"/>
              <a:gd name="connsiteY3-58" fmla="*/ 4700122 h 4700122"/>
              <a:gd name="connsiteX4-59" fmla="*/ 0 w 1209001"/>
              <a:gd name="connsiteY4-60" fmla="*/ 563098 h 4700122"/>
              <a:gd name="connsiteX5-61" fmla="*/ 694654 w 1209001"/>
              <a:gd name="connsiteY5-62" fmla="*/ 0 h 4700122"/>
              <a:gd name="connsiteX0-63" fmla="*/ 694654 w 1209001"/>
              <a:gd name="connsiteY0-64" fmla="*/ 0 h 4700122"/>
              <a:gd name="connsiteX1-65" fmla="*/ 1209001 w 1209001"/>
              <a:gd name="connsiteY1-66" fmla="*/ 671513 h 4700122"/>
              <a:gd name="connsiteX2-67" fmla="*/ 1209001 w 1209001"/>
              <a:gd name="connsiteY2-68" fmla="*/ 4085760 h 4700122"/>
              <a:gd name="connsiteX3-69" fmla="*/ 708945 w 1209001"/>
              <a:gd name="connsiteY3-70" fmla="*/ 4700122 h 4700122"/>
              <a:gd name="connsiteX4-71" fmla="*/ 0 w 1209001"/>
              <a:gd name="connsiteY4-72" fmla="*/ 563098 h 4700122"/>
              <a:gd name="connsiteX5-73" fmla="*/ 694654 w 1209001"/>
              <a:gd name="connsiteY5-74" fmla="*/ 0 h 4700122"/>
              <a:gd name="connsiteX0-75" fmla="*/ 694654 w 1209001"/>
              <a:gd name="connsiteY0-76" fmla="*/ 0 h 4700122"/>
              <a:gd name="connsiteX1-77" fmla="*/ 1209001 w 1209001"/>
              <a:gd name="connsiteY1-78" fmla="*/ 671513 h 4700122"/>
              <a:gd name="connsiteX2-79" fmla="*/ 1209001 w 1209001"/>
              <a:gd name="connsiteY2-80" fmla="*/ 4085760 h 4700122"/>
              <a:gd name="connsiteX3-81" fmla="*/ 708945 w 1209001"/>
              <a:gd name="connsiteY3-82" fmla="*/ 4700122 h 4700122"/>
              <a:gd name="connsiteX4-83" fmla="*/ 0 w 1209001"/>
              <a:gd name="connsiteY4-84" fmla="*/ 563098 h 4700122"/>
              <a:gd name="connsiteX5-85" fmla="*/ 694654 w 1209001"/>
              <a:gd name="connsiteY5-86" fmla="*/ 0 h 4700122"/>
              <a:gd name="connsiteX0-87" fmla="*/ 694654 w 1209001"/>
              <a:gd name="connsiteY0-88" fmla="*/ 0 h 4700122"/>
              <a:gd name="connsiteX1-89" fmla="*/ 1209001 w 1209001"/>
              <a:gd name="connsiteY1-90" fmla="*/ 671513 h 4700122"/>
              <a:gd name="connsiteX2-91" fmla="*/ 1209001 w 1209001"/>
              <a:gd name="connsiteY2-92" fmla="*/ 4085760 h 4700122"/>
              <a:gd name="connsiteX3-93" fmla="*/ 708945 w 1209001"/>
              <a:gd name="connsiteY3-94" fmla="*/ 4700122 h 4700122"/>
              <a:gd name="connsiteX4-95" fmla="*/ 0 w 1209001"/>
              <a:gd name="connsiteY4-96" fmla="*/ 563098 h 4700122"/>
              <a:gd name="connsiteX5-97" fmla="*/ 694654 w 1209001"/>
              <a:gd name="connsiteY5-98" fmla="*/ 0 h 47001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61" y="connsiteY5-62"/>
              </a:cxn>
            </a:cxnLst>
            <a:rect l="l" t="t" r="r" b="b"/>
            <a:pathLst>
              <a:path w="1209001" h="4700122">
                <a:moveTo>
                  <a:pt x="694654" y="0"/>
                </a:moveTo>
                <a:lnTo>
                  <a:pt x="1209001" y="671513"/>
                </a:lnTo>
                <a:lnTo>
                  <a:pt x="1209001" y="4085760"/>
                </a:lnTo>
                <a:lnTo>
                  <a:pt x="708945" y="4700122"/>
                </a:lnTo>
                <a:cubicBezTo>
                  <a:pt x="621744" y="4155874"/>
                  <a:pt x="354472" y="2631610"/>
                  <a:pt x="0" y="563098"/>
                </a:cubicBezTo>
                <a:cubicBezTo>
                  <a:pt x="654843" y="51206"/>
                  <a:pt x="607453" y="24793"/>
                  <a:pt x="69465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zh-CN" altLang="en-US" sz="1500"/>
          </a:p>
        </p:txBody>
      </p:sp>
      <p:grpSp>
        <p:nvGrpSpPr>
          <p:cNvPr id="38" name="组合 37"/>
          <p:cNvGrpSpPr/>
          <p:nvPr/>
        </p:nvGrpSpPr>
        <p:grpSpPr>
          <a:xfrm>
            <a:off x="2100322" y="3107182"/>
            <a:ext cx="3295320" cy="847531"/>
            <a:chOff x="1574851" y="2330386"/>
            <a:chExt cx="2471812" cy="635648"/>
          </a:xfrm>
        </p:grpSpPr>
        <p:sp>
          <p:nvSpPr>
            <p:cNvPr id="39" name="矩形 151"/>
            <p:cNvSpPr/>
            <p:nvPr/>
          </p:nvSpPr>
          <p:spPr bwMode="auto">
            <a:xfrm rot="6911544">
              <a:off x="2492933" y="1412304"/>
              <a:ext cx="635648" cy="2471812"/>
            </a:xfrm>
            <a:custGeom>
              <a:avLst/>
              <a:gdLst>
                <a:gd name="connsiteX0" fmla="*/ 0 w 857250"/>
                <a:gd name="connsiteY0" fmla="*/ 0 h 3414247"/>
                <a:gd name="connsiteX1" fmla="*/ 857250 w 857250"/>
                <a:gd name="connsiteY1" fmla="*/ 0 h 3414247"/>
                <a:gd name="connsiteX2" fmla="*/ 857250 w 857250"/>
                <a:gd name="connsiteY2" fmla="*/ 3414247 h 3414247"/>
                <a:gd name="connsiteX3" fmla="*/ 0 w 857250"/>
                <a:gd name="connsiteY3" fmla="*/ 3414247 h 3414247"/>
                <a:gd name="connsiteX4" fmla="*/ 0 w 857250"/>
                <a:gd name="connsiteY4" fmla="*/ 0 h 3414247"/>
                <a:gd name="connsiteX0-1" fmla="*/ 0 w 857250"/>
                <a:gd name="connsiteY0-2" fmla="*/ 0 h 4085759"/>
                <a:gd name="connsiteX1-3" fmla="*/ 857250 w 857250"/>
                <a:gd name="connsiteY1-4" fmla="*/ 0 h 4085759"/>
                <a:gd name="connsiteX2-5" fmla="*/ 857250 w 857250"/>
                <a:gd name="connsiteY2-6" fmla="*/ 3414247 h 4085759"/>
                <a:gd name="connsiteX3-7" fmla="*/ 314328 w 857250"/>
                <a:gd name="connsiteY3-8" fmla="*/ 4085759 h 4085759"/>
                <a:gd name="connsiteX4-9" fmla="*/ 0 w 857250"/>
                <a:gd name="connsiteY4-10" fmla="*/ 0 h 4085759"/>
                <a:gd name="connsiteX0-11" fmla="*/ 0 w 857250"/>
                <a:gd name="connsiteY0-12" fmla="*/ 0 h 4000034"/>
                <a:gd name="connsiteX1-13" fmla="*/ 857250 w 857250"/>
                <a:gd name="connsiteY1-14" fmla="*/ 0 h 4000034"/>
                <a:gd name="connsiteX2-15" fmla="*/ 857250 w 857250"/>
                <a:gd name="connsiteY2-16" fmla="*/ 3414247 h 4000034"/>
                <a:gd name="connsiteX3-17" fmla="*/ 328619 w 857250"/>
                <a:gd name="connsiteY3-18" fmla="*/ 4000034 h 4000034"/>
                <a:gd name="connsiteX4-19" fmla="*/ 0 w 857250"/>
                <a:gd name="connsiteY4-20" fmla="*/ 0 h 4000034"/>
                <a:gd name="connsiteX0-21" fmla="*/ 0 w 857250"/>
                <a:gd name="connsiteY0-22" fmla="*/ 0 h 4028609"/>
                <a:gd name="connsiteX1-23" fmla="*/ 857250 w 857250"/>
                <a:gd name="connsiteY1-24" fmla="*/ 0 h 4028609"/>
                <a:gd name="connsiteX2-25" fmla="*/ 857250 w 857250"/>
                <a:gd name="connsiteY2-26" fmla="*/ 3414247 h 4028609"/>
                <a:gd name="connsiteX3-27" fmla="*/ 357194 w 857250"/>
                <a:gd name="connsiteY3-28" fmla="*/ 4028609 h 4028609"/>
                <a:gd name="connsiteX4-29" fmla="*/ 0 w 857250"/>
                <a:gd name="connsiteY4-30" fmla="*/ 0 h 4028609"/>
                <a:gd name="connsiteX0-31" fmla="*/ 0 w 514347"/>
                <a:gd name="connsiteY0-32" fmla="*/ 0 h 4700122"/>
                <a:gd name="connsiteX1-33" fmla="*/ 514347 w 514347"/>
                <a:gd name="connsiteY1-34" fmla="*/ 671513 h 4700122"/>
                <a:gd name="connsiteX2-35" fmla="*/ 514347 w 514347"/>
                <a:gd name="connsiteY2-36" fmla="*/ 4085760 h 4700122"/>
                <a:gd name="connsiteX3-37" fmla="*/ 14291 w 514347"/>
                <a:gd name="connsiteY3-38" fmla="*/ 4700122 h 4700122"/>
                <a:gd name="connsiteX4-39" fmla="*/ 0 w 514347"/>
                <a:gd name="connsiteY4-40" fmla="*/ 0 h 4700122"/>
                <a:gd name="connsiteX0-41" fmla="*/ 694660 w 1209007"/>
                <a:gd name="connsiteY0-42" fmla="*/ 17573 h 4717695"/>
                <a:gd name="connsiteX1-43" fmla="*/ 1209007 w 1209007"/>
                <a:gd name="connsiteY1-44" fmla="*/ 689086 h 4717695"/>
                <a:gd name="connsiteX2-45" fmla="*/ 1209007 w 1209007"/>
                <a:gd name="connsiteY2-46" fmla="*/ 4103333 h 4717695"/>
                <a:gd name="connsiteX3-47" fmla="*/ 708951 w 1209007"/>
                <a:gd name="connsiteY3-48" fmla="*/ 4717695 h 4717695"/>
                <a:gd name="connsiteX4-49" fmla="*/ 6 w 1209007"/>
                <a:gd name="connsiteY4-50" fmla="*/ 580671 h 4717695"/>
                <a:gd name="connsiteX5" fmla="*/ 694660 w 1209007"/>
                <a:gd name="connsiteY5" fmla="*/ 17573 h 4717695"/>
                <a:gd name="connsiteX0-51" fmla="*/ 694654 w 1209001"/>
                <a:gd name="connsiteY0-52" fmla="*/ 0 h 4700122"/>
                <a:gd name="connsiteX1-53" fmla="*/ 1209001 w 1209001"/>
                <a:gd name="connsiteY1-54" fmla="*/ 671513 h 4700122"/>
                <a:gd name="connsiteX2-55" fmla="*/ 1209001 w 1209001"/>
                <a:gd name="connsiteY2-56" fmla="*/ 4085760 h 4700122"/>
                <a:gd name="connsiteX3-57" fmla="*/ 708945 w 1209001"/>
                <a:gd name="connsiteY3-58" fmla="*/ 4700122 h 4700122"/>
                <a:gd name="connsiteX4-59" fmla="*/ 0 w 1209001"/>
                <a:gd name="connsiteY4-60" fmla="*/ 563098 h 4700122"/>
                <a:gd name="connsiteX5-61" fmla="*/ 694654 w 1209001"/>
                <a:gd name="connsiteY5-62" fmla="*/ 0 h 4700122"/>
                <a:gd name="connsiteX0-63" fmla="*/ 694654 w 1209001"/>
                <a:gd name="connsiteY0-64" fmla="*/ 0 h 4700122"/>
                <a:gd name="connsiteX1-65" fmla="*/ 1209001 w 1209001"/>
                <a:gd name="connsiteY1-66" fmla="*/ 671513 h 4700122"/>
                <a:gd name="connsiteX2-67" fmla="*/ 1209001 w 1209001"/>
                <a:gd name="connsiteY2-68" fmla="*/ 4085760 h 4700122"/>
                <a:gd name="connsiteX3-69" fmla="*/ 708945 w 1209001"/>
                <a:gd name="connsiteY3-70" fmla="*/ 4700122 h 4700122"/>
                <a:gd name="connsiteX4-71" fmla="*/ 0 w 1209001"/>
                <a:gd name="connsiteY4-72" fmla="*/ 563098 h 4700122"/>
                <a:gd name="connsiteX5-73" fmla="*/ 694654 w 1209001"/>
                <a:gd name="connsiteY5-74" fmla="*/ 0 h 4700122"/>
                <a:gd name="connsiteX0-75" fmla="*/ 694654 w 1209001"/>
                <a:gd name="connsiteY0-76" fmla="*/ 0 h 4700122"/>
                <a:gd name="connsiteX1-77" fmla="*/ 1209001 w 1209001"/>
                <a:gd name="connsiteY1-78" fmla="*/ 671513 h 4700122"/>
                <a:gd name="connsiteX2-79" fmla="*/ 1209001 w 1209001"/>
                <a:gd name="connsiteY2-80" fmla="*/ 4085760 h 4700122"/>
                <a:gd name="connsiteX3-81" fmla="*/ 708945 w 1209001"/>
                <a:gd name="connsiteY3-82" fmla="*/ 4700122 h 4700122"/>
                <a:gd name="connsiteX4-83" fmla="*/ 0 w 1209001"/>
                <a:gd name="connsiteY4-84" fmla="*/ 563098 h 4700122"/>
                <a:gd name="connsiteX5-85" fmla="*/ 694654 w 1209001"/>
                <a:gd name="connsiteY5-86" fmla="*/ 0 h 4700122"/>
                <a:gd name="connsiteX0-87" fmla="*/ 694654 w 1209001"/>
                <a:gd name="connsiteY0-88" fmla="*/ 0 h 4700122"/>
                <a:gd name="connsiteX1-89" fmla="*/ 1209001 w 1209001"/>
                <a:gd name="connsiteY1-90" fmla="*/ 671513 h 4700122"/>
                <a:gd name="connsiteX2-91" fmla="*/ 1209001 w 1209001"/>
                <a:gd name="connsiteY2-92" fmla="*/ 4085760 h 4700122"/>
                <a:gd name="connsiteX3-93" fmla="*/ 708945 w 1209001"/>
                <a:gd name="connsiteY3-94" fmla="*/ 4700122 h 4700122"/>
                <a:gd name="connsiteX4-95" fmla="*/ 0 w 1209001"/>
                <a:gd name="connsiteY4-96" fmla="*/ 563098 h 4700122"/>
                <a:gd name="connsiteX5-97" fmla="*/ 694654 w 1209001"/>
                <a:gd name="connsiteY5-98" fmla="*/ 0 h 47001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61" y="connsiteY5-62"/>
                </a:cxn>
              </a:cxnLst>
              <a:rect l="l" t="t" r="r" b="b"/>
              <a:pathLst>
                <a:path w="1209001" h="4700122">
                  <a:moveTo>
                    <a:pt x="694654" y="0"/>
                  </a:moveTo>
                  <a:lnTo>
                    <a:pt x="1209001" y="671513"/>
                  </a:lnTo>
                  <a:lnTo>
                    <a:pt x="1209001" y="4085760"/>
                  </a:lnTo>
                  <a:lnTo>
                    <a:pt x="708945" y="4700122"/>
                  </a:lnTo>
                  <a:cubicBezTo>
                    <a:pt x="621744" y="4155874"/>
                    <a:pt x="354472" y="2631610"/>
                    <a:pt x="0" y="563098"/>
                  </a:cubicBezTo>
                  <a:cubicBezTo>
                    <a:pt x="654843" y="51206"/>
                    <a:pt x="607453" y="24793"/>
                    <a:pt x="694654"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
            </a:p>
          </p:txBody>
        </p:sp>
        <p:sp>
          <p:nvSpPr>
            <p:cNvPr id="40" name="矩形 104"/>
            <p:cNvSpPr>
              <a:spLocks noChangeArrowheads="1"/>
            </p:cNvSpPr>
            <p:nvPr/>
          </p:nvSpPr>
          <p:spPr bwMode="auto">
            <a:xfrm rot="1126831">
              <a:off x="2248862" y="2624916"/>
              <a:ext cx="869582" cy="28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900" b="1" dirty="0">
                  <a:solidFill>
                    <a:schemeClr val="bg1"/>
                  </a:solidFill>
                  <a:latin typeface="微软雅黑" panose="020B0503020204020204" pitchFamily="34" charset="-122"/>
                  <a:ea typeface="微软雅黑" panose="020B0503020204020204" pitchFamily="34" charset="-122"/>
                </a:rPr>
                <a:t>项目键入</a:t>
              </a:r>
            </a:p>
          </p:txBody>
        </p:sp>
        <p:sp>
          <p:nvSpPr>
            <p:cNvPr id="41" name="文本框 295"/>
            <p:cNvSpPr txBox="1">
              <a:spLocks noChangeArrowheads="1"/>
            </p:cNvSpPr>
            <p:nvPr/>
          </p:nvSpPr>
          <p:spPr bwMode="auto">
            <a:xfrm rot="885813">
              <a:off x="1786143" y="2353025"/>
              <a:ext cx="460950" cy="311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charset="0"/>
                  <a:ea typeface="宋体" panose="02010600030101010101" pitchFamily="2" charset="-122"/>
                </a:defRPr>
              </a:lvl1pPr>
              <a:lvl2pPr marL="742950" indent="-285750">
                <a:defRPr sz="2400">
                  <a:solidFill>
                    <a:schemeClr val="tx1"/>
                  </a:solidFill>
                  <a:latin typeface="Calibri" panose="020F0502020204030204" charset="0"/>
                  <a:ea typeface="宋体" panose="02010600030101010101" pitchFamily="2" charset="-122"/>
                </a:defRPr>
              </a:lvl2pPr>
              <a:lvl3pPr>
                <a:defRPr sz="2000">
                  <a:solidFill>
                    <a:schemeClr val="tx1"/>
                  </a:solidFill>
                  <a:latin typeface="Calibri" panose="020F0502020204030204" charset="0"/>
                  <a:ea typeface="宋体" panose="02010600030101010101" pitchFamily="2" charset="-122"/>
                </a:defRPr>
              </a:lvl3pPr>
              <a:lvl4pPr>
                <a:defRPr>
                  <a:solidFill>
                    <a:schemeClr val="tx1"/>
                  </a:solidFill>
                  <a:latin typeface="Calibri" panose="020F0502020204030204" charset="0"/>
                  <a:ea typeface="宋体" panose="02010600030101010101" pitchFamily="2" charset="-122"/>
                </a:defRPr>
              </a:lvl4pPr>
              <a:lvl5pPr>
                <a:defRPr>
                  <a:solidFill>
                    <a:schemeClr val="tx1"/>
                  </a:solidFill>
                  <a:latin typeface="Calibri" panose="020F0502020204030204" charset="0"/>
                  <a:ea typeface="宋体" panose="02010600030101010101" pitchFamily="2" charset="-122"/>
                </a:defRPr>
              </a:lvl5pPr>
              <a:lvl6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r>
                <a:rPr lang="en-US" altLang="zh-CN" sz="2100" b="1">
                  <a:solidFill>
                    <a:schemeClr val="bg1"/>
                  </a:solidFill>
                  <a:latin typeface="Impact" panose="020B0806030902050204" pitchFamily="34" charset="0"/>
                </a:rPr>
                <a:t>01</a:t>
              </a:r>
              <a:endParaRPr lang="zh-CN" altLang="en-US" sz="2100" b="1">
                <a:solidFill>
                  <a:schemeClr val="bg1"/>
                </a:solidFill>
                <a:latin typeface="Impact" panose="020B0806030902050204" pitchFamily="34" charset="0"/>
              </a:endParaRPr>
            </a:p>
          </p:txBody>
        </p:sp>
      </p:grpSp>
      <p:sp>
        <p:nvSpPr>
          <p:cNvPr id="42" name="文本框 205"/>
          <p:cNvSpPr txBox="1">
            <a:spLocks noChangeArrowheads="1"/>
          </p:cNvSpPr>
          <p:nvPr/>
        </p:nvSpPr>
        <p:spPr bwMode="auto">
          <a:xfrm rot="885813">
            <a:off x="4199555" y="3047059"/>
            <a:ext cx="614520" cy="45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lvl1pPr>
              <a:defRPr sz="2800">
                <a:solidFill>
                  <a:schemeClr val="tx1"/>
                </a:solidFill>
                <a:latin typeface="Calibri" panose="020F0502020204030204" charset="0"/>
                <a:ea typeface="宋体" panose="02010600030101010101" pitchFamily="2" charset="-122"/>
              </a:defRPr>
            </a:lvl1pPr>
            <a:lvl2pPr marL="742950" indent="-285750">
              <a:defRPr sz="2400">
                <a:solidFill>
                  <a:schemeClr val="tx1"/>
                </a:solidFill>
                <a:latin typeface="Calibri" panose="020F0502020204030204" charset="0"/>
                <a:ea typeface="宋体" panose="02010600030101010101" pitchFamily="2" charset="-122"/>
              </a:defRPr>
            </a:lvl2pPr>
            <a:lvl3pPr>
              <a:defRPr sz="2000">
                <a:solidFill>
                  <a:schemeClr val="tx1"/>
                </a:solidFill>
                <a:latin typeface="Calibri" panose="020F0502020204030204" charset="0"/>
                <a:ea typeface="宋体" panose="02010600030101010101" pitchFamily="2" charset="-122"/>
              </a:defRPr>
            </a:lvl3pPr>
            <a:lvl4pPr>
              <a:defRPr>
                <a:solidFill>
                  <a:schemeClr val="tx1"/>
                </a:solidFill>
                <a:latin typeface="Calibri" panose="020F0502020204030204" charset="0"/>
                <a:ea typeface="宋体" panose="02010600030101010101" pitchFamily="2" charset="-122"/>
              </a:defRPr>
            </a:lvl4pPr>
            <a:lvl5pPr>
              <a:defRPr>
                <a:solidFill>
                  <a:schemeClr val="tx1"/>
                </a:solidFill>
                <a:latin typeface="Calibri" panose="020F0502020204030204" charset="0"/>
                <a:ea typeface="宋体" panose="02010600030101010101" pitchFamily="2" charset="-122"/>
              </a:defRPr>
            </a:lvl5pPr>
            <a:lvl6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r>
              <a:rPr lang="en-US" altLang="zh-CN" sz="2100" b="1">
                <a:solidFill>
                  <a:schemeClr val="bg1"/>
                </a:solidFill>
                <a:latin typeface="Impact" panose="020B0806030902050204" pitchFamily="34" charset="0"/>
              </a:rPr>
              <a:t>02</a:t>
            </a:r>
            <a:endParaRPr lang="zh-CN" altLang="en-US" sz="2100" b="1">
              <a:solidFill>
                <a:schemeClr val="bg1"/>
              </a:solidFill>
              <a:latin typeface="Impact" panose="020B0806030902050204" pitchFamily="34" charset="0"/>
            </a:endParaRPr>
          </a:p>
        </p:txBody>
      </p:sp>
      <p:sp>
        <p:nvSpPr>
          <p:cNvPr id="43" name="矩形 104"/>
          <p:cNvSpPr>
            <a:spLocks noChangeArrowheads="1"/>
          </p:cNvSpPr>
          <p:nvPr/>
        </p:nvSpPr>
        <p:spPr bwMode="auto">
          <a:xfrm rot="1126831">
            <a:off x="4855575" y="3396707"/>
            <a:ext cx="1220823" cy="415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8" tIns="60954" rIns="121908" bIns="60954">
            <a:spAutoFit/>
          </a:bodyPr>
          <a:lstStyle/>
          <a:p>
            <a:r>
              <a:rPr lang="zh-CN" altLang="en-US" sz="1900" b="1">
                <a:solidFill>
                  <a:schemeClr val="bg1"/>
                </a:solidFill>
                <a:latin typeface="微软雅黑" panose="020B0503020204020204" pitchFamily="34" charset="-122"/>
                <a:ea typeface="微软雅黑" panose="020B0503020204020204" pitchFamily="34" charset="-122"/>
              </a:rPr>
              <a:t>项目键入</a:t>
            </a:r>
          </a:p>
        </p:txBody>
      </p:sp>
      <p:grpSp>
        <p:nvGrpSpPr>
          <p:cNvPr id="44" name="组合 43"/>
          <p:cNvGrpSpPr/>
          <p:nvPr/>
        </p:nvGrpSpPr>
        <p:grpSpPr>
          <a:xfrm>
            <a:off x="5623477" y="3047942"/>
            <a:ext cx="3295367" cy="887814"/>
            <a:chOff x="4217560" y="2285955"/>
            <a:chExt cx="2471847" cy="665860"/>
          </a:xfrm>
        </p:grpSpPr>
        <p:sp>
          <p:nvSpPr>
            <p:cNvPr id="45" name="矩形 151"/>
            <p:cNvSpPr/>
            <p:nvPr/>
          </p:nvSpPr>
          <p:spPr bwMode="auto">
            <a:xfrm rot="6911544">
              <a:off x="5135570" y="1397977"/>
              <a:ext cx="635828" cy="2471847"/>
            </a:xfrm>
            <a:custGeom>
              <a:avLst/>
              <a:gdLst>
                <a:gd name="connsiteX0" fmla="*/ 0 w 857250"/>
                <a:gd name="connsiteY0" fmla="*/ 0 h 3414247"/>
                <a:gd name="connsiteX1" fmla="*/ 857250 w 857250"/>
                <a:gd name="connsiteY1" fmla="*/ 0 h 3414247"/>
                <a:gd name="connsiteX2" fmla="*/ 857250 w 857250"/>
                <a:gd name="connsiteY2" fmla="*/ 3414247 h 3414247"/>
                <a:gd name="connsiteX3" fmla="*/ 0 w 857250"/>
                <a:gd name="connsiteY3" fmla="*/ 3414247 h 3414247"/>
                <a:gd name="connsiteX4" fmla="*/ 0 w 857250"/>
                <a:gd name="connsiteY4" fmla="*/ 0 h 3414247"/>
                <a:gd name="connsiteX0-1" fmla="*/ 0 w 857250"/>
                <a:gd name="connsiteY0-2" fmla="*/ 0 h 4085759"/>
                <a:gd name="connsiteX1-3" fmla="*/ 857250 w 857250"/>
                <a:gd name="connsiteY1-4" fmla="*/ 0 h 4085759"/>
                <a:gd name="connsiteX2-5" fmla="*/ 857250 w 857250"/>
                <a:gd name="connsiteY2-6" fmla="*/ 3414247 h 4085759"/>
                <a:gd name="connsiteX3-7" fmla="*/ 314328 w 857250"/>
                <a:gd name="connsiteY3-8" fmla="*/ 4085759 h 4085759"/>
                <a:gd name="connsiteX4-9" fmla="*/ 0 w 857250"/>
                <a:gd name="connsiteY4-10" fmla="*/ 0 h 4085759"/>
                <a:gd name="connsiteX0-11" fmla="*/ 0 w 857250"/>
                <a:gd name="connsiteY0-12" fmla="*/ 0 h 4000034"/>
                <a:gd name="connsiteX1-13" fmla="*/ 857250 w 857250"/>
                <a:gd name="connsiteY1-14" fmla="*/ 0 h 4000034"/>
                <a:gd name="connsiteX2-15" fmla="*/ 857250 w 857250"/>
                <a:gd name="connsiteY2-16" fmla="*/ 3414247 h 4000034"/>
                <a:gd name="connsiteX3-17" fmla="*/ 328619 w 857250"/>
                <a:gd name="connsiteY3-18" fmla="*/ 4000034 h 4000034"/>
                <a:gd name="connsiteX4-19" fmla="*/ 0 w 857250"/>
                <a:gd name="connsiteY4-20" fmla="*/ 0 h 4000034"/>
                <a:gd name="connsiteX0-21" fmla="*/ 0 w 857250"/>
                <a:gd name="connsiteY0-22" fmla="*/ 0 h 4028609"/>
                <a:gd name="connsiteX1-23" fmla="*/ 857250 w 857250"/>
                <a:gd name="connsiteY1-24" fmla="*/ 0 h 4028609"/>
                <a:gd name="connsiteX2-25" fmla="*/ 857250 w 857250"/>
                <a:gd name="connsiteY2-26" fmla="*/ 3414247 h 4028609"/>
                <a:gd name="connsiteX3-27" fmla="*/ 357194 w 857250"/>
                <a:gd name="connsiteY3-28" fmla="*/ 4028609 h 4028609"/>
                <a:gd name="connsiteX4-29" fmla="*/ 0 w 857250"/>
                <a:gd name="connsiteY4-30" fmla="*/ 0 h 4028609"/>
                <a:gd name="connsiteX0-31" fmla="*/ 0 w 514347"/>
                <a:gd name="connsiteY0-32" fmla="*/ 0 h 4700122"/>
                <a:gd name="connsiteX1-33" fmla="*/ 514347 w 514347"/>
                <a:gd name="connsiteY1-34" fmla="*/ 671513 h 4700122"/>
                <a:gd name="connsiteX2-35" fmla="*/ 514347 w 514347"/>
                <a:gd name="connsiteY2-36" fmla="*/ 4085760 h 4700122"/>
                <a:gd name="connsiteX3-37" fmla="*/ 14291 w 514347"/>
                <a:gd name="connsiteY3-38" fmla="*/ 4700122 h 4700122"/>
                <a:gd name="connsiteX4-39" fmla="*/ 0 w 514347"/>
                <a:gd name="connsiteY4-40" fmla="*/ 0 h 4700122"/>
                <a:gd name="connsiteX0-41" fmla="*/ 694660 w 1209007"/>
                <a:gd name="connsiteY0-42" fmla="*/ 17573 h 4717695"/>
                <a:gd name="connsiteX1-43" fmla="*/ 1209007 w 1209007"/>
                <a:gd name="connsiteY1-44" fmla="*/ 689086 h 4717695"/>
                <a:gd name="connsiteX2-45" fmla="*/ 1209007 w 1209007"/>
                <a:gd name="connsiteY2-46" fmla="*/ 4103333 h 4717695"/>
                <a:gd name="connsiteX3-47" fmla="*/ 708951 w 1209007"/>
                <a:gd name="connsiteY3-48" fmla="*/ 4717695 h 4717695"/>
                <a:gd name="connsiteX4-49" fmla="*/ 6 w 1209007"/>
                <a:gd name="connsiteY4-50" fmla="*/ 580671 h 4717695"/>
                <a:gd name="connsiteX5" fmla="*/ 694660 w 1209007"/>
                <a:gd name="connsiteY5" fmla="*/ 17573 h 4717695"/>
                <a:gd name="connsiteX0-51" fmla="*/ 694654 w 1209001"/>
                <a:gd name="connsiteY0-52" fmla="*/ 0 h 4700122"/>
                <a:gd name="connsiteX1-53" fmla="*/ 1209001 w 1209001"/>
                <a:gd name="connsiteY1-54" fmla="*/ 671513 h 4700122"/>
                <a:gd name="connsiteX2-55" fmla="*/ 1209001 w 1209001"/>
                <a:gd name="connsiteY2-56" fmla="*/ 4085760 h 4700122"/>
                <a:gd name="connsiteX3-57" fmla="*/ 708945 w 1209001"/>
                <a:gd name="connsiteY3-58" fmla="*/ 4700122 h 4700122"/>
                <a:gd name="connsiteX4-59" fmla="*/ 0 w 1209001"/>
                <a:gd name="connsiteY4-60" fmla="*/ 563098 h 4700122"/>
                <a:gd name="connsiteX5-61" fmla="*/ 694654 w 1209001"/>
                <a:gd name="connsiteY5-62" fmla="*/ 0 h 4700122"/>
                <a:gd name="connsiteX0-63" fmla="*/ 694654 w 1209001"/>
                <a:gd name="connsiteY0-64" fmla="*/ 0 h 4700122"/>
                <a:gd name="connsiteX1-65" fmla="*/ 1209001 w 1209001"/>
                <a:gd name="connsiteY1-66" fmla="*/ 671513 h 4700122"/>
                <a:gd name="connsiteX2-67" fmla="*/ 1209001 w 1209001"/>
                <a:gd name="connsiteY2-68" fmla="*/ 4085760 h 4700122"/>
                <a:gd name="connsiteX3-69" fmla="*/ 708945 w 1209001"/>
                <a:gd name="connsiteY3-70" fmla="*/ 4700122 h 4700122"/>
                <a:gd name="connsiteX4-71" fmla="*/ 0 w 1209001"/>
                <a:gd name="connsiteY4-72" fmla="*/ 563098 h 4700122"/>
                <a:gd name="connsiteX5-73" fmla="*/ 694654 w 1209001"/>
                <a:gd name="connsiteY5-74" fmla="*/ 0 h 4700122"/>
                <a:gd name="connsiteX0-75" fmla="*/ 694654 w 1209001"/>
                <a:gd name="connsiteY0-76" fmla="*/ 0 h 4700122"/>
                <a:gd name="connsiteX1-77" fmla="*/ 1209001 w 1209001"/>
                <a:gd name="connsiteY1-78" fmla="*/ 671513 h 4700122"/>
                <a:gd name="connsiteX2-79" fmla="*/ 1209001 w 1209001"/>
                <a:gd name="connsiteY2-80" fmla="*/ 4085760 h 4700122"/>
                <a:gd name="connsiteX3-81" fmla="*/ 708945 w 1209001"/>
                <a:gd name="connsiteY3-82" fmla="*/ 4700122 h 4700122"/>
                <a:gd name="connsiteX4-83" fmla="*/ 0 w 1209001"/>
                <a:gd name="connsiteY4-84" fmla="*/ 563098 h 4700122"/>
                <a:gd name="connsiteX5-85" fmla="*/ 694654 w 1209001"/>
                <a:gd name="connsiteY5-86" fmla="*/ 0 h 4700122"/>
                <a:gd name="connsiteX0-87" fmla="*/ 694654 w 1209001"/>
                <a:gd name="connsiteY0-88" fmla="*/ 0 h 4700122"/>
                <a:gd name="connsiteX1-89" fmla="*/ 1209001 w 1209001"/>
                <a:gd name="connsiteY1-90" fmla="*/ 671513 h 4700122"/>
                <a:gd name="connsiteX2-91" fmla="*/ 1209001 w 1209001"/>
                <a:gd name="connsiteY2-92" fmla="*/ 4085760 h 4700122"/>
                <a:gd name="connsiteX3-93" fmla="*/ 708945 w 1209001"/>
                <a:gd name="connsiteY3-94" fmla="*/ 4700122 h 4700122"/>
                <a:gd name="connsiteX4-95" fmla="*/ 0 w 1209001"/>
                <a:gd name="connsiteY4-96" fmla="*/ 563098 h 4700122"/>
                <a:gd name="connsiteX5-97" fmla="*/ 694654 w 1209001"/>
                <a:gd name="connsiteY5-98" fmla="*/ 0 h 47001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61" y="connsiteY5-62"/>
                </a:cxn>
              </a:cxnLst>
              <a:rect l="l" t="t" r="r" b="b"/>
              <a:pathLst>
                <a:path w="1209001" h="4700122">
                  <a:moveTo>
                    <a:pt x="694654" y="0"/>
                  </a:moveTo>
                  <a:lnTo>
                    <a:pt x="1209001" y="671513"/>
                  </a:lnTo>
                  <a:lnTo>
                    <a:pt x="1209001" y="4085760"/>
                  </a:lnTo>
                  <a:lnTo>
                    <a:pt x="708945" y="4700122"/>
                  </a:lnTo>
                  <a:cubicBezTo>
                    <a:pt x="621744" y="4155874"/>
                    <a:pt x="354472" y="2631610"/>
                    <a:pt x="0" y="563098"/>
                  </a:cubicBezTo>
                  <a:cubicBezTo>
                    <a:pt x="654843" y="51206"/>
                    <a:pt x="607453" y="24793"/>
                    <a:pt x="694654"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
            </a:p>
          </p:txBody>
        </p:sp>
        <p:sp>
          <p:nvSpPr>
            <p:cNvPr id="46" name="文本框 206"/>
            <p:cNvSpPr txBox="1">
              <a:spLocks noChangeArrowheads="1"/>
            </p:cNvSpPr>
            <p:nvPr/>
          </p:nvSpPr>
          <p:spPr bwMode="auto">
            <a:xfrm rot="885813">
              <a:off x="4467699" y="2285955"/>
              <a:ext cx="460950" cy="311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charset="0"/>
                  <a:ea typeface="宋体" panose="02010600030101010101" pitchFamily="2" charset="-122"/>
                </a:defRPr>
              </a:lvl1pPr>
              <a:lvl2pPr marL="742950" indent="-285750">
                <a:defRPr sz="2400">
                  <a:solidFill>
                    <a:schemeClr val="tx1"/>
                  </a:solidFill>
                  <a:latin typeface="Calibri" panose="020F0502020204030204" charset="0"/>
                  <a:ea typeface="宋体" panose="02010600030101010101" pitchFamily="2" charset="-122"/>
                </a:defRPr>
              </a:lvl2pPr>
              <a:lvl3pPr>
                <a:defRPr sz="2000">
                  <a:solidFill>
                    <a:schemeClr val="tx1"/>
                  </a:solidFill>
                  <a:latin typeface="Calibri" panose="020F0502020204030204" charset="0"/>
                  <a:ea typeface="宋体" panose="02010600030101010101" pitchFamily="2" charset="-122"/>
                </a:defRPr>
              </a:lvl3pPr>
              <a:lvl4pPr>
                <a:defRPr>
                  <a:solidFill>
                    <a:schemeClr val="tx1"/>
                  </a:solidFill>
                  <a:latin typeface="Calibri" panose="020F0502020204030204" charset="0"/>
                  <a:ea typeface="宋体" panose="02010600030101010101" pitchFamily="2" charset="-122"/>
                </a:defRPr>
              </a:lvl4pPr>
              <a:lvl5pPr>
                <a:defRPr>
                  <a:solidFill>
                    <a:schemeClr val="tx1"/>
                  </a:solidFill>
                  <a:latin typeface="Calibri" panose="020F0502020204030204" charset="0"/>
                  <a:ea typeface="宋体" panose="02010600030101010101" pitchFamily="2" charset="-122"/>
                </a:defRPr>
              </a:lvl5pPr>
              <a:lvl6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r>
                <a:rPr lang="en-US" altLang="zh-CN" sz="2100" b="1">
                  <a:solidFill>
                    <a:schemeClr val="bg1"/>
                  </a:solidFill>
                  <a:latin typeface="Impact" panose="020B0806030902050204" pitchFamily="34" charset="0"/>
                </a:rPr>
                <a:t>03</a:t>
              </a:r>
              <a:endParaRPr lang="zh-CN" altLang="en-US" sz="2100" b="1">
                <a:solidFill>
                  <a:schemeClr val="bg1"/>
                </a:solidFill>
                <a:latin typeface="Impact" panose="020B0806030902050204" pitchFamily="34" charset="0"/>
              </a:endParaRPr>
            </a:p>
          </p:txBody>
        </p:sp>
        <p:sp>
          <p:nvSpPr>
            <p:cNvPr id="47" name="矩形 104"/>
            <p:cNvSpPr>
              <a:spLocks noChangeArrowheads="1"/>
            </p:cNvSpPr>
            <p:nvPr/>
          </p:nvSpPr>
          <p:spPr bwMode="auto">
            <a:xfrm rot="1126831">
              <a:off x="5058459" y="2570042"/>
              <a:ext cx="869582" cy="28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900" b="1">
                  <a:solidFill>
                    <a:schemeClr val="bg1"/>
                  </a:solidFill>
                  <a:latin typeface="微软雅黑" panose="020B0503020204020204" pitchFamily="34" charset="-122"/>
                  <a:ea typeface="微软雅黑" panose="020B0503020204020204" pitchFamily="34" charset="-122"/>
                </a:rPr>
                <a:t>项目键入</a:t>
              </a:r>
            </a:p>
          </p:txBody>
        </p:sp>
      </p:grpSp>
      <p:grpSp>
        <p:nvGrpSpPr>
          <p:cNvPr id="48" name="组合 47"/>
          <p:cNvGrpSpPr/>
          <p:nvPr/>
        </p:nvGrpSpPr>
        <p:grpSpPr>
          <a:xfrm>
            <a:off x="7451391" y="3047941"/>
            <a:ext cx="3295367" cy="883084"/>
            <a:chOff x="5588674" y="2285955"/>
            <a:chExt cx="2471847" cy="662313"/>
          </a:xfrm>
        </p:grpSpPr>
        <p:sp>
          <p:nvSpPr>
            <p:cNvPr id="49" name="矩形 151"/>
            <p:cNvSpPr/>
            <p:nvPr/>
          </p:nvSpPr>
          <p:spPr bwMode="auto">
            <a:xfrm rot="6911544">
              <a:off x="6506684" y="1394430"/>
              <a:ext cx="635828" cy="2471847"/>
            </a:xfrm>
            <a:custGeom>
              <a:avLst/>
              <a:gdLst>
                <a:gd name="connsiteX0" fmla="*/ 0 w 857250"/>
                <a:gd name="connsiteY0" fmla="*/ 0 h 3414247"/>
                <a:gd name="connsiteX1" fmla="*/ 857250 w 857250"/>
                <a:gd name="connsiteY1" fmla="*/ 0 h 3414247"/>
                <a:gd name="connsiteX2" fmla="*/ 857250 w 857250"/>
                <a:gd name="connsiteY2" fmla="*/ 3414247 h 3414247"/>
                <a:gd name="connsiteX3" fmla="*/ 0 w 857250"/>
                <a:gd name="connsiteY3" fmla="*/ 3414247 h 3414247"/>
                <a:gd name="connsiteX4" fmla="*/ 0 w 857250"/>
                <a:gd name="connsiteY4" fmla="*/ 0 h 3414247"/>
                <a:gd name="connsiteX0-1" fmla="*/ 0 w 857250"/>
                <a:gd name="connsiteY0-2" fmla="*/ 0 h 4085759"/>
                <a:gd name="connsiteX1-3" fmla="*/ 857250 w 857250"/>
                <a:gd name="connsiteY1-4" fmla="*/ 0 h 4085759"/>
                <a:gd name="connsiteX2-5" fmla="*/ 857250 w 857250"/>
                <a:gd name="connsiteY2-6" fmla="*/ 3414247 h 4085759"/>
                <a:gd name="connsiteX3-7" fmla="*/ 314328 w 857250"/>
                <a:gd name="connsiteY3-8" fmla="*/ 4085759 h 4085759"/>
                <a:gd name="connsiteX4-9" fmla="*/ 0 w 857250"/>
                <a:gd name="connsiteY4-10" fmla="*/ 0 h 4085759"/>
                <a:gd name="connsiteX0-11" fmla="*/ 0 w 857250"/>
                <a:gd name="connsiteY0-12" fmla="*/ 0 h 4000034"/>
                <a:gd name="connsiteX1-13" fmla="*/ 857250 w 857250"/>
                <a:gd name="connsiteY1-14" fmla="*/ 0 h 4000034"/>
                <a:gd name="connsiteX2-15" fmla="*/ 857250 w 857250"/>
                <a:gd name="connsiteY2-16" fmla="*/ 3414247 h 4000034"/>
                <a:gd name="connsiteX3-17" fmla="*/ 328619 w 857250"/>
                <a:gd name="connsiteY3-18" fmla="*/ 4000034 h 4000034"/>
                <a:gd name="connsiteX4-19" fmla="*/ 0 w 857250"/>
                <a:gd name="connsiteY4-20" fmla="*/ 0 h 4000034"/>
                <a:gd name="connsiteX0-21" fmla="*/ 0 w 857250"/>
                <a:gd name="connsiteY0-22" fmla="*/ 0 h 4028609"/>
                <a:gd name="connsiteX1-23" fmla="*/ 857250 w 857250"/>
                <a:gd name="connsiteY1-24" fmla="*/ 0 h 4028609"/>
                <a:gd name="connsiteX2-25" fmla="*/ 857250 w 857250"/>
                <a:gd name="connsiteY2-26" fmla="*/ 3414247 h 4028609"/>
                <a:gd name="connsiteX3-27" fmla="*/ 357194 w 857250"/>
                <a:gd name="connsiteY3-28" fmla="*/ 4028609 h 4028609"/>
                <a:gd name="connsiteX4-29" fmla="*/ 0 w 857250"/>
                <a:gd name="connsiteY4-30" fmla="*/ 0 h 4028609"/>
                <a:gd name="connsiteX0-31" fmla="*/ 0 w 514347"/>
                <a:gd name="connsiteY0-32" fmla="*/ 0 h 4700122"/>
                <a:gd name="connsiteX1-33" fmla="*/ 514347 w 514347"/>
                <a:gd name="connsiteY1-34" fmla="*/ 671513 h 4700122"/>
                <a:gd name="connsiteX2-35" fmla="*/ 514347 w 514347"/>
                <a:gd name="connsiteY2-36" fmla="*/ 4085760 h 4700122"/>
                <a:gd name="connsiteX3-37" fmla="*/ 14291 w 514347"/>
                <a:gd name="connsiteY3-38" fmla="*/ 4700122 h 4700122"/>
                <a:gd name="connsiteX4-39" fmla="*/ 0 w 514347"/>
                <a:gd name="connsiteY4-40" fmla="*/ 0 h 4700122"/>
                <a:gd name="connsiteX0-41" fmla="*/ 694660 w 1209007"/>
                <a:gd name="connsiteY0-42" fmla="*/ 17573 h 4717695"/>
                <a:gd name="connsiteX1-43" fmla="*/ 1209007 w 1209007"/>
                <a:gd name="connsiteY1-44" fmla="*/ 689086 h 4717695"/>
                <a:gd name="connsiteX2-45" fmla="*/ 1209007 w 1209007"/>
                <a:gd name="connsiteY2-46" fmla="*/ 4103333 h 4717695"/>
                <a:gd name="connsiteX3-47" fmla="*/ 708951 w 1209007"/>
                <a:gd name="connsiteY3-48" fmla="*/ 4717695 h 4717695"/>
                <a:gd name="connsiteX4-49" fmla="*/ 6 w 1209007"/>
                <a:gd name="connsiteY4-50" fmla="*/ 580671 h 4717695"/>
                <a:gd name="connsiteX5" fmla="*/ 694660 w 1209007"/>
                <a:gd name="connsiteY5" fmla="*/ 17573 h 4717695"/>
                <a:gd name="connsiteX0-51" fmla="*/ 694654 w 1209001"/>
                <a:gd name="connsiteY0-52" fmla="*/ 0 h 4700122"/>
                <a:gd name="connsiteX1-53" fmla="*/ 1209001 w 1209001"/>
                <a:gd name="connsiteY1-54" fmla="*/ 671513 h 4700122"/>
                <a:gd name="connsiteX2-55" fmla="*/ 1209001 w 1209001"/>
                <a:gd name="connsiteY2-56" fmla="*/ 4085760 h 4700122"/>
                <a:gd name="connsiteX3-57" fmla="*/ 708945 w 1209001"/>
                <a:gd name="connsiteY3-58" fmla="*/ 4700122 h 4700122"/>
                <a:gd name="connsiteX4-59" fmla="*/ 0 w 1209001"/>
                <a:gd name="connsiteY4-60" fmla="*/ 563098 h 4700122"/>
                <a:gd name="connsiteX5-61" fmla="*/ 694654 w 1209001"/>
                <a:gd name="connsiteY5-62" fmla="*/ 0 h 4700122"/>
                <a:gd name="connsiteX0-63" fmla="*/ 694654 w 1209001"/>
                <a:gd name="connsiteY0-64" fmla="*/ 0 h 4700122"/>
                <a:gd name="connsiteX1-65" fmla="*/ 1209001 w 1209001"/>
                <a:gd name="connsiteY1-66" fmla="*/ 671513 h 4700122"/>
                <a:gd name="connsiteX2-67" fmla="*/ 1209001 w 1209001"/>
                <a:gd name="connsiteY2-68" fmla="*/ 4085760 h 4700122"/>
                <a:gd name="connsiteX3-69" fmla="*/ 708945 w 1209001"/>
                <a:gd name="connsiteY3-70" fmla="*/ 4700122 h 4700122"/>
                <a:gd name="connsiteX4-71" fmla="*/ 0 w 1209001"/>
                <a:gd name="connsiteY4-72" fmla="*/ 563098 h 4700122"/>
                <a:gd name="connsiteX5-73" fmla="*/ 694654 w 1209001"/>
                <a:gd name="connsiteY5-74" fmla="*/ 0 h 4700122"/>
                <a:gd name="connsiteX0-75" fmla="*/ 694654 w 1209001"/>
                <a:gd name="connsiteY0-76" fmla="*/ 0 h 4700122"/>
                <a:gd name="connsiteX1-77" fmla="*/ 1209001 w 1209001"/>
                <a:gd name="connsiteY1-78" fmla="*/ 671513 h 4700122"/>
                <a:gd name="connsiteX2-79" fmla="*/ 1209001 w 1209001"/>
                <a:gd name="connsiteY2-80" fmla="*/ 4085760 h 4700122"/>
                <a:gd name="connsiteX3-81" fmla="*/ 708945 w 1209001"/>
                <a:gd name="connsiteY3-82" fmla="*/ 4700122 h 4700122"/>
                <a:gd name="connsiteX4-83" fmla="*/ 0 w 1209001"/>
                <a:gd name="connsiteY4-84" fmla="*/ 563098 h 4700122"/>
                <a:gd name="connsiteX5-85" fmla="*/ 694654 w 1209001"/>
                <a:gd name="connsiteY5-86" fmla="*/ 0 h 4700122"/>
                <a:gd name="connsiteX0-87" fmla="*/ 694654 w 1209001"/>
                <a:gd name="connsiteY0-88" fmla="*/ 0 h 4700122"/>
                <a:gd name="connsiteX1-89" fmla="*/ 1209001 w 1209001"/>
                <a:gd name="connsiteY1-90" fmla="*/ 671513 h 4700122"/>
                <a:gd name="connsiteX2-91" fmla="*/ 1209001 w 1209001"/>
                <a:gd name="connsiteY2-92" fmla="*/ 4085760 h 4700122"/>
                <a:gd name="connsiteX3-93" fmla="*/ 708945 w 1209001"/>
                <a:gd name="connsiteY3-94" fmla="*/ 4700122 h 4700122"/>
                <a:gd name="connsiteX4-95" fmla="*/ 0 w 1209001"/>
                <a:gd name="connsiteY4-96" fmla="*/ 563098 h 4700122"/>
                <a:gd name="connsiteX5-97" fmla="*/ 694654 w 1209001"/>
                <a:gd name="connsiteY5-98" fmla="*/ 0 h 47001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61" y="connsiteY5-62"/>
                </a:cxn>
              </a:cxnLst>
              <a:rect l="l" t="t" r="r" b="b"/>
              <a:pathLst>
                <a:path w="1209001" h="4700122">
                  <a:moveTo>
                    <a:pt x="694654" y="0"/>
                  </a:moveTo>
                  <a:lnTo>
                    <a:pt x="1209001" y="671513"/>
                  </a:lnTo>
                  <a:lnTo>
                    <a:pt x="1209001" y="4085760"/>
                  </a:lnTo>
                  <a:lnTo>
                    <a:pt x="708945" y="4700122"/>
                  </a:lnTo>
                  <a:cubicBezTo>
                    <a:pt x="621744" y="4155874"/>
                    <a:pt x="354472" y="2631610"/>
                    <a:pt x="0" y="563098"/>
                  </a:cubicBezTo>
                  <a:cubicBezTo>
                    <a:pt x="654843" y="51206"/>
                    <a:pt x="607453" y="24793"/>
                    <a:pt x="69465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
            </a:p>
          </p:txBody>
        </p:sp>
        <p:sp>
          <p:nvSpPr>
            <p:cNvPr id="50" name="文本框 207"/>
            <p:cNvSpPr txBox="1">
              <a:spLocks noChangeArrowheads="1"/>
            </p:cNvSpPr>
            <p:nvPr/>
          </p:nvSpPr>
          <p:spPr bwMode="auto">
            <a:xfrm rot="885813">
              <a:off x="5898106" y="2285955"/>
              <a:ext cx="460950"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charset="0"/>
                  <a:ea typeface="宋体" panose="02010600030101010101" pitchFamily="2" charset="-122"/>
                </a:defRPr>
              </a:lvl1pPr>
              <a:lvl2pPr marL="742950" indent="-285750">
                <a:defRPr sz="2400">
                  <a:solidFill>
                    <a:schemeClr val="tx1"/>
                  </a:solidFill>
                  <a:latin typeface="Calibri" panose="020F0502020204030204" charset="0"/>
                  <a:ea typeface="宋体" panose="02010600030101010101" pitchFamily="2" charset="-122"/>
                </a:defRPr>
              </a:lvl2pPr>
              <a:lvl3pPr>
                <a:defRPr sz="2000">
                  <a:solidFill>
                    <a:schemeClr val="tx1"/>
                  </a:solidFill>
                  <a:latin typeface="Calibri" panose="020F0502020204030204" charset="0"/>
                  <a:ea typeface="宋体" panose="02010600030101010101" pitchFamily="2" charset="-122"/>
                </a:defRPr>
              </a:lvl3pPr>
              <a:lvl4pPr>
                <a:defRPr>
                  <a:solidFill>
                    <a:schemeClr val="tx1"/>
                  </a:solidFill>
                  <a:latin typeface="Calibri" panose="020F0502020204030204" charset="0"/>
                  <a:ea typeface="宋体" panose="02010600030101010101" pitchFamily="2" charset="-122"/>
                </a:defRPr>
              </a:lvl4pPr>
              <a:lvl5pPr>
                <a:defRPr>
                  <a:solidFill>
                    <a:schemeClr val="tx1"/>
                  </a:solidFill>
                  <a:latin typeface="Calibri" panose="020F0502020204030204" charset="0"/>
                  <a:ea typeface="宋体" panose="02010600030101010101" pitchFamily="2" charset="-122"/>
                </a:defRPr>
              </a:lvl5pPr>
              <a:lvl6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r>
                <a:rPr lang="en-US" altLang="zh-CN" sz="2100" b="1" dirty="0">
                  <a:solidFill>
                    <a:schemeClr val="bg1"/>
                  </a:solidFill>
                  <a:latin typeface="Impact" panose="020B0806030902050204" pitchFamily="34" charset="0"/>
                </a:rPr>
                <a:t>04</a:t>
              </a:r>
              <a:endParaRPr lang="zh-CN" altLang="en-US" sz="2100" b="1" dirty="0">
                <a:solidFill>
                  <a:schemeClr val="bg1"/>
                </a:solidFill>
                <a:latin typeface="Impact" panose="020B0806030902050204" pitchFamily="34" charset="0"/>
              </a:endParaRPr>
            </a:p>
          </p:txBody>
        </p:sp>
        <p:sp>
          <p:nvSpPr>
            <p:cNvPr id="51" name="矩形 104"/>
            <p:cNvSpPr>
              <a:spLocks noChangeArrowheads="1"/>
            </p:cNvSpPr>
            <p:nvPr/>
          </p:nvSpPr>
          <p:spPr bwMode="auto">
            <a:xfrm rot="1126831">
              <a:off x="6488866" y="2581016"/>
              <a:ext cx="869582" cy="28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900" b="1">
                  <a:solidFill>
                    <a:schemeClr val="bg1"/>
                  </a:solidFill>
                  <a:latin typeface="微软雅黑" panose="020B0503020204020204" pitchFamily="34" charset="-122"/>
                  <a:ea typeface="微软雅黑" panose="020B0503020204020204" pitchFamily="34" charset="-122"/>
                </a:rPr>
                <a:t>项目键入</a:t>
              </a:r>
            </a:p>
          </p:txBody>
        </p:sp>
      </p:grpSp>
      <p:sp>
        <p:nvSpPr>
          <p:cNvPr id="52" name="文本框 8"/>
          <p:cNvSpPr txBox="1"/>
          <p:nvPr/>
        </p:nvSpPr>
        <p:spPr>
          <a:xfrm>
            <a:off x="1392091" y="4815765"/>
            <a:ext cx="2884914" cy="707876"/>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tx1">
                    <a:lumMod val="50000"/>
                    <a:lumOff val="50000"/>
                  </a:schemeClr>
                </a:solidFill>
                <a:latin typeface="微软雅黑" panose="020B0503020204020204" pitchFamily="34" charset="-122"/>
                <a:ea typeface="微软雅黑" panose="020B0503020204020204" pitchFamily="34" charset="-122"/>
              </a:rPr>
              <a:t>01</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请在此输入你的标题</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3" name="文本框 8"/>
          <p:cNvSpPr txBox="1"/>
          <p:nvPr/>
        </p:nvSpPr>
        <p:spPr>
          <a:xfrm>
            <a:off x="3888043" y="4815765"/>
            <a:ext cx="2884914" cy="707876"/>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tx1">
                    <a:lumMod val="50000"/>
                    <a:lumOff val="50000"/>
                  </a:schemeClr>
                </a:solidFill>
                <a:latin typeface="微软雅黑" panose="020B0503020204020204" pitchFamily="34" charset="-122"/>
                <a:ea typeface="微软雅黑" panose="020B0503020204020204" pitchFamily="34" charset="-122"/>
              </a:rPr>
              <a:t>02</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请在此输入你的标题</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4" name="文本框 8"/>
          <p:cNvSpPr txBox="1"/>
          <p:nvPr/>
        </p:nvSpPr>
        <p:spPr>
          <a:xfrm>
            <a:off x="6287997" y="4815765"/>
            <a:ext cx="2884914" cy="707876"/>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tx1">
                    <a:lumMod val="50000"/>
                    <a:lumOff val="50000"/>
                  </a:schemeClr>
                </a:solidFill>
                <a:latin typeface="微软雅黑" panose="020B0503020204020204" pitchFamily="34" charset="-122"/>
                <a:ea typeface="微软雅黑" panose="020B0503020204020204" pitchFamily="34" charset="-122"/>
              </a:rPr>
              <a:t>03</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请在此输入你的标题</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文本框 8"/>
          <p:cNvSpPr txBox="1"/>
          <p:nvPr/>
        </p:nvSpPr>
        <p:spPr>
          <a:xfrm>
            <a:off x="8726080" y="4803065"/>
            <a:ext cx="2884914" cy="707876"/>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tx1">
                    <a:lumMod val="50000"/>
                    <a:lumOff val="50000"/>
                  </a:schemeClr>
                </a:solidFill>
                <a:latin typeface="微软雅黑" panose="020B0503020204020204" pitchFamily="34" charset="-122"/>
                <a:ea typeface="微软雅黑" panose="020B0503020204020204" pitchFamily="34" charset="-122"/>
              </a:rPr>
              <a:t>04</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请在此输入你的标题</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250"/>
                                        <p:tgtEl>
                                          <p:spTgt spid="3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wipe(left)">
                                      <p:cBhvr>
                                        <p:cTn id="11" dur="250"/>
                                        <p:tgtEl>
                                          <p:spTgt spid="36"/>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up)">
                                      <p:cBhvr>
                                        <p:cTn id="15" dur="250"/>
                                        <p:tgtEl>
                                          <p:spTgt spid="3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left)">
                                      <p:cBhvr>
                                        <p:cTn id="19" dur="250"/>
                                        <p:tgtEl>
                                          <p:spTgt spid="3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left)">
                                      <p:cBhvr>
                                        <p:cTn id="23" dur="250"/>
                                        <p:tgtEl>
                                          <p:spTgt spid="34"/>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up)">
                                      <p:cBhvr>
                                        <p:cTn id="27" dur="250"/>
                                        <p:tgtEl>
                                          <p:spTgt spid="33"/>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250"/>
                                        <p:tgtEl>
                                          <p:spTgt spid="44"/>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wipe(left)">
                                      <p:cBhvr>
                                        <p:cTn id="35" dur="250"/>
                                        <p:tgtEl>
                                          <p:spTgt spid="32"/>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up)">
                                      <p:cBhvr>
                                        <p:cTn id="39" dur="250"/>
                                        <p:tgtEl>
                                          <p:spTgt spid="31"/>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wipe(left)">
                                      <p:cBhvr>
                                        <p:cTn id="43" dur="250"/>
                                        <p:tgtEl>
                                          <p:spTgt spid="48"/>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wipe(left)">
                                      <p:cBhvr>
                                        <p:cTn id="47" dur="250"/>
                                        <p:tgtEl>
                                          <p:spTgt spid="30"/>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up)">
                                      <p:cBhvr>
                                        <p:cTn id="51" dur="250"/>
                                        <p:tgtEl>
                                          <p:spTgt spid="29"/>
                                        </p:tgtEl>
                                      </p:cBhvr>
                                    </p:animEffect>
                                  </p:childTnLst>
                                </p:cTn>
                              </p:par>
                            </p:childTnLst>
                          </p:cTn>
                        </p:par>
                        <p:par>
                          <p:cTn id="52" fill="hold">
                            <p:stCondLst>
                              <p:cond delay="6000"/>
                            </p:stCondLst>
                            <p:childTnLst>
                              <p:par>
                                <p:cTn id="53" presetID="2" presetClass="entr" presetSubtype="4" fill="hold" grpId="0" nodeType="afterEffect">
                                  <p:stCondLst>
                                    <p:cond delay="0"/>
                                  </p:stCondLst>
                                  <p:childTnLst>
                                    <p:set>
                                      <p:cBhvr>
                                        <p:cTn id="54" dur="1" fill="hold">
                                          <p:stCondLst>
                                            <p:cond delay="0"/>
                                          </p:stCondLst>
                                        </p:cTn>
                                        <p:tgtEl>
                                          <p:spTgt spid="52"/>
                                        </p:tgtEl>
                                        <p:attrNameLst>
                                          <p:attrName>style.visibility</p:attrName>
                                        </p:attrNameLst>
                                      </p:cBhvr>
                                      <p:to>
                                        <p:strVal val="visible"/>
                                      </p:to>
                                    </p:set>
                                    <p:anim calcmode="lin" valueType="num">
                                      <p:cBhvr additive="base">
                                        <p:cTn id="55" dur="500" fill="hold"/>
                                        <p:tgtEl>
                                          <p:spTgt spid="52"/>
                                        </p:tgtEl>
                                        <p:attrNameLst>
                                          <p:attrName>ppt_x</p:attrName>
                                        </p:attrNameLst>
                                      </p:cBhvr>
                                      <p:tavLst>
                                        <p:tav tm="0">
                                          <p:val>
                                            <p:strVal val="#ppt_x"/>
                                          </p:val>
                                        </p:tav>
                                        <p:tav tm="100000">
                                          <p:val>
                                            <p:strVal val="#ppt_x"/>
                                          </p:val>
                                        </p:tav>
                                      </p:tavLst>
                                    </p:anim>
                                    <p:anim calcmode="lin" valueType="num">
                                      <p:cBhvr additive="base">
                                        <p:cTn id="56" dur="500" fill="hold"/>
                                        <p:tgtEl>
                                          <p:spTgt spid="52"/>
                                        </p:tgtEl>
                                        <p:attrNameLst>
                                          <p:attrName>ppt_y</p:attrName>
                                        </p:attrNameLst>
                                      </p:cBhvr>
                                      <p:tavLst>
                                        <p:tav tm="0">
                                          <p:val>
                                            <p:strVal val="1+#ppt_h/2"/>
                                          </p:val>
                                        </p:tav>
                                        <p:tav tm="100000">
                                          <p:val>
                                            <p:strVal val="#ppt_y"/>
                                          </p:val>
                                        </p:tav>
                                      </p:tavLst>
                                    </p:anim>
                                  </p:childTnLst>
                                </p:cTn>
                              </p:par>
                            </p:childTnLst>
                          </p:cTn>
                        </p:par>
                        <p:par>
                          <p:cTn id="57" fill="hold">
                            <p:stCondLst>
                              <p:cond delay="6500"/>
                            </p:stCondLst>
                            <p:childTnLst>
                              <p:par>
                                <p:cTn id="58" presetID="2" presetClass="entr" presetSubtype="4" fill="hold" grpId="0" nodeType="afterEffect">
                                  <p:stCondLst>
                                    <p:cond delay="0"/>
                                  </p:stCondLst>
                                  <p:childTnLst>
                                    <p:set>
                                      <p:cBhvr>
                                        <p:cTn id="59" dur="1" fill="hold">
                                          <p:stCondLst>
                                            <p:cond delay="0"/>
                                          </p:stCondLst>
                                        </p:cTn>
                                        <p:tgtEl>
                                          <p:spTgt spid="53"/>
                                        </p:tgtEl>
                                        <p:attrNameLst>
                                          <p:attrName>style.visibility</p:attrName>
                                        </p:attrNameLst>
                                      </p:cBhvr>
                                      <p:to>
                                        <p:strVal val="visible"/>
                                      </p:to>
                                    </p:set>
                                    <p:anim calcmode="lin" valueType="num">
                                      <p:cBhvr additive="base">
                                        <p:cTn id="60" dur="500" fill="hold"/>
                                        <p:tgtEl>
                                          <p:spTgt spid="53"/>
                                        </p:tgtEl>
                                        <p:attrNameLst>
                                          <p:attrName>ppt_x</p:attrName>
                                        </p:attrNameLst>
                                      </p:cBhvr>
                                      <p:tavLst>
                                        <p:tav tm="0">
                                          <p:val>
                                            <p:strVal val="#ppt_x"/>
                                          </p:val>
                                        </p:tav>
                                        <p:tav tm="100000">
                                          <p:val>
                                            <p:strVal val="#ppt_x"/>
                                          </p:val>
                                        </p:tav>
                                      </p:tavLst>
                                    </p:anim>
                                    <p:anim calcmode="lin" valueType="num">
                                      <p:cBhvr additive="base">
                                        <p:cTn id="61" dur="500" fill="hold"/>
                                        <p:tgtEl>
                                          <p:spTgt spid="53"/>
                                        </p:tgtEl>
                                        <p:attrNameLst>
                                          <p:attrName>ppt_y</p:attrName>
                                        </p:attrNameLst>
                                      </p:cBhvr>
                                      <p:tavLst>
                                        <p:tav tm="0">
                                          <p:val>
                                            <p:strVal val="1+#ppt_h/2"/>
                                          </p:val>
                                        </p:tav>
                                        <p:tav tm="100000">
                                          <p:val>
                                            <p:strVal val="#ppt_y"/>
                                          </p:val>
                                        </p:tav>
                                      </p:tavLst>
                                    </p:anim>
                                  </p:childTnLst>
                                </p:cTn>
                              </p:par>
                            </p:childTnLst>
                          </p:cTn>
                        </p:par>
                        <p:par>
                          <p:cTn id="62" fill="hold">
                            <p:stCondLst>
                              <p:cond delay="7000"/>
                            </p:stCondLst>
                            <p:childTnLst>
                              <p:par>
                                <p:cTn id="63" presetID="2" presetClass="entr" presetSubtype="4" fill="hold" grpId="0" nodeType="afterEffect">
                                  <p:stCondLst>
                                    <p:cond delay="0"/>
                                  </p:stCondLst>
                                  <p:childTnLst>
                                    <p:set>
                                      <p:cBhvr>
                                        <p:cTn id="64" dur="1" fill="hold">
                                          <p:stCondLst>
                                            <p:cond delay="0"/>
                                          </p:stCondLst>
                                        </p:cTn>
                                        <p:tgtEl>
                                          <p:spTgt spid="54"/>
                                        </p:tgtEl>
                                        <p:attrNameLst>
                                          <p:attrName>style.visibility</p:attrName>
                                        </p:attrNameLst>
                                      </p:cBhvr>
                                      <p:to>
                                        <p:strVal val="visible"/>
                                      </p:to>
                                    </p:set>
                                    <p:anim calcmode="lin" valueType="num">
                                      <p:cBhvr additive="base">
                                        <p:cTn id="65" dur="500" fill="hold"/>
                                        <p:tgtEl>
                                          <p:spTgt spid="54"/>
                                        </p:tgtEl>
                                        <p:attrNameLst>
                                          <p:attrName>ppt_x</p:attrName>
                                        </p:attrNameLst>
                                      </p:cBhvr>
                                      <p:tavLst>
                                        <p:tav tm="0">
                                          <p:val>
                                            <p:strVal val="#ppt_x"/>
                                          </p:val>
                                        </p:tav>
                                        <p:tav tm="100000">
                                          <p:val>
                                            <p:strVal val="#ppt_x"/>
                                          </p:val>
                                        </p:tav>
                                      </p:tavLst>
                                    </p:anim>
                                    <p:anim calcmode="lin" valueType="num">
                                      <p:cBhvr additive="base">
                                        <p:cTn id="66" dur="500" fill="hold"/>
                                        <p:tgtEl>
                                          <p:spTgt spid="54"/>
                                        </p:tgtEl>
                                        <p:attrNameLst>
                                          <p:attrName>ppt_y</p:attrName>
                                        </p:attrNameLst>
                                      </p:cBhvr>
                                      <p:tavLst>
                                        <p:tav tm="0">
                                          <p:val>
                                            <p:strVal val="1+#ppt_h/2"/>
                                          </p:val>
                                        </p:tav>
                                        <p:tav tm="100000">
                                          <p:val>
                                            <p:strVal val="#ppt_y"/>
                                          </p:val>
                                        </p:tav>
                                      </p:tavLst>
                                    </p:anim>
                                  </p:childTnLst>
                                </p:cTn>
                              </p:par>
                            </p:childTnLst>
                          </p:cTn>
                        </p:par>
                        <p:par>
                          <p:cTn id="67" fill="hold">
                            <p:stCondLst>
                              <p:cond delay="7500"/>
                            </p:stCondLst>
                            <p:childTnLst>
                              <p:par>
                                <p:cTn id="68" presetID="2" presetClass="entr" presetSubtype="4" fill="hold" grpId="0" nodeType="afterEffect">
                                  <p:stCondLst>
                                    <p:cond delay="0"/>
                                  </p:stCondLst>
                                  <p:childTnLst>
                                    <p:set>
                                      <p:cBhvr>
                                        <p:cTn id="69" dur="1" fill="hold">
                                          <p:stCondLst>
                                            <p:cond delay="0"/>
                                          </p:stCondLst>
                                        </p:cTn>
                                        <p:tgtEl>
                                          <p:spTgt spid="55"/>
                                        </p:tgtEl>
                                        <p:attrNameLst>
                                          <p:attrName>style.visibility</p:attrName>
                                        </p:attrNameLst>
                                      </p:cBhvr>
                                      <p:to>
                                        <p:strVal val="visible"/>
                                      </p:to>
                                    </p:set>
                                    <p:anim calcmode="lin" valueType="num">
                                      <p:cBhvr additive="base">
                                        <p:cTn id="70" dur="500" fill="hold"/>
                                        <p:tgtEl>
                                          <p:spTgt spid="55"/>
                                        </p:tgtEl>
                                        <p:attrNameLst>
                                          <p:attrName>ppt_x</p:attrName>
                                        </p:attrNameLst>
                                      </p:cBhvr>
                                      <p:tavLst>
                                        <p:tav tm="0">
                                          <p:val>
                                            <p:strVal val="#ppt_x"/>
                                          </p:val>
                                        </p:tav>
                                        <p:tav tm="100000">
                                          <p:val>
                                            <p:strVal val="#ppt_x"/>
                                          </p:val>
                                        </p:tav>
                                      </p:tavLst>
                                    </p:anim>
                                    <p:anim calcmode="lin" valueType="num">
                                      <p:cBhvr additive="base">
                                        <p:cTn id="71"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animBg="1"/>
      <p:bldP spid="35" grpId="0" animBg="1"/>
      <p:bldP spid="36" grpId="0" animBg="1"/>
      <p:bldP spid="37" grpId="0" animBg="1"/>
      <p:bldP spid="52" grpId="0"/>
      <p:bldP spid="53" grpId="0"/>
      <p:bldP spid="54" grpId="0"/>
      <p:bldP spid="5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450080" y="796491"/>
            <a:ext cx="3291840" cy="3291840"/>
          </a:xfrm>
          <a:prstGeom prst="ellipse">
            <a:avLst/>
          </a:prstGeom>
          <a:noFill/>
          <a:ln w="174625">
            <a:solidFill>
              <a:srgbClr val="843F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3" name="组合 2"/>
          <p:cNvGrpSpPr/>
          <p:nvPr/>
        </p:nvGrpSpPr>
        <p:grpSpPr>
          <a:xfrm>
            <a:off x="4977745" y="1651201"/>
            <a:ext cx="2236510" cy="1506447"/>
            <a:chOff x="4977745" y="2180590"/>
            <a:chExt cx="2236510" cy="1506447"/>
          </a:xfrm>
        </p:grpSpPr>
        <p:sp>
          <p:nvSpPr>
            <p:cNvPr id="4" name="Freeform 6"/>
            <p:cNvSpPr>
              <a:spLocks noEditPoints="1"/>
            </p:cNvSpPr>
            <p:nvPr/>
          </p:nvSpPr>
          <p:spPr bwMode="auto">
            <a:xfrm>
              <a:off x="5775325" y="2180590"/>
              <a:ext cx="641350" cy="806450"/>
            </a:xfrm>
            <a:custGeom>
              <a:avLst/>
              <a:gdLst>
                <a:gd name="T0" fmla="*/ 159 w 168"/>
                <a:gd name="T1" fmla="*/ 125 h 212"/>
                <a:gd name="T2" fmla="*/ 126 w 168"/>
                <a:gd name="T3" fmla="*/ 105 h 212"/>
                <a:gd name="T4" fmla="*/ 145 w 168"/>
                <a:gd name="T5" fmla="*/ 61 h 212"/>
                <a:gd name="T6" fmla="*/ 84 w 168"/>
                <a:gd name="T7" fmla="*/ 0 h 212"/>
                <a:gd name="T8" fmla="*/ 24 w 168"/>
                <a:gd name="T9" fmla="*/ 61 h 212"/>
                <a:gd name="T10" fmla="*/ 43 w 168"/>
                <a:gd name="T11" fmla="*/ 106 h 212"/>
                <a:gd name="T12" fmla="*/ 10 w 168"/>
                <a:gd name="T13" fmla="*/ 125 h 212"/>
                <a:gd name="T14" fmla="*/ 0 w 168"/>
                <a:gd name="T15" fmla="*/ 212 h 212"/>
                <a:gd name="T16" fmla="*/ 168 w 168"/>
                <a:gd name="T17" fmla="*/ 212 h 212"/>
                <a:gd name="T18" fmla="*/ 159 w 168"/>
                <a:gd name="T19" fmla="*/ 125 h 212"/>
                <a:gd name="T20" fmla="*/ 84 w 168"/>
                <a:gd name="T21" fmla="*/ 16 h 212"/>
                <a:gd name="T22" fmla="*/ 128 w 168"/>
                <a:gd name="T23" fmla="*/ 49 h 212"/>
                <a:gd name="T24" fmla="*/ 84 w 168"/>
                <a:gd name="T25" fmla="*/ 36 h 212"/>
                <a:gd name="T26" fmla="*/ 41 w 168"/>
                <a:gd name="T27" fmla="*/ 49 h 212"/>
                <a:gd name="T28" fmla="*/ 84 w 168"/>
                <a:gd name="T29" fmla="*/ 16 h 212"/>
                <a:gd name="T30" fmla="*/ 40 w 168"/>
                <a:gd name="T31" fmla="*/ 67 h 212"/>
                <a:gd name="T32" fmla="*/ 84 w 168"/>
                <a:gd name="T33" fmla="*/ 52 h 212"/>
                <a:gd name="T34" fmla="*/ 129 w 168"/>
                <a:gd name="T35" fmla="*/ 67 h 212"/>
                <a:gd name="T36" fmla="*/ 84 w 168"/>
                <a:gd name="T37" fmla="*/ 106 h 212"/>
                <a:gd name="T38" fmla="*/ 40 w 168"/>
                <a:gd name="T39" fmla="*/ 67 h 212"/>
                <a:gd name="T40" fmla="*/ 18 w 168"/>
                <a:gd name="T41" fmla="*/ 196 h 212"/>
                <a:gd name="T42" fmla="*/ 25 w 168"/>
                <a:gd name="T43" fmla="*/ 135 h 212"/>
                <a:gd name="T44" fmla="*/ 58 w 168"/>
                <a:gd name="T45" fmla="*/ 116 h 212"/>
                <a:gd name="T46" fmla="*/ 84 w 168"/>
                <a:gd name="T47" fmla="*/ 122 h 212"/>
                <a:gd name="T48" fmla="*/ 112 w 168"/>
                <a:gd name="T49" fmla="*/ 115 h 212"/>
                <a:gd name="T50" fmla="*/ 144 w 168"/>
                <a:gd name="T51" fmla="*/ 135 h 212"/>
                <a:gd name="T52" fmla="*/ 150 w 168"/>
                <a:gd name="T53" fmla="*/ 196 h 212"/>
                <a:gd name="T54" fmla="*/ 18 w 168"/>
                <a:gd name="T55" fmla="*/ 196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8" h="212">
                  <a:moveTo>
                    <a:pt x="159" y="125"/>
                  </a:moveTo>
                  <a:cubicBezTo>
                    <a:pt x="126" y="105"/>
                    <a:pt x="126" y="105"/>
                    <a:pt x="126" y="105"/>
                  </a:cubicBezTo>
                  <a:cubicBezTo>
                    <a:pt x="138" y="94"/>
                    <a:pt x="145" y="78"/>
                    <a:pt x="145" y="61"/>
                  </a:cubicBezTo>
                  <a:cubicBezTo>
                    <a:pt x="145" y="27"/>
                    <a:pt x="118" y="0"/>
                    <a:pt x="84" y="0"/>
                  </a:cubicBezTo>
                  <a:cubicBezTo>
                    <a:pt x="51" y="0"/>
                    <a:pt x="24" y="27"/>
                    <a:pt x="24" y="61"/>
                  </a:cubicBezTo>
                  <a:cubicBezTo>
                    <a:pt x="24" y="79"/>
                    <a:pt x="31" y="94"/>
                    <a:pt x="43" y="106"/>
                  </a:cubicBezTo>
                  <a:cubicBezTo>
                    <a:pt x="10" y="125"/>
                    <a:pt x="10" y="125"/>
                    <a:pt x="10" y="125"/>
                  </a:cubicBezTo>
                  <a:cubicBezTo>
                    <a:pt x="0" y="212"/>
                    <a:pt x="0" y="212"/>
                    <a:pt x="0" y="212"/>
                  </a:cubicBezTo>
                  <a:cubicBezTo>
                    <a:pt x="168" y="212"/>
                    <a:pt x="168" y="212"/>
                    <a:pt x="168" y="212"/>
                  </a:cubicBezTo>
                  <a:lnTo>
                    <a:pt x="159" y="125"/>
                  </a:lnTo>
                  <a:close/>
                  <a:moveTo>
                    <a:pt x="84" y="16"/>
                  </a:moveTo>
                  <a:cubicBezTo>
                    <a:pt x="105" y="16"/>
                    <a:pt x="122" y="30"/>
                    <a:pt x="128" y="49"/>
                  </a:cubicBezTo>
                  <a:cubicBezTo>
                    <a:pt x="84" y="36"/>
                    <a:pt x="84" y="36"/>
                    <a:pt x="84" y="36"/>
                  </a:cubicBezTo>
                  <a:cubicBezTo>
                    <a:pt x="41" y="49"/>
                    <a:pt x="41" y="49"/>
                    <a:pt x="41" y="49"/>
                  </a:cubicBezTo>
                  <a:cubicBezTo>
                    <a:pt x="46" y="30"/>
                    <a:pt x="64" y="16"/>
                    <a:pt x="84" y="16"/>
                  </a:cubicBezTo>
                  <a:close/>
                  <a:moveTo>
                    <a:pt x="40" y="67"/>
                  </a:moveTo>
                  <a:cubicBezTo>
                    <a:pt x="84" y="52"/>
                    <a:pt x="84" y="52"/>
                    <a:pt x="84" y="52"/>
                  </a:cubicBezTo>
                  <a:cubicBezTo>
                    <a:pt x="129" y="67"/>
                    <a:pt x="129" y="67"/>
                    <a:pt x="129" y="67"/>
                  </a:cubicBezTo>
                  <a:cubicBezTo>
                    <a:pt x="126" y="89"/>
                    <a:pt x="107" y="106"/>
                    <a:pt x="84" y="106"/>
                  </a:cubicBezTo>
                  <a:cubicBezTo>
                    <a:pt x="62" y="106"/>
                    <a:pt x="43" y="89"/>
                    <a:pt x="40" y="67"/>
                  </a:cubicBezTo>
                  <a:close/>
                  <a:moveTo>
                    <a:pt x="18" y="196"/>
                  </a:moveTo>
                  <a:cubicBezTo>
                    <a:pt x="25" y="135"/>
                    <a:pt x="25" y="135"/>
                    <a:pt x="25" y="135"/>
                  </a:cubicBezTo>
                  <a:cubicBezTo>
                    <a:pt x="58" y="116"/>
                    <a:pt x="58" y="116"/>
                    <a:pt x="58" y="116"/>
                  </a:cubicBezTo>
                  <a:cubicBezTo>
                    <a:pt x="66" y="119"/>
                    <a:pt x="75" y="122"/>
                    <a:pt x="84" y="122"/>
                  </a:cubicBezTo>
                  <a:cubicBezTo>
                    <a:pt x="94" y="122"/>
                    <a:pt x="104" y="119"/>
                    <a:pt x="112" y="115"/>
                  </a:cubicBezTo>
                  <a:cubicBezTo>
                    <a:pt x="144" y="135"/>
                    <a:pt x="144" y="135"/>
                    <a:pt x="144" y="135"/>
                  </a:cubicBezTo>
                  <a:cubicBezTo>
                    <a:pt x="150" y="196"/>
                    <a:pt x="150" y="196"/>
                    <a:pt x="150" y="196"/>
                  </a:cubicBezTo>
                  <a:lnTo>
                    <a:pt x="18" y="196"/>
                  </a:lnTo>
                  <a:close/>
                </a:path>
              </a:pathLst>
            </a:custGeom>
            <a:solidFill>
              <a:srgbClr val="843F19"/>
            </a:solidFill>
            <a:ln>
              <a:noFill/>
            </a:ln>
          </p:spPr>
          <p:txBody>
            <a:bodyPr vert="horz" wrap="square" lIns="91440" tIns="45720" rIns="91440" bIns="45720" numCol="1" anchor="t" anchorCtr="0" compatLnSpc="1"/>
            <a:lstStyle/>
            <a:p>
              <a:endParaRPr lang="zh-CN" altLang="en-US">
                <a:latin typeface="Agency FB" panose="020B0503020202020204" pitchFamily="34" charset="0"/>
              </a:endParaRPr>
            </a:p>
          </p:txBody>
        </p:sp>
        <p:sp>
          <p:nvSpPr>
            <p:cNvPr id="5" name="文本框 4"/>
            <p:cNvSpPr txBox="1"/>
            <p:nvPr/>
          </p:nvSpPr>
          <p:spPr>
            <a:xfrm>
              <a:off x="4977745" y="3102262"/>
              <a:ext cx="2236510" cy="584775"/>
            </a:xfrm>
            <a:prstGeom prst="rect">
              <a:avLst/>
            </a:prstGeom>
            <a:noFill/>
          </p:spPr>
          <p:txBody>
            <a:bodyPr wrap="none" rtlCol="0">
              <a:spAutoFit/>
            </a:bodyPr>
            <a:lstStyle/>
            <a:p>
              <a:pPr algn="ctr"/>
              <a:r>
                <a:rPr lang="zh-CN" altLang="en-US" sz="3200" b="1" dirty="0">
                  <a:solidFill>
                    <a:srgbClr val="843F19"/>
                  </a:solidFill>
                </a:rPr>
                <a:t>填写大标题</a:t>
              </a:r>
            </a:p>
          </p:txBody>
        </p:sp>
      </p:grpSp>
      <p:sp>
        <p:nvSpPr>
          <p:cNvPr id="6" name="文本框 5"/>
          <p:cNvSpPr txBox="1"/>
          <p:nvPr/>
        </p:nvSpPr>
        <p:spPr>
          <a:xfrm>
            <a:off x="3187968" y="4296710"/>
            <a:ext cx="5816064" cy="646331"/>
          </a:xfrm>
          <a:prstGeom prst="rect">
            <a:avLst/>
          </a:prstGeom>
          <a:noFill/>
        </p:spPr>
        <p:txBody>
          <a:bodyPr wrap="square" rtlCol="0">
            <a:spAutoFit/>
          </a:bodyPr>
          <a:lstStyle/>
          <a:p>
            <a:pPr algn="ctr"/>
            <a:r>
              <a:rPr lang="en-US" altLang="zh-CN" sz="1200" dirty="0" smtClean="0">
                <a:solidFill>
                  <a:srgbClr val="843F19"/>
                </a:solidFill>
                <a:latin typeface="Agency FB" panose="020B0503020202020204" pitchFamily="34" charset="0"/>
              </a:rPr>
              <a:t>Insert you awesome clever slogan or theme in this area insert you awesome clever slogan or theme in this area</a:t>
            </a:r>
            <a:r>
              <a:rPr lang="zh-CN" altLang="en-US" sz="1200" dirty="0" smtClean="0">
                <a:solidFill>
                  <a:srgbClr val="843F19"/>
                </a:solidFill>
                <a:latin typeface="Agency FB" panose="020B0503020202020204" pitchFamily="34" charset="0"/>
              </a:rPr>
              <a:t> </a:t>
            </a:r>
            <a:r>
              <a:rPr lang="en-US" altLang="zh-CN" sz="1200" dirty="0" smtClean="0">
                <a:solidFill>
                  <a:srgbClr val="843F19"/>
                </a:solidFill>
                <a:latin typeface="Agency FB" panose="020B0503020202020204" pitchFamily="34" charset="0"/>
              </a:rPr>
              <a:t>insert you awesome clever slogan or theme in this area insert you awesome clever slogan or theme in this area</a:t>
            </a:r>
            <a:r>
              <a:rPr lang="zh-CN" altLang="en-US" sz="1200" dirty="0" smtClean="0">
                <a:solidFill>
                  <a:srgbClr val="843F19"/>
                </a:solidFill>
                <a:latin typeface="Agency FB" panose="020B0503020202020204" pitchFamily="34" charset="0"/>
              </a:rPr>
              <a:t> </a:t>
            </a:r>
            <a:r>
              <a:rPr lang="en-US" altLang="zh-CN" sz="1200" dirty="0" smtClean="0">
                <a:solidFill>
                  <a:srgbClr val="843F19"/>
                </a:solidFill>
                <a:latin typeface="Agency FB" panose="020B0503020202020204" pitchFamily="34" charset="0"/>
              </a:rPr>
              <a:t>insert you awesome clever slogan or theme in this area</a:t>
            </a:r>
            <a:endParaRPr lang="zh-CN" altLang="en-US" sz="1200" dirty="0">
              <a:solidFill>
                <a:srgbClr val="843F19"/>
              </a:solidFill>
              <a:latin typeface="Agency FB" panose="020B0503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1500"/>
                                        <p:tgtEl>
                                          <p:spTgt spid="2"/>
                                        </p:tgtEl>
                                      </p:cBhvr>
                                    </p:animEffect>
                                  </p:childTnLst>
                                </p:cTn>
                              </p:par>
                              <p:par>
                                <p:cTn id="8" presetID="9" presetClass="entr" presetSubtype="0" fill="hold" nodeType="with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1250"/>
                                        <p:tgtEl>
                                          <p:spTgt spid="3"/>
                                        </p:tgtEl>
                                      </p:cBhvr>
                                    </p:animEffect>
                                  </p:childTnLst>
                                </p:cTn>
                              </p:par>
                              <p:par>
                                <p:cTn id="11" presetID="22" presetClass="entr" presetSubtype="1" fill="hold" grpId="0" nodeType="withEffect">
                                  <p:stCondLst>
                                    <p:cond delay="125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4489050" y="2605619"/>
            <a:ext cx="1675886"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4489050" y="3365557"/>
            <a:ext cx="1698138"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4489050" y="4125496"/>
            <a:ext cx="1671694"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489050" y="4885433"/>
            <a:ext cx="1671694"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sp>
        <p:nvSpPr>
          <p:cNvPr id="6" name="AutoShape 4"/>
          <p:cNvSpPr>
            <a:spLocks noChangeAspect="1" noChangeArrowheads="1" noTextEdit="1"/>
          </p:cNvSpPr>
          <p:nvPr/>
        </p:nvSpPr>
        <p:spPr bwMode="auto">
          <a:xfrm>
            <a:off x="2037544" y="1915947"/>
            <a:ext cx="2490992" cy="351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08" tIns="60954" rIns="121908" bIns="60954" numCol="1" anchor="t" anchorCtr="0" compatLnSpc="1"/>
          <a:lstStyle/>
          <a:p>
            <a:endParaRPr lang="zh-CN" altLang="en-US"/>
          </a:p>
        </p:txBody>
      </p:sp>
      <p:sp>
        <p:nvSpPr>
          <p:cNvPr id="7" name="Freeform 6"/>
          <p:cNvSpPr/>
          <p:nvPr/>
        </p:nvSpPr>
        <p:spPr bwMode="auto">
          <a:xfrm>
            <a:off x="1488090" y="1604799"/>
            <a:ext cx="3042563" cy="1807633"/>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9"/>
                  <a:pt x="1353" y="1000"/>
                  <a:pt x="918" y="694"/>
                </a:cubicBezTo>
                <a:cubicBezTo>
                  <a:pt x="483" y="389"/>
                  <a:pt x="0" y="702"/>
                  <a:pt x="0" y="702"/>
                </a:cubicBezTo>
                <a:lnTo>
                  <a:pt x="0" y="313"/>
                </a:lnTo>
                <a:close/>
              </a:path>
            </a:pathLst>
          </a:custGeom>
          <a:solidFill>
            <a:schemeClr val="accent1"/>
          </a:solidFill>
          <a:ln>
            <a:noFill/>
          </a:ln>
        </p:spPr>
        <p:txBody>
          <a:bodyPr vert="horz" wrap="square" lIns="121908" tIns="60954" rIns="121908" bIns="60954" numCol="1" anchor="t" anchorCtr="0" compatLnSpc="1"/>
          <a:lstStyle/>
          <a:p>
            <a:endParaRPr lang="zh-CN" altLang="en-US"/>
          </a:p>
        </p:txBody>
      </p:sp>
      <p:sp>
        <p:nvSpPr>
          <p:cNvPr id="8" name="Freeform 7"/>
          <p:cNvSpPr/>
          <p:nvPr/>
        </p:nvSpPr>
        <p:spPr bwMode="auto">
          <a:xfrm>
            <a:off x="1488090" y="2373149"/>
            <a:ext cx="3042563" cy="1807633"/>
          </a:xfrm>
          <a:custGeom>
            <a:avLst/>
            <a:gdLst>
              <a:gd name="T0" fmla="*/ 0 w 1645"/>
              <a:gd name="T1" fmla="*/ 313 h 1000"/>
              <a:gd name="T2" fmla="*/ 918 w 1645"/>
              <a:gd name="T3" fmla="*/ 306 h 1000"/>
              <a:gd name="T4" fmla="*/ 1645 w 1645"/>
              <a:gd name="T5" fmla="*/ 319 h 1000"/>
              <a:gd name="T6" fmla="*/ 1645 w 1645"/>
              <a:gd name="T7" fmla="*/ 708 h 1000"/>
              <a:gd name="T8" fmla="*/ 918 w 1645"/>
              <a:gd name="T9" fmla="*/ 695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6"/>
                </a:cubicBezTo>
                <a:cubicBezTo>
                  <a:pt x="1353" y="612"/>
                  <a:pt x="1604" y="360"/>
                  <a:pt x="1645" y="319"/>
                </a:cubicBezTo>
                <a:cubicBezTo>
                  <a:pt x="1645" y="708"/>
                  <a:pt x="1645" y="708"/>
                  <a:pt x="1645" y="708"/>
                </a:cubicBezTo>
                <a:cubicBezTo>
                  <a:pt x="1604" y="749"/>
                  <a:pt x="1353" y="1000"/>
                  <a:pt x="918" y="695"/>
                </a:cubicBezTo>
                <a:cubicBezTo>
                  <a:pt x="483" y="389"/>
                  <a:pt x="0" y="702"/>
                  <a:pt x="0" y="702"/>
                </a:cubicBezTo>
                <a:lnTo>
                  <a:pt x="0" y="313"/>
                </a:lnTo>
                <a:close/>
              </a:path>
            </a:pathLst>
          </a:custGeom>
          <a:solidFill>
            <a:schemeClr val="accent2"/>
          </a:solidFill>
          <a:ln>
            <a:noFill/>
          </a:ln>
        </p:spPr>
        <p:txBody>
          <a:bodyPr vert="horz" wrap="square" lIns="121908" tIns="60954" rIns="121908" bIns="60954" numCol="1" anchor="t" anchorCtr="0" compatLnSpc="1"/>
          <a:lstStyle/>
          <a:p>
            <a:endParaRPr lang="zh-CN" altLang="en-US"/>
          </a:p>
        </p:txBody>
      </p:sp>
      <p:sp>
        <p:nvSpPr>
          <p:cNvPr id="9" name="Freeform 8"/>
          <p:cNvSpPr/>
          <p:nvPr/>
        </p:nvSpPr>
        <p:spPr bwMode="auto">
          <a:xfrm>
            <a:off x="1488090" y="3143615"/>
            <a:ext cx="3042563" cy="1805517"/>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8"/>
                  <a:pt x="1353" y="1000"/>
                  <a:pt x="918" y="694"/>
                </a:cubicBezTo>
                <a:cubicBezTo>
                  <a:pt x="483" y="388"/>
                  <a:pt x="0" y="702"/>
                  <a:pt x="0" y="702"/>
                </a:cubicBezTo>
                <a:lnTo>
                  <a:pt x="0" y="313"/>
                </a:lnTo>
                <a:close/>
              </a:path>
            </a:pathLst>
          </a:custGeom>
          <a:solidFill>
            <a:schemeClr val="accent3"/>
          </a:solidFill>
          <a:ln>
            <a:noFill/>
          </a:ln>
        </p:spPr>
        <p:txBody>
          <a:bodyPr vert="horz" wrap="square" lIns="121908" tIns="60954" rIns="121908" bIns="60954" numCol="1" anchor="t" anchorCtr="0" compatLnSpc="1"/>
          <a:lstStyle/>
          <a:p>
            <a:endParaRPr lang="zh-CN" altLang="en-US"/>
          </a:p>
        </p:txBody>
      </p:sp>
      <p:sp>
        <p:nvSpPr>
          <p:cNvPr id="10" name="Freeform 9"/>
          <p:cNvSpPr/>
          <p:nvPr/>
        </p:nvSpPr>
        <p:spPr bwMode="auto">
          <a:xfrm>
            <a:off x="1488090" y="3909849"/>
            <a:ext cx="3042563" cy="1807633"/>
          </a:xfrm>
          <a:custGeom>
            <a:avLst/>
            <a:gdLst>
              <a:gd name="T0" fmla="*/ 0 w 1645"/>
              <a:gd name="T1" fmla="*/ 313 h 1000"/>
              <a:gd name="T2" fmla="*/ 918 w 1645"/>
              <a:gd name="T3" fmla="*/ 306 h 1000"/>
              <a:gd name="T4" fmla="*/ 1645 w 1645"/>
              <a:gd name="T5" fmla="*/ 319 h 1000"/>
              <a:gd name="T6" fmla="*/ 1645 w 1645"/>
              <a:gd name="T7" fmla="*/ 708 h 1000"/>
              <a:gd name="T8" fmla="*/ 918 w 1645"/>
              <a:gd name="T9" fmla="*/ 695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6"/>
                </a:cubicBezTo>
                <a:cubicBezTo>
                  <a:pt x="1353" y="612"/>
                  <a:pt x="1604" y="360"/>
                  <a:pt x="1645" y="319"/>
                </a:cubicBezTo>
                <a:cubicBezTo>
                  <a:pt x="1645" y="708"/>
                  <a:pt x="1645" y="708"/>
                  <a:pt x="1645" y="708"/>
                </a:cubicBezTo>
                <a:cubicBezTo>
                  <a:pt x="1604" y="749"/>
                  <a:pt x="1353" y="1000"/>
                  <a:pt x="918" y="695"/>
                </a:cubicBezTo>
                <a:cubicBezTo>
                  <a:pt x="483" y="389"/>
                  <a:pt x="0" y="702"/>
                  <a:pt x="0" y="702"/>
                </a:cubicBezTo>
                <a:lnTo>
                  <a:pt x="0" y="313"/>
                </a:lnTo>
                <a:close/>
              </a:path>
            </a:pathLst>
          </a:custGeom>
          <a:solidFill>
            <a:schemeClr val="accent4"/>
          </a:solidFill>
          <a:ln>
            <a:noFill/>
          </a:ln>
        </p:spPr>
        <p:txBody>
          <a:bodyPr vert="horz" wrap="square" lIns="121908" tIns="60954" rIns="121908" bIns="60954" numCol="1" anchor="t" anchorCtr="0" compatLnSpc="1"/>
          <a:lstStyle/>
          <a:p>
            <a:endParaRPr lang="zh-CN" altLang="en-US"/>
          </a:p>
        </p:txBody>
      </p:sp>
      <p:cxnSp>
        <p:nvCxnSpPr>
          <p:cNvPr id="11" name="直接连接符 10"/>
          <p:cNvCxnSpPr/>
          <p:nvPr/>
        </p:nvCxnSpPr>
        <p:spPr>
          <a:xfrm>
            <a:off x="1392090" y="2210284"/>
            <a:ext cx="0" cy="2976331"/>
          </a:xfrm>
          <a:prstGeom prst="line">
            <a:avLst/>
          </a:prstGeom>
          <a:ln w="38100">
            <a:solidFill>
              <a:srgbClr val="B2B2B2"/>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584090" y="2261098"/>
            <a:ext cx="924726" cy="328295"/>
          </a:xfrm>
          <a:prstGeom prst="rect">
            <a:avLst/>
          </a:prstGeom>
        </p:spPr>
        <p:txBody>
          <a:bodyPr wrap="square" lIns="121908" tIns="60954" rIns="121908" bIns="60954">
            <a:spAutoFit/>
          </a:bodyPr>
          <a:lstStyle/>
          <a:p>
            <a:pPr algn="just">
              <a:lnSpc>
                <a:spcPts val="1600"/>
              </a:lnSpc>
            </a:pPr>
            <a:r>
              <a:rPr lang="en-US" altLang="zh-CN" sz="3200" dirty="0">
                <a:solidFill>
                  <a:schemeClr val="bg1"/>
                </a:solidFill>
                <a:latin typeface="微软雅黑" panose="020B0503020204020204" pitchFamily="34" charset="-122"/>
                <a:ea typeface="微软雅黑" panose="020B0503020204020204" pitchFamily="34" charset="-122"/>
              </a:rPr>
              <a:t>01</a:t>
            </a:r>
          </a:p>
        </p:txBody>
      </p:sp>
      <p:sp>
        <p:nvSpPr>
          <p:cNvPr id="13" name="矩形 12"/>
          <p:cNvSpPr/>
          <p:nvPr/>
        </p:nvSpPr>
        <p:spPr>
          <a:xfrm>
            <a:off x="1584089" y="2980108"/>
            <a:ext cx="924726" cy="328283"/>
          </a:xfrm>
          <a:prstGeom prst="rect">
            <a:avLst/>
          </a:prstGeom>
        </p:spPr>
        <p:txBody>
          <a:bodyPr wrap="square" lIns="121908" tIns="60954" rIns="121908" bIns="60954">
            <a:spAutoFit/>
          </a:bodyPr>
          <a:lstStyle/>
          <a:p>
            <a:pPr algn="just">
              <a:lnSpc>
                <a:spcPts val="1600"/>
              </a:lnSpc>
            </a:pPr>
            <a:r>
              <a:rPr lang="en-US" altLang="zh-CN" sz="3200" dirty="0">
                <a:solidFill>
                  <a:schemeClr val="bg1"/>
                </a:solidFill>
                <a:latin typeface="微软雅黑" panose="020B0503020204020204" pitchFamily="34" charset="-122"/>
                <a:ea typeface="微软雅黑" panose="020B0503020204020204" pitchFamily="34" charset="-122"/>
              </a:rPr>
              <a:t>02</a:t>
            </a:r>
          </a:p>
        </p:txBody>
      </p:sp>
      <p:sp>
        <p:nvSpPr>
          <p:cNvPr id="14" name="矩形 13"/>
          <p:cNvSpPr/>
          <p:nvPr/>
        </p:nvSpPr>
        <p:spPr>
          <a:xfrm>
            <a:off x="1584087" y="3745456"/>
            <a:ext cx="924726" cy="328283"/>
          </a:xfrm>
          <a:prstGeom prst="rect">
            <a:avLst/>
          </a:prstGeom>
        </p:spPr>
        <p:txBody>
          <a:bodyPr wrap="square" lIns="121908" tIns="60954" rIns="121908" bIns="60954">
            <a:spAutoFit/>
          </a:bodyPr>
          <a:lstStyle/>
          <a:p>
            <a:pPr algn="just">
              <a:lnSpc>
                <a:spcPts val="1600"/>
              </a:lnSpc>
            </a:pPr>
            <a:r>
              <a:rPr lang="en-US" altLang="zh-CN" sz="3200" dirty="0">
                <a:solidFill>
                  <a:schemeClr val="bg1"/>
                </a:solidFill>
                <a:latin typeface="微软雅黑" panose="020B0503020204020204" pitchFamily="34" charset="-122"/>
                <a:ea typeface="微软雅黑" panose="020B0503020204020204" pitchFamily="34" charset="-122"/>
              </a:rPr>
              <a:t>03</a:t>
            </a:r>
          </a:p>
        </p:txBody>
      </p:sp>
      <p:sp>
        <p:nvSpPr>
          <p:cNvPr id="15" name="矩形 14"/>
          <p:cNvSpPr/>
          <p:nvPr/>
        </p:nvSpPr>
        <p:spPr>
          <a:xfrm>
            <a:off x="1595830" y="4510802"/>
            <a:ext cx="924726" cy="328283"/>
          </a:xfrm>
          <a:prstGeom prst="rect">
            <a:avLst/>
          </a:prstGeom>
        </p:spPr>
        <p:txBody>
          <a:bodyPr wrap="square" lIns="121908" tIns="60954" rIns="121908" bIns="60954">
            <a:spAutoFit/>
          </a:bodyPr>
          <a:lstStyle/>
          <a:p>
            <a:pPr algn="just">
              <a:lnSpc>
                <a:spcPts val="1600"/>
              </a:lnSpc>
            </a:pPr>
            <a:r>
              <a:rPr lang="en-US" altLang="zh-CN" sz="3200" dirty="0">
                <a:solidFill>
                  <a:schemeClr val="bg1"/>
                </a:solidFill>
                <a:latin typeface="微软雅黑" panose="020B0503020204020204" pitchFamily="34" charset="-122"/>
                <a:ea typeface="微软雅黑" panose="020B0503020204020204" pitchFamily="34" charset="-122"/>
              </a:rPr>
              <a:t>04</a:t>
            </a:r>
          </a:p>
        </p:txBody>
      </p:sp>
      <p:sp>
        <p:nvSpPr>
          <p:cNvPr id="16" name="椭圆 15"/>
          <p:cNvSpPr/>
          <p:nvPr/>
        </p:nvSpPr>
        <p:spPr>
          <a:xfrm>
            <a:off x="4348609" y="2535389"/>
            <a:ext cx="140442" cy="140460"/>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17" name="组合 16"/>
          <p:cNvGrpSpPr/>
          <p:nvPr/>
        </p:nvGrpSpPr>
        <p:grpSpPr>
          <a:xfrm>
            <a:off x="6168162" y="2236558"/>
            <a:ext cx="676583" cy="676671"/>
            <a:chOff x="6016316" y="1528430"/>
            <a:chExt cx="560677" cy="560677"/>
          </a:xfrm>
          <a:solidFill>
            <a:schemeClr val="accent1"/>
          </a:solidFill>
        </p:grpSpPr>
        <p:grpSp>
          <p:nvGrpSpPr>
            <p:cNvPr id="18" name="组合 17"/>
            <p:cNvGrpSpPr/>
            <p:nvPr/>
          </p:nvGrpSpPr>
          <p:grpSpPr>
            <a:xfrm>
              <a:off x="6084168" y="1657727"/>
              <a:ext cx="371475" cy="302084"/>
              <a:chOff x="5256405" y="2057401"/>
              <a:chExt cx="1130300" cy="919163"/>
            </a:xfrm>
            <a:grpFill/>
          </p:grpSpPr>
          <p:sp>
            <p:nvSpPr>
              <p:cNvPr id="20" name="Freeform 45"/>
              <p:cNvSpPr/>
              <p:nvPr/>
            </p:nvSpPr>
            <p:spPr bwMode="auto">
              <a:xfrm>
                <a:off x="5473893" y="2528889"/>
                <a:ext cx="330200" cy="428625"/>
              </a:xfrm>
              <a:custGeom>
                <a:avLst/>
                <a:gdLst>
                  <a:gd name="T0" fmla="*/ 35 w 88"/>
                  <a:gd name="T1" fmla="*/ 0 h 114"/>
                  <a:gd name="T2" fmla="*/ 0 w 88"/>
                  <a:gd name="T3" fmla="*/ 0 h 114"/>
                  <a:gd name="T4" fmla="*/ 88 w 88"/>
                  <a:gd name="T5" fmla="*/ 114 h 114"/>
                  <a:gd name="T6" fmla="*/ 35 w 88"/>
                  <a:gd name="T7" fmla="*/ 0 h 114"/>
                </a:gdLst>
                <a:ahLst/>
                <a:cxnLst>
                  <a:cxn ang="0">
                    <a:pos x="T0" y="T1"/>
                  </a:cxn>
                  <a:cxn ang="0">
                    <a:pos x="T2" y="T3"/>
                  </a:cxn>
                  <a:cxn ang="0">
                    <a:pos x="T4" y="T5"/>
                  </a:cxn>
                  <a:cxn ang="0">
                    <a:pos x="T6" y="T7"/>
                  </a:cxn>
                </a:cxnLst>
                <a:rect l="0" t="0" r="r" b="b"/>
                <a:pathLst>
                  <a:path w="88" h="114">
                    <a:moveTo>
                      <a:pt x="35" y="0"/>
                    </a:moveTo>
                    <a:cubicBezTo>
                      <a:pt x="0" y="0"/>
                      <a:pt x="0" y="0"/>
                      <a:pt x="0" y="0"/>
                    </a:cubicBezTo>
                    <a:cubicBezTo>
                      <a:pt x="2" y="52"/>
                      <a:pt x="37" y="95"/>
                      <a:pt x="88" y="114"/>
                    </a:cubicBezTo>
                    <a:cubicBezTo>
                      <a:pt x="57" y="91"/>
                      <a:pt x="37" y="49"/>
                      <a:pt x="3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46"/>
              <p:cNvSpPr/>
              <p:nvPr/>
            </p:nvSpPr>
            <p:spPr bwMode="auto">
              <a:xfrm>
                <a:off x="5627880" y="2057401"/>
                <a:ext cx="758825" cy="919163"/>
              </a:xfrm>
              <a:custGeom>
                <a:avLst/>
                <a:gdLst>
                  <a:gd name="T0" fmla="*/ 202 w 202"/>
                  <a:gd name="T1" fmla="*/ 126 h 245"/>
                  <a:gd name="T2" fmla="*/ 202 w 202"/>
                  <a:gd name="T3" fmla="*/ 118 h 245"/>
                  <a:gd name="T4" fmla="*/ 202 w 202"/>
                  <a:gd name="T5" fmla="*/ 118 h 245"/>
                  <a:gd name="T6" fmla="*/ 91 w 202"/>
                  <a:gd name="T7" fmla="*/ 0 h 245"/>
                  <a:gd name="T8" fmla="*/ 87 w 202"/>
                  <a:gd name="T9" fmla="*/ 0 h 245"/>
                  <a:gd name="T10" fmla="*/ 87 w 202"/>
                  <a:gd name="T11" fmla="*/ 0 h 245"/>
                  <a:gd name="T12" fmla="*/ 86 w 202"/>
                  <a:gd name="T13" fmla="*/ 0 h 245"/>
                  <a:gd name="T14" fmla="*/ 83 w 202"/>
                  <a:gd name="T15" fmla="*/ 0 h 245"/>
                  <a:gd name="T16" fmla="*/ 79 w 202"/>
                  <a:gd name="T17" fmla="*/ 0 h 245"/>
                  <a:gd name="T18" fmla="*/ 79 w 202"/>
                  <a:gd name="T19" fmla="*/ 0 h 245"/>
                  <a:gd name="T20" fmla="*/ 79 w 202"/>
                  <a:gd name="T21" fmla="*/ 0 h 245"/>
                  <a:gd name="T22" fmla="*/ 21 w 202"/>
                  <a:gd name="T23" fmla="*/ 42 h 245"/>
                  <a:gd name="T24" fmla="*/ 29 w 202"/>
                  <a:gd name="T25" fmla="*/ 46 h 245"/>
                  <a:gd name="T26" fmla="*/ 79 w 202"/>
                  <a:gd name="T27" fmla="*/ 9 h 245"/>
                  <a:gd name="T28" fmla="*/ 79 w 202"/>
                  <a:gd name="T29" fmla="*/ 61 h 245"/>
                  <a:gd name="T30" fmla="*/ 53 w 202"/>
                  <a:gd name="T31" fmla="*/ 61 h 245"/>
                  <a:gd name="T32" fmla="*/ 51 w 202"/>
                  <a:gd name="T33" fmla="*/ 69 h 245"/>
                  <a:gd name="T34" fmla="*/ 79 w 202"/>
                  <a:gd name="T35" fmla="*/ 69 h 245"/>
                  <a:gd name="T36" fmla="*/ 79 w 202"/>
                  <a:gd name="T37" fmla="*/ 118 h 245"/>
                  <a:gd name="T38" fmla="*/ 26 w 202"/>
                  <a:gd name="T39" fmla="*/ 118 h 245"/>
                  <a:gd name="T40" fmla="*/ 26 w 202"/>
                  <a:gd name="T41" fmla="*/ 126 h 245"/>
                  <a:gd name="T42" fmla="*/ 79 w 202"/>
                  <a:gd name="T43" fmla="*/ 126 h 245"/>
                  <a:gd name="T44" fmla="*/ 79 w 202"/>
                  <a:gd name="T45" fmla="*/ 175 h 245"/>
                  <a:gd name="T46" fmla="*/ 18 w 202"/>
                  <a:gd name="T47" fmla="*/ 175 h 245"/>
                  <a:gd name="T48" fmla="*/ 10 w 202"/>
                  <a:gd name="T49" fmla="*/ 126 h 245"/>
                  <a:gd name="T50" fmla="*/ 0 w 202"/>
                  <a:gd name="T51" fmla="*/ 126 h 245"/>
                  <a:gd name="T52" fmla="*/ 79 w 202"/>
                  <a:gd name="T53" fmla="*/ 245 h 245"/>
                  <a:gd name="T54" fmla="*/ 79 w 202"/>
                  <a:gd name="T55" fmla="*/ 245 h 245"/>
                  <a:gd name="T56" fmla="*/ 80 w 202"/>
                  <a:gd name="T57" fmla="*/ 245 h 245"/>
                  <a:gd name="T58" fmla="*/ 80 w 202"/>
                  <a:gd name="T59" fmla="*/ 245 h 245"/>
                  <a:gd name="T60" fmla="*/ 80 w 202"/>
                  <a:gd name="T61" fmla="*/ 245 h 245"/>
                  <a:gd name="T62" fmla="*/ 82 w 202"/>
                  <a:gd name="T63" fmla="*/ 245 h 245"/>
                  <a:gd name="T64" fmla="*/ 83 w 202"/>
                  <a:gd name="T65" fmla="*/ 245 h 245"/>
                  <a:gd name="T66" fmla="*/ 83 w 202"/>
                  <a:gd name="T67" fmla="*/ 245 h 245"/>
                  <a:gd name="T68" fmla="*/ 84 w 202"/>
                  <a:gd name="T69" fmla="*/ 245 h 245"/>
                  <a:gd name="T70" fmla="*/ 186 w 202"/>
                  <a:gd name="T71" fmla="*/ 183 h 245"/>
                  <a:gd name="T72" fmla="*/ 187 w 202"/>
                  <a:gd name="T73" fmla="*/ 183 h 245"/>
                  <a:gd name="T74" fmla="*/ 187 w 202"/>
                  <a:gd name="T75" fmla="*/ 183 h 245"/>
                  <a:gd name="T76" fmla="*/ 202 w 202"/>
                  <a:gd name="T77"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2" h="245">
                    <a:moveTo>
                      <a:pt x="202" y="126"/>
                    </a:moveTo>
                    <a:cubicBezTo>
                      <a:pt x="202" y="118"/>
                      <a:pt x="202" y="118"/>
                      <a:pt x="202" y="118"/>
                    </a:cubicBezTo>
                    <a:cubicBezTo>
                      <a:pt x="202" y="118"/>
                      <a:pt x="202" y="118"/>
                      <a:pt x="202" y="118"/>
                    </a:cubicBezTo>
                    <a:cubicBezTo>
                      <a:pt x="199" y="55"/>
                      <a:pt x="151" y="4"/>
                      <a:pt x="91" y="0"/>
                    </a:cubicBezTo>
                    <a:cubicBezTo>
                      <a:pt x="89" y="0"/>
                      <a:pt x="88" y="0"/>
                      <a:pt x="87" y="0"/>
                    </a:cubicBezTo>
                    <a:cubicBezTo>
                      <a:pt x="87" y="0"/>
                      <a:pt x="87" y="0"/>
                      <a:pt x="87" y="0"/>
                    </a:cubicBezTo>
                    <a:cubicBezTo>
                      <a:pt x="86" y="0"/>
                      <a:pt x="86" y="0"/>
                      <a:pt x="86" y="0"/>
                    </a:cubicBezTo>
                    <a:cubicBezTo>
                      <a:pt x="85" y="0"/>
                      <a:pt x="84" y="0"/>
                      <a:pt x="83" y="0"/>
                    </a:cubicBezTo>
                    <a:cubicBezTo>
                      <a:pt x="82" y="0"/>
                      <a:pt x="80" y="0"/>
                      <a:pt x="79" y="0"/>
                    </a:cubicBezTo>
                    <a:cubicBezTo>
                      <a:pt x="79" y="0"/>
                      <a:pt x="79" y="0"/>
                      <a:pt x="79" y="0"/>
                    </a:cubicBezTo>
                    <a:cubicBezTo>
                      <a:pt x="79" y="0"/>
                      <a:pt x="79" y="0"/>
                      <a:pt x="79" y="0"/>
                    </a:cubicBezTo>
                    <a:cubicBezTo>
                      <a:pt x="56" y="2"/>
                      <a:pt x="35" y="18"/>
                      <a:pt x="21" y="42"/>
                    </a:cubicBezTo>
                    <a:cubicBezTo>
                      <a:pt x="29" y="46"/>
                      <a:pt x="29" y="46"/>
                      <a:pt x="29" y="46"/>
                    </a:cubicBezTo>
                    <a:cubicBezTo>
                      <a:pt x="41" y="24"/>
                      <a:pt x="59" y="11"/>
                      <a:pt x="79" y="9"/>
                    </a:cubicBezTo>
                    <a:cubicBezTo>
                      <a:pt x="79" y="61"/>
                      <a:pt x="79" y="61"/>
                      <a:pt x="79" y="61"/>
                    </a:cubicBezTo>
                    <a:cubicBezTo>
                      <a:pt x="53" y="61"/>
                      <a:pt x="53" y="61"/>
                      <a:pt x="53" y="61"/>
                    </a:cubicBezTo>
                    <a:cubicBezTo>
                      <a:pt x="51" y="69"/>
                      <a:pt x="51" y="69"/>
                      <a:pt x="51" y="69"/>
                    </a:cubicBezTo>
                    <a:cubicBezTo>
                      <a:pt x="79" y="69"/>
                      <a:pt x="79" y="69"/>
                      <a:pt x="79" y="69"/>
                    </a:cubicBezTo>
                    <a:cubicBezTo>
                      <a:pt x="79" y="118"/>
                      <a:pt x="79" y="118"/>
                      <a:pt x="79" y="118"/>
                    </a:cubicBezTo>
                    <a:cubicBezTo>
                      <a:pt x="26" y="118"/>
                      <a:pt x="26" y="118"/>
                      <a:pt x="26" y="118"/>
                    </a:cubicBezTo>
                    <a:cubicBezTo>
                      <a:pt x="26" y="126"/>
                      <a:pt x="26" y="126"/>
                      <a:pt x="26" y="126"/>
                    </a:cubicBezTo>
                    <a:cubicBezTo>
                      <a:pt x="79" y="126"/>
                      <a:pt x="79" y="126"/>
                      <a:pt x="79" y="126"/>
                    </a:cubicBezTo>
                    <a:cubicBezTo>
                      <a:pt x="79" y="175"/>
                      <a:pt x="79" y="175"/>
                      <a:pt x="79" y="175"/>
                    </a:cubicBezTo>
                    <a:cubicBezTo>
                      <a:pt x="18" y="175"/>
                      <a:pt x="18" y="175"/>
                      <a:pt x="18" y="175"/>
                    </a:cubicBezTo>
                    <a:cubicBezTo>
                      <a:pt x="13" y="161"/>
                      <a:pt x="10" y="144"/>
                      <a:pt x="10" y="126"/>
                    </a:cubicBezTo>
                    <a:cubicBezTo>
                      <a:pt x="0" y="126"/>
                      <a:pt x="0" y="126"/>
                      <a:pt x="0" y="126"/>
                    </a:cubicBezTo>
                    <a:cubicBezTo>
                      <a:pt x="2" y="190"/>
                      <a:pt x="36" y="242"/>
                      <a:pt x="79" y="245"/>
                    </a:cubicBezTo>
                    <a:cubicBezTo>
                      <a:pt x="79" y="245"/>
                      <a:pt x="79" y="245"/>
                      <a:pt x="79" y="245"/>
                    </a:cubicBezTo>
                    <a:cubicBezTo>
                      <a:pt x="80" y="245"/>
                      <a:pt x="80" y="245"/>
                      <a:pt x="80" y="245"/>
                    </a:cubicBezTo>
                    <a:cubicBezTo>
                      <a:pt x="80" y="245"/>
                      <a:pt x="80" y="245"/>
                      <a:pt x="80" y="245"/>
                    </a:cubicBezTo>
                    <a:cubicBezTo>
                      <a:pt x="80" y="245"/>
                      <a:pt x="80" y="245"/>
                      <a:pt x="80" y="245"/>
                    </a:cubicBezTo>
                    <a:cubicBezTo>
                      <a:pt x="81" y="245"/>
                      <a:pt x="81" y="245"/>
                      <a:pt x="82" y="245"/>
                    </a:cubicBezTo>
                    <a:cubicBezTo>
                      <a:pt x="82" y="245"/>
                      <a:pt x="82" y="245"/>
                      <a:pt x="83" y="245"/>
                    </a:cubicBezTo>
                    <a:cubicBezTo>
                      <a:pt x="83" y="245"/>
                      <a:pt x="83" y="245"/>
                      <a:pt x="83" y="245"/>
                    </a:cubicBezTo>
                    <a:cubicBezTo>
                      <a:pt x="84" y="245"/>
                      <a:pt x="84" y="245"/>
                      <a:pt x="84" y="245"/>
                    </a:cubicBezTo>
                    <a:cubicBezTo>
                      <a:pt x="128" y="245"/>
                      <a:pt x="166" y="220"/>
                      <a:pt x="186" y="183"/>
                    </a:cubicBezTo>
                    <a:cubicBezTo>
                      <a:pt x="187" y="183"/>
                      <a:pt x="187" y="183"/>
                      <a:pt x="187" y="183"/>
                    </a:cubicBezTo>
                    <a:cubicBezTo>
                      <a:pt x="187" y="183"/>
                      <a:pt x="187" y="183"/>
                      <a:pt x="187" y="183"/>
                    </a:cubicBezTo>
                    <a:cubicBezTo>
                      <a:pt x="196" y="166"/>
                      <a:pt x="201" y="147"/>
                      <a:pt x="202"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47"/>
              <p:cNvSpPr/>
              <p:nvPr/>
            </p:nvSpPr>
            <p:spPr bwMode="auto">
              <a:xfrm>
                <a:off x="5707255" y="2743201"/>
                <a:ext cx="217488" cy="198438"/>
              </a:xfrm>
              <a:custGeom>
                <a:avLst/>
                <a:gdLst>
                  <a:gd name="T0" fmla="*/ 58 w 58"/>
                  <a:gd name="T1" fmla="*/ 53 h 53"/>
                  <a:gd name="T2" fmla="*/ 0 w 58"/>
                  <a:gd name="T3" fmla="*/ 0 h 53"/>
                  <a:gd name="T4" fmla="*/ 58 w 58"/>
                  <a:gd name="T5" fmla="*/ 0 h 53"/>
                  <a:gd name="T6" fmla="*/ 58 w 58"/>
                  <a:gd name="T7" fmla="*/ 53 h 53"/>
                </a:gdLst>
                <a:ahLst/>
                <a:cxnLst>
                  <a:cxn ang="0">
                    <a:pos x="T0" y="T1"/>
                  </a:cxn>
                  <a:cxn ang="0">
                    <a:pos x="T2" y="T3"/>
                  </a:cxn>
                  <a:cxn ang="0">
                    <a:pos x="T4" y="T5"/>
                  </a:cxn>
                  <a:cxn ang="0">
                    <a:pos x="T6" y="T7"/>
                  </a:cxn>
                </a:cxnLst>
                <a:rect l="0" t="0" r="r" b="b"/>
                <a:pathLst>
                  <a:path w="58" h="53">
                    <a:moveTo>
                      <a:pt x="58" y="53"/>
                    </a:moveTo>
                    <a:cubicBezTo>
                      <a:pt x="33" y="51"/>
                      <a:pt x="12" y="31"/>
                      <a:pt x="0" y="0"/>
                    </a:cubicBezTo>
                    <a:cubicBezTo>
                      <a:pt x="58" y="0"/>
                      <a:pt x="58" y="0"/>
                      <a:pt x="58" y="0"/>
                    </a:cubicBezTo>
                    <a:lnTo>
                      <a:pt x="58"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48"/>
              <p:cNvSpPr/>
              <p:nvPr/>
            </p:nvSpPr>
            <p:spPr bwMode="auto">
              <a:xfrm>
                <a:off x="6089843" y="2743201"/>
                <a:ext cx="201613" cy="173038"/>
              </a:xfrm>
              <a:custGeom>
                <a:avLst/>
                <a:gdLst>
                  <a:gd name="T0" fmla="*/ 0 w 54"/>
                  <a:gd name="T1" fmla="*/ 46 h 46"/>
                  <a:gd name="T2" fmla="*/ 31 w 54"/>
                  <a:gd name="T3" fmla="*/ 0 h 46"/>
                  <a:gd name="T4" fmla="*/ 54 w 54"/>
                  <a:gd name="T5" fmla="*/ 0 h 46"/>
                  <a:gd name="T6" fmla="*/ 0 w 54"/>
                  <a:gd name="T7" fmla="*/ 46 h 46"/>
                </a:gdLst>
                <a:ahLst/>
                <a:cxnLst>
                  <a:cxn ang="0">
                    <a:pos x="T0" y="T1"/>
                  </a:cxn>
                  <a:cxn ang="0">
                    <a:pos x="T2" y="T3"/>
                  </a:cxn>
                  <a:cxn ang="0">
                    <a:pos x="T4" y="T5"/>
                  </a:cxn>
                  <a:cxn ang="0">
                    <a:pos x="T6" y="T7"/>
                  </a:cxn>
                </a:cxnLst>
                <a:rect l="0" t="0" r="r" b="b"/>
                <a:pathLst>
                  <a:path w="54" h="46">
                    <a:moveTo>
                      <a:pt x="0" y="46"/>
                    </a:moveTo>
                    <a:cubicBezTo>
                      <a:pt x="13" y="35"/>
                      <a:pt x="24" y="19"/>
                      <a:pt x="31" y="0"/>
                    </a:cubicBezTo>
                    <a:cubicBezTo>
                      <a:pt x="54" y="0"/>
                      <a:pt x="54" y="0"/>
                      <a:pt x="54" y="0"/>
                    </a:cubicBezTo>
                    <a:cubicBezTo>
                      <a:pt x="41" y="21"/>
                      <a:pt x="22" y="37"/>
                      <a:pt x="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49"/>
              <p:cNvSpPr/>
              <p:nvPr/>
            </p:nvSpPr>
            <p:spPr bwMode="auto">
              <a:xfrm>
                <a:off x="5954905" y="2743201"/>
                <a:ext cx="212725" cy="198438"/>
              </a:xfrm>
              <a:custGeom>
                <a:avLst/>
                <a:gdLst>
                  <a:gd name="T0" fmla="*/ 0 w 57"/>
                  <a:gd name="T1" fmla="*/ 0 h 53"/>
                  <a:gd name="T2" fmla="*/ 57 w 57"/>
                  <a:gd name="T3" fmla="*/ 0 h 53"/>
                  <a:gd name="T4" fmla="*/ 0 w 57"/>
                  <a:gd name="T5" fmla="*/ 53 h 53"/>
                  <a:gd name="T6" fmla="*/ 0 w 57"/>
                  <a:gd name="T7" fmla="*/ 0 h 53"/>
                </a:gdLst>
                <a:ahLst/>
                <a:cxnLst>
                  <a:cxn ang="0">
                    <a:pos x="T0" y="T1"/>
                  </a:cxn>
                  <a:cxn ang="0">
                    <a:pos x="T2" y="T3"/>
                  </a:cxn>
                  <a:cxn ang="0">
                    <a:pos x="T4" y="T5"/>
                  </a:cxn>
                  <a:cxn ang="0">
                    <a:pos x="T6" y="T7"/>
                  </a:cxn>
                </a:cxnLst>
                <a:rect l="0" t="0" r="r" b="b"/>
                <a:pathLst>
                  <a:path w="57" h="53">
                    <a:moveTo>
                      <a:pt x="0" y="0"/>
                    </a:moveTo>
                    <a:cubicBezTo>
                      <a:pt x="57" y="0"/>
                      <a:pt x="57" y="0"/>
                      <a:pt x="57" y="0"/>
                    </a:cubicBezTo>
                    <a:cubicBezTo>
                      <a:pt x="45" y="31"/>
                      <a:pt x="24" y="51"/>
                      <a:pt x="0" y="53"/>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50"/>
              <p:cNvSpPr/>
              <p:nvPr/>
            </p:nvSpPr>
            <p:spPr bwMode="auto">
              <a:xfrm>
                <a:off x="5954905" y="2528889"/>
                <a:ext cx="254000" cy="184150"/>
              </a:xfrm>
              <a:custGeom>
                <a:avLst/>
                <a:gdLst>
                  <a:gd name="T0" fmla="*/ 0 w 68"/>
                  <a:gd name="T1" fmla="*/ 0 h 49"/>
                  <a:gd name="T2" fmla="*/ 68 w 68"/>
                  <a:gd name="T3" fmla="*/ 0 h 49"/>
                  <a:gd name="T4" fmla="*/ 60 w 68"/>
                  <a:gd name="T5" fmla="*/ 49 h 49"/>
                  <a:gd name="T6" fmla="*/ 0 w 68"/>
                  <a:gd name="T7" fmla="*/ 49 h 49"/>
                  <a:gd name="T8" fmla="*/ 0 w 68"/>
                  <a:gd name="T9" fmla="*/ 0 h 49"/>
                </a:gdLst>
                <a:ahLst/>
                <a:cxnLst>
                  <a:cxn ang="0">
                    <a:pos x="T0" y="T1"/>
                  </a:cxn>
                  <a:cxn ang="0">
                    <a:pos x="T2" y="T3"/>
                  </a:cxn>
                  <a:cxn ang="0">
                    <a:pos x="T4" y="T5"/>
                  </a:cxn>
                  <a:cxn ang="0">
                    <a:pos x="T6" y="T7"/>
                  </a:cxn>
                  <a:cxn ang="0">
                    <a:pos x="T8" y="T9"/>
                  </a:cxn>
                </a:cxnLst>
                <a:rect l="0" t="0" r="r" b="b"/>
                <a:pathLst>
                  <a:path w="68" h="49">
                    <a:moveTo>
                      <a:pt x="0" y="0"/>
                    </a:moveTo>
                    <a:cubicBezTo>
                      <a:pt x="68" y="0"/>
                      <a:pt x="68" y="0"/>
                      <a:pt x="68" y="0"/>
                    </a:cubicBezTo>
                    <a:cubicBezTo>
                      <a:pt x="68" y="18"/>
                      <a:pt x="65" y="34"/>
                      <a:pt x="60" y="49"/>
                    </a:cubicBezTo>
                    <a:cubicBezTo>
                      <a:pt x="0" y="49"/>
                      <a:pt x="0" y="49"/>
                      <a:pt x="0" y="49"/>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51"/>
              <p:cNvSpPr/>
              <p:nvPr/>
            </p:nvSpPr>
            <p:spPr bwMode="auto">
              <a:xfrm>
                <a:off x="5954905" y="2316164"/>
                <a:ext cx="254000" cy="182563"/>
              </a:xfrm>
              <a:custGeom>
                <a:avLst/>
                <a:gdLst>
                  <a:gd name="T0" fmla="*/ 0 w 68"/>
                  <a:gd name="T1" fmla="*/ 0 h 49"/>
                  <a:gd name="T2" fmla="*/ 60 w 68"/>
                  <a:gd name="T3" fmla="*/ 0 h 49"/>
                  <a:gd name="T4" fmla="*/ 68 w 68"/>
                  <a:gd name="T5" fmla="*/ 49 h 49"/>
                  <a:gd name="T6" fmla="*/ 0 w 68"/>
                  <a:gd name="T7" fmla="*/ 49 h 49"/>
                  <a:gd name="T8" fmla="*/ 0 w 68"/>
                  <a:gd name="T9" fmla="*/ 0 h 49"/>
                </a:gdLst>
                <a:ahLst/>
                <a:cxnLst>
                  <a:cxn ang="0">
                    <a:pos x="T0" y="T1"/>
                  </a:cxn>
                  <a:cxn ang="0">
                    <a:pos x="T2" y="T3"/>
                  </a:cxn>
                  <a:cxn ang="0">
                    <a:pos x="T4" y="T5"/>
                  </a:cxn>
                  <a:cxn ang="0">
                    <a:pos x="T6" y="T7"/>
                  </a:cxn>
                  <a:cxn ang="0">
                    <a:pos x="T8" y="T9"/>
                  </a:cxn>
                </a:cxnLst>
                <a:rect l="0" t="0" r="r" b="b"/>
                <a:pathLst>
                  <a:path w="68" h="49">
                    <a:moveTo>
                      <a:pt x="0" y="0"/>
                    </a:moveTo>
                    <a:cubicBezTo>
                      <a:pt x="60" y="0"/>
                      <a:pt x="60" y="0"/>
                      <a:pt x="60" y="0"/>
                    </a:cubicBezTo>
                    <a:cubicBezTo>
                      <a:pt x="65" y="15"/>
                      <a:pt x="68" y="31"/>
                      <a:pt x="68" y="49"/>
                    </a:cubicBezTo>
                    <a:cubicBezTo>
                      <a:pt x="0" y="49"/>
                      <a:pt x="0" y="49"/>
                      <a:pt x="0" y="49"/>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52"/>
              <p:cNvSpPr/>
              <p:nvPr/>
            </p:nvSpPr>
            <p:spPr bwMode="auto">
              <a:xfrm>
                <a:off x="5954905" y="2090739"/>
                <a:ext cx="212725" cy="195263"/>
              </a:xfrm>
              <a:custGeom>
                <a:avLst/>
                <a:gdLst>
                  <a:gd name="T0" fmla="*/ 57 w 57"/>
                  <a:gd name="T1" fmla="*/ 52 h 52"/>
                  <a:gd name="T2" fmla="*/ 0 w 57"/>
                  <a:gd name="T3" fmla="*/ 52 h 52"/>
                  <a:gd name="T4" fmla="*/ 0 w 57"/>
                  <a:gd name="T5" fmla="*/ 0 h 52"/>
                  <a:gd name="T6" fmla="*/ 2 w 57"/>
                  <a:gd name="T7" fmla="*/ 0 h 52"/>
                  <a:gd name="T8" fmla="*/ 57 w 57"/>
                  <a:gd name="T9" fmla="*/ 52 h 52"/>
                </a:gdLst>
                <a:ahLst/>
                <a:cxnLst>
                  <a:cxn ang="0">
                    <a:pos x="T0" y="T1"/>
                  </a:cxn>
                  <a:cxn ang="0">
                    <a:pos x="T2" y="T3"/>
                  </a:cxn>
                  <a:cxn ang="0">
                    <a:pos x="T4" y="T5"/>
                  </a:cxn>
                  <a:cxn ang="0">
                    <a:pos x="T6" y="T7"/>
                  </a:cxn>
                  <a:cxn ang="0">
                    <a:pos x="T8" y="T9"/>
                  </a:cxn>
                </a:cxnLst>
                <a:rect l="0" t="0" r="r" b="b"/>
                <a:pathLst>
                  <a:path w="57" h="52">
                    <a:moveTo>
                      <a:pt x="57" y="52"/>
                    </a:moveTo>
                    <a:cubicBezTo>
                      <a:pt x="0" y="52"/>
                      <a:pt x="0" y="52"/>
                      <a:pt x="0" y="52"/>
                    </a:cubicBezTo>
                    <a:cubicBezTo>
                      <a:pt x="0" y="0"/>
                      <a:pt x="0" y="0"/>
                      <a:pt x="0" y="0"/>
                    </a:cubicBezTo>
                    <a:cubicBezTo>
                      <a:pt x="0" y="0"/>
                      <a:pt x="1" y="0"/>
                      <a:pt x="2" y="0"/>
                    </a:cubicBezTo>
                    <a:cubicBezTo>
                      <a:pt x="25" y="3"/>
                      <a:pt x="45" y="23"/>
                      <a:pt x="57"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53"/>
              <p:cNvSpPr/>
              <p:nvPr/>
            </p:nvSpPr>
            <p:spPr bwMode="auto">
              <a:xfrm>
                <a:off x="6093018" y="2117726"/>
                <a:ext cx="195263" cy="168275"/>
              </a:xfrm>
              <a:custGeom>
                <a:avLst/>
                <a:gdLst>
                  <a:gd name="T0" fmla="*/ 52 w 52"/>
                  <a:gd name="T1" fmla="*/ 45 h 45"/>
                  <a:gd name="T2" fmla="*/ 30 w 52"/>
                  <a:gd name="T3" fmla="*/ 45 h 45"/>
                  <a:gd name="T4" fmla="*/ 0 w 52"/>
                  <a:gd name="T5" fmla="*/ 0 h 45"/>
                  <a:gd name="T6" fmla="*/ 52 w 52"/>
                  <a:gd name="T7" fmla="*/ 45 h 45"/>
                </a:gdLst>
                <a:ahLst/>
                <a:cxnLst>
                  <a:cxn ang="0">
                    <a:pos x="T0" y="T1"/>
                  </a:cxn>
                  <a:cxn ang="0">
                    <a:pos x="T2" y="T3"/>
                  </a:cxn>
                  <a:cxn ang="0">
                    <a:pos x="T4" y="T5"/>
                  </a:cxn>
                  <a:cxn ang="0">
                    <a:pos x="T6" y="T7"/>
                  </a:cxn>
                </a:cxnLst>
                <a:rect l="0" t="0" r="r" b="b"/>
                <a:pathLst>
                  <a:path w="52" h="45">
                    <a:moveTo>
                      <a:pt x="52" y="45"/>
                    </a:moveTo>
                    <a:cubicBezTo>
                      <a:pt x="30" y="45"/>
                      <a:pt x="30" y="45"/>
                      <a:pt x="30" y="45"/>
                    </a:cubicBezTo>
                    <a:cubicBezTo>
                      <a:pt x="22" y="26"/>
                      <a:pt x="12" y="11"/>
                      <a:pt x="0" y="0"/>
                    </a:cubicBezTo>
                    <a:cubicBezTo>
                      <a:pt x="21" y="9"/>
                      <a:pt x="40" y="25"/>
                      <a:pt x="52"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54"/>
              <p:cNvSpPr/>
              <p:nvPr/>
            </p:nvSpPr>
            <p:spPr bwMode="auto">
              <a:xfrm>
                <a:off x="6213668" y="2316164"/>
                <a:ext cx="138113" cy="182563"/>
              </a:xfrm>
              <a:custGeom>
                <a:avLst/>
                <a:gdLst>
                  <a:gd name="T0" fmla="*/ 37 w 37"/>
                  <a:gd name="T1" fmla="*/ 49 h 49"/>
                  <a:gd name="T2" fmla="*/ 9 w 37"/>
                  <a:gd name="T3" fmla="*/ 49 h 49"/>
                  <a:gd name="T4" fmla="*/ 0 w 37"/>
                  <a:gd name="T5" fmla="*/ 0 h 49"/>
                  <a:gd name="T6" fmla="*/ 25 w 37"/>
                  <a:gd name="T7" fmla="*/ 0 h 49"/>
                  <a:gd name="T8" fmla="*/ 37 w 37"/>
                  <a:gd name="T9" fmla="*/ 49 h 49"/>
                </a:gdLst>
                <a:ahLst/>
                <a:cxnLst>
                  <a:cxn ang="0">
                    <a:pos x="T0" y="T1"/>
                  </a:cxn>
                  <a:cxn ang="0">
                    <a:pos x="T2" y="T3"/>
                  </a:cxn>
                  <a:cxn ang="0">
                    <a:pos x="T4" y="T5"/>
                  </a:cxn>
                  <a:cxn ang="0">
                    <a:pos x="T6" y="T7"/>
                  </a:cxn>
                  <a:cxn ang="0">
                    <a:pos x="T8" y="T9"/>
                  </a:cxn>
                </a:cxnLst>
                <a:rect l="0" t="0" r="r" b="b"/>
                <a:pathLst>
                  <a:path w="37" h="49">
                    <a:moveTo>
                      <a:pt x="37" y="49"/>
                    </a:moveTo>
                    <a:cubicBezTo>
                      <a:pt x="9" y="49"/>
                      <a:pt x="9" y="49"/>
                      <a:pt x="9" y="49"/>
                    </a:cubicBezTo>
                    <a:cubicBezTo>
                      <a:pt x="8" y="31"/>
                      <a:pt x="5" y="15"/>
                      <a:pt x="0" y="0"/>
                    </a:cubicBezTo>
                    <a:cubicBezTo>
                      <a:pt x="25" y="0"/>
                      <a:pt x="25" y="0"/>
                      <a:pt x="25" y="0"/>
                    </a:cubicBezTo>
                    <a:cubicBezTo>
                      <a:pt x="32" y="15"/>
                      <a:pt x="37" y="31"/>
                      <a:pt x="37"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55"/>
              <p:cNvSpPr/>
              <p:nvPr/>
            </p:nvSpPr>
            <p:spPr bwMode="auto">
              <a:xfrm>
                <a:off x="6216843" y="2528889"/>
                <a:ext cx="139700" cy="184150"/>
              </a:xfrm>
              <a:custGeom>
                <a:avLst/>
                <a:gdLst>
                  <a:gd name="T0" fmla="*/ 37 w 37"/>
                  <a:gd name="T1" fmla="*/ 0 h 49"/>
                  <a:gd name="T2" fmla="*/ 24 w 37"/>
                  <a:gd name="T3" fmla="*/ 49 h 49"/>
                  <a:gd name="T4" fmla="*/ 0 w 37"/>
                  <a:gd name="T5" fmla="*/ 49 h 49"/>
                  <a:gd name="T6" fmla="*/ 8 w 37"/>
                  <a:gd name="T7" fmla="*/ 0 h 49"/>
                  <a:gd name="T8" fmla="*/ 37 w 37"/>
                  <a:gd name="T9" fmla="*/ 0 h 49"/>
                </a:gdLst>
                <a:ahLst/>
                <a:cxnLst>
                  <a:cxn ang="0">
                    <a:pos x="T0" y="T1"/>
                  </a:cxn>
                  <a:cxn ang="0">
                    <a:pos x="T2" y="T3"/>
                  </a:cxn>
                  <a:cxn ang="0">
                    <a:pos x="T4" y="T5"/>
                  </a:cxn>
                  <a:cxn ang="0">
                    <a:pos x="T6" y="T7"/>
                  </a:cxn>
                  <a:cxn ang="0">
                    <a:pos x="T8" y="T9"/>
                  </a:cxn>
                </a:cxnLst>
                <a:rect l="0" t="0" r="r" b="b"/>
                <a:pathLst>
                  <a:path w="37" h="49">
                    <a:moveTo>
                      <a:pt x="37" y="0"/>
                    </a:moveTo>
                    <a:cubicBezTo>
                      <a:pt x="36" y="18"/>
                      <a:pt x="32" y="34"/>
                      <a:pt x="24" y="49"/>
                    </a:cubicBezTo>
                    <a:cubicBezTo>
                      <a:pt x="0" y="49"/>
                      <a:pt x="0" y="49"/>
                      <a:pt x="0" y="49"/>
                    </a:cubicBezTo>
                    <a:cubicBezTo>
                      <a:pt x="5" y="34"/>
                      <a:pt x="7" y="18"/>
                      <a:pt x="8" y="0"/>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56"/>
              <p:cNvSpPr/>
              <p:nvPr/>
            </p:nvSpPr>
            <p:spPr bwMode="auto">
              <a:xfrm>
                <a:off x="5256405" y="2187576"/>
                <a:ext cx="547688" cy="285750"/>
              </a:xfrm>
              <a:custGeom>
                <a:avLst/>
                <a:gdLst>
                  <a:gd name="T0" fmla="*/ 258 w 345"/>
                  <a:gd name="T1" fmla="*/ 88 h 180"/>
                  <a:gd name="T2" fmla="*/ 258 w 345"/>
                  <a:gd name="T3" fmla="*/ 111 h 180"/>
                  <a:gd name="T4" fmla="*/ 258 w 345"/>
                  <a:gd name="T5" fmla="*/ 180 h 180"/>
                  <a:gd name="T6" fmla="*/ 88 w 345"/>
                  <a:gd name="T7" fmla="*/ 180 h 180"/>
                  <a:gd name="T8" fmla="*/ 88 w 345"/>
                  <a:gd name="T9" fmla="*/ 178 h 180"/>
                  <a:gd name="T10" fmla="*/ 85 w 345"/>
                  <a:gd name="T11" fmla="*/ 178 h 180"/>
                  <a:gd name="T12" fmla="*/ 88 w 345"/>
                  <a:gd name="T13" fmla="*/ 154 h 180"/>
                  <a:gd name="T14" fmla="*/ 88 w 345"/>
                  <a:gd name="T15" fmla="*/ 111 h 180"/>
                  <a:gd name="T16" fmla="*/ 88 w 345"/>
                  <a:gd name="T17" fmla="*/ 111 h 180"/>
                  <a:gd name="T18" fmla="*/ 88 w 345"/>
                  <a:gd name="T19" fmla="*/ 88 h 180"/>
                  <a:gd name="T20" fmla="*/ 0 w 345"/>
                  <a:gd name="T21" fmla="*/ 88 h 180"/>
                  <a:gd name="T22" fmla="*/ 173 w 345"/>
                  <a:gd name="T23" fmla="*/ 0 h 180"/>
                  <a:gd name="T24" fmla="*/ 345 w 345"/>
                  <a:gd name="T25" fmla="*/ 88 h 180"/>
                  <a:gd name="T26" fmla="*/ 258 w 345"/>
                  <a:gd name="T27" fmla="*/ 8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5" h="180">
                    <a:moveTo>
                      <a:pt x="258" y="88"/>
                    </a:moveTo>
                    <a:lnTo>
                      <a:pt x="258" y="111"/>
                    </a:lnTo>
                    <a:lnTo>
                      <a:pt x="258" y="180"/>
                    </a:lnTo>
                    <a:lnTo>
                      <a:pt x="88" y="180"/>
                    </a:lnTo>
                    <a:lnTo>
                      <a:pt x="88" y="178"/>
                    </a:lnTo>
                    <a:lnTo>
                      <a:pt x="85" y="178"/>
                    </a:lnTo>
                    <a:lnTo>
                      <a:pt x="88" y="154"/>
                    </a:lnTo>
                    <a:lnTo>
                      <a:pt x="88" y="111"/>
                    </a:lnTo>
                    <a:lnTo>
                      <a:pt x="88" y="111"/>
                    </a:lnTo>
                    <a:lnTo>
                      <a:pt x="88" y="88"/>
                    </a:lnTo>
                    <a:lnTo>
                      <a:pt x="0" y="88"/>
                    </a:lnTo>
                    <a:lnTo>
                      <a:pt x="173" y="0"/>
                    </a:lnTo>
                    <a:lnTo>
                      <a:pt x="345" y="88"/>
                    </a:lnTo>
                    <a:lnTo>
                      <a:pt x="258" y="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9" name="同心圆 18"/>
            <p:cNvSpPr/>
            <p:nvPr/>
          </p:nvSpPr>
          <p:spPr>
            <a:xfrm>
              <a:off x="6016316" y="1528430"/>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2" name="矩形 31"/>
          <p:cNvSpPr/>
          <p:nvPr/>
        </p:nvSpPr>
        <p:spPr>
          <a:xfrm>
            <a:off x="6860069" y="2210283"/>
            <a:ext cx="3839652" cy="738664"/>
          </a:xfrm>
          <a:prstGeom prst="rect">
            <a:avLst/>
          </a:prstGeom>
        </p:spPr>
        <p:txBody>
          <a:bodyPr wrap="square" lIns="121908" tIns="60954" rIns="121908" bIns="60954">
            <a:spAutoFit/>
          </a:bodyPr>
          <a:lstStyle/>
          <a:p>
            <a:pPr algn="just">
              <a:lnSpc>
                <a:spcPts val="1600"/>
              </a:lnSpc>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这里填写目录二级标题</a:t>
            </a:r>
            <a:endParaRPr lang="en-US" altLang="zh-CN" sz="1600" b="1" dirty="0">
              <a:solidFill>
                <a:schemeClr val="bg1">
                  <a:lumMod val="50000"/>
                </a:schemeClr>
              </a:solidFill>
              <a:latin typeface="微软雅黑" panose="020B0503020204020204" pitchFamily="34" charset="-122"/>
              <a:ea typeface="微软雅黑" panose="020B0503020204020204" pitchFamily="34" charset="-122"/>
            </a:endParaRPr>
          </a:p>
          <a:p>
            <a:pPr algn="just">
              <a:lnSpc>
                <a:spcPts val="16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这里填写目录内容说明，设计的发展存在着一个时代价值观的问题。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椭圆 32"/>
          <p:cNvSpPr/>
          <p:nvPr/>
        </p:nvSpPr>
        <p:spPr>
          <a:xfrm>
            <a:off x="4348609" y="3295327"/>
            <a:ext cx="140442" cy="140460"/>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4" name="矩形 33"/>
          <p:cNvSpPr/>
          <p:nvPr/>
        </p:nvSpPr>
        <p:spPr>
          <a:xfrm>
            <a:off x="6860069" y="2986259"/>
            <a:ext cx="3839652" cy="738664"/>
          </a:xfrm>
          <a:prstGeom prst="rect">
            <a:avLst/>
          </a:prstGeom>
        </p:spPr>
        <p:txBody>
          <a:bodyPr wrap="square" lIns="121908" tIns="60954" rIns="121908" bIns="60954">
            <a:spAutoFit/>
          </a:bodyPr>
          <a:lstStyle/>
          <a:p>
            <a:pPr algn="just">
              <a:lnSpc>
                <a:spcPts val="1600"/>
              </a:lnSpc>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这里填写目录二级标题</a:t>
            </a:r>
            <a:endParaRPr lang="en-US" altLang="zh-CN" sz="1600" b="1" dirty="0">
              <a:solidFill>
                <a:schemeClr val="bg1">
                  <a:lumMod val="50000"/>
                </a:schemeClr>
              </a:solidFill>
              <a:latin typeface="微软雅黑" panose="020B0503020204020204" pitchFamily="34" charset="-122"/>
              <a:ea typeface="微软雅黑" panose="020B0503020204020204" pitchFamily="34" charset="-122"/>
            </a:endParaRPr>
          </a:p>
          <a:p>
            <a:pPr algn="just">
              <a:lnSpc>
                <a:spcPts val="16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这里填写目录内容说明，设计的发展存在着一个时代价值观的问题。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6168161" y="3018028"/>
            <a:ext cx="674016" cy="674104"/>
            <a:chOff x="1718632" y="1996162"/>
            <a:chExt cx="560677" cy="560677"/>
          </a:xfrm>
          <a:solidFill>
            <a:schemeClr val="accent2"/>
          </a:solidFill>
        </p:grpSpPr>
        <p:grpSp>
          <p:nvGrpSpPr>
            <p:cNvPr id="36" name="组合 35"/>
            <p:cNvGrpSpPr/>
            <p:nvPr/>
          </p:nvGrpSpPr>
          <p:grpSpPr>
            <a:xfrm flipH="1">
              <a:off x="1849203" y="2133863"/>
              <a:ext cx="272792" cy="268628"/>
              <a:chOff x="1046163" y="1765300"/>
              <a:chExt cx="1196975" cy="1019176"/>
            </a:xfrm>
            <a:grpFill/>
          </p:grpSpPr>
          <p:sp>
            <p:nvSpPr>
              <p:cNvPr id="38" name="Freeform 102"/>
              <p:cNvSpPr/>
              <p:nvPr/>
            </p:nvSpPr>
            <p:spPr bwMode="auto">
              <a:xfrm>
                <a:off x="1046163" y="2690813"/>
                <a:ext cx="1196975" cy="93663"/>
              </a:xfrm>
              <a:custGeom>
                <a:avLst/>
                <a:gdLst>
                  <a:gd name="T0" fmla="*/ 319 w 319"/>
                  <a:gd name="T1" fmla="*/ 12 h 25"/>
                  <a:gd name="T2" fmla="*/ 310 w 319"/>
                  <a:gd name="T3" fmla="*/ 25 h 25"/>
                  <a:gd name="T4" fmla="*/ 9 w 319"/>
                  <a:gd name="T5" fmla="*/ 25 h 25"/>
                  <a:gd name="T6" fmla="*/ 0 w 319"/>
                  <a:gd name="T7" fmla="*/ 12 h 25"/>
                  <a:gd name="T8" fmla="*/ 0 w 319"/>
                  <a:gd name="T9" fmla="*/ 12 h 25"/>
                  <a:gd name="T10" fmla="*/ 9 w 319"/>
                  <a:gd name="T11" fmla="*/ 0 h 25"/>
                  <a:gd name="T12" fmla="*/ 310 w 319"/>
                  <a:gd name="T13" fmla="*/ 0 h 25"/>
                  <a:gd name="T14" fmla="*/ 319 w 319"/>
                  <a:gd name="T15" fmla="*/ 1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 h="25">
                    <a:moveTo>
                      <a:pt x="319" y="12"/>
                    </a:moveTo>
                    <a:cubicBezTo>
                      <a:pt x="319" y="19"/>
                      <a:pt x="315" y="25"/>
                      <a:pt x="310" y="25"/>
                    </a:cubicBezTo>
                    <a:cubicBezTo>
                      <a:pt x="9" y="25"/>
                      <a:pt x="9" y="25"/>
                      <a:pt x="9" y="25"/>
                    </a:cubicBezTo>
                    <a:cubicBezTo>
                      <a:pt x="4" y="25"/>
                      <a:pt x="0" y="19"/>
                      <a:pt x="0" y="12"/>
                    </a:cubicBezTo>
                    <a:cubicBezTo>
                      <a:pt x="0" y="12"/>
                      <a:pt x="0" y="12"/>
                      <a:pt x="0" y="12"/>
                    </a:cubicBezTo>
                    <a:cubicBezTo>
                      <a:pt x="0" y="6"/>
                      <a:pt x="4" y="0"/>
                      <a:pt x="9" y="0"/>
                    </a:cubicBezTo>
                    <a:cubicBezTo>
                      <a:pt x="310" y="0"/>
                      <a:pt x="310" y="0"/>
                      <a:pt x="310" y="0"/>
                    </a:cubicBezTo>
                    <a:cubicBezTo>
                      <a:pt x="315" y="0"/>
                      <a:pt x="319" y="6"/>
                      <a:pt x="31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03"/>
              <p:cNvSpPr/>
              <p:nvPr/>
            </p:nvSpPr>
            <p:spPr bwMode="auto">
              <a:xfrm>
                <a:off x="1092201" y="1989138"/>
                <a:ext cx="190500" cy="660400"/>
              </a:xfrm>
              <a:custGeom>
                <a:avLst/>
                <a:gdLst>
                  <a:gd name="T0" fmla="*/ 51 w 51"/>
                  <a:gd name="T1" fmla="*/ 166 h 176"/>
                  <a:gd name="T2" fmla="*/ 40 w 51"/>
                  <a:gd name="T3" fmla="*/ 176 h 176"/>
                  <a:gd name="T4" fmla="*/ 11 w 51"/>
                  <a:gd name="T5" fmla="*/ 176 h 176"/>
                  <a:gd name="T6" fmla="*/ 0 w 51"/>
                  <a:gd name="T7" fmla="*/ 166 h 176"/>
                  <a:gd name="T8" fmla="*/ 0 w 51"/>
                  <a:gd name="T9" fmla="*/ 10 h 176"/>
                  <a:gd name="T10" fmla="*/ 11 w 51"/>
                  <a:gd name="T11" fmla="*/ 0 h 176"/>
                  <a:gd name="T12" fmla="*/ 40 w 51"/>
                  <a:gd name="T13" fmla="*/ 0 h 176"/>
                  <a:gd name="T14" fmla="*/ 51 w 51"/>
                  <a:gd name="T15" fmla="*/ 10 h 176"/>
                  <a:gd name="T16" fmla="*/ 51 w 51"/>
                  <a:gd name="T17" fmla="*/ 16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176">
                    <a:moveTo>
                      <a:pt x="51" y="166"/>
                    </a:moveTo>
                    <a:cubicBezTo>
                      <a:pt x="51" y="172"/>
                      <a:pt x="46" y="176"/>
                      <a:pt x="40" y="176"/>
                    </a:cubicBezTo>
                    <a:cubicBezTo>
                      <a:pt x="11" y="176"/>
                      <a:pt x="11" y="176"/>
                      <a:pt x="11" y="176"/>
                    </a:cubicBezTo>
                    <a:cubicBezTo>
                      <a:pt x="5" y="176"/>
                      <a:pt x="0" y="172"/>
                      <a:pt x="0" y="166"/>
                    </a:cubicBezTo>
                    <a:cubicBezTo>
                      <a:pt x="0" y="10"/>
                      <a:pt x="0" y="10"/>
                      <a:pt x="0" y="10"/>
                    </a:cubicBezTo>
                    <a:cubicBezTo>
                      <a:pt x="0" y="5"/>
                      <a:pt x="5" y="0"/>
                      <a:pt x="11" y="0"/>
                    </a:cubicBezTo>
                    <a:cubicBezTo>
                      <a:pt x="40" y="0"/>
                      <a:pt x="40" y="0"/>
                      <a:pt x="40" y="0"/>
                    </a:cubicBezTo>
                    <a:cubicBezTo>
                      <a:pt x="46" y="0"/>
                      <a:pt x="51" y="5"/>
                      <a:pt x="51" y="10"/>
                    </a:cubicBezTo>
                    <a:lnTo>
                      <a:pt x="51"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04"/>
              <p:cNvSpPr/>
              <p:nvPr/>
            </p:nvSpPr>
            <p:spPr bwMode="auto">
              <a:xfrm>
                <a:off x="1320801" y="1765300"/>
                <a:ext cx="190500" cy="884238"/>
              </a:xfrm>
              <a:custGeom>
                <a:avLst/>
                <a:gdLst>
                  <a:gd name="T0" fmla="*/ 51 w 51"/>
                  <a:gd name="T1" fmla="*/ 223 h 236"/>
                  <a:gd name="T2" fmla="*/ 40 w 51"/>
                  <a:gd name="T3" fmla="*/ 236 h 236"/>
                  <a:gd name="T4" fmla="*/ 11 w 51"/>
                  <a:gd name="T5" fmla="*/ 236 h 236"/>
                  <a:gd name="T6" fmla="*/ 0 w 51"/>
                  <a:gd name="T7" fmla="*/ 223 h 236"/>
                  <a:gd name="T8" fmla="*/ 0 w 51"/>
                  <a:gd name="T9" fmla="*/ 13 h 236"/>
                  <a:gd name="T10" fmla="*/ 11 w 51"/>
                  <a:gd name="T11" fmla="*/ 0 h 236"/>
                  <a:gd name="T12" fmla="*/ 40 w 51"/>
                  <a:gd name="T13" fmla="*/ 0 h 236"/>
                  <a:gd name="T14" fmla="*/ 51 w 51"/>
                  <a:gd name="T15" fmla="*/ 13 h 236"/>
                  <a:gd name="T16" fmla="*/ 51 w 51"/>
                  <a:gd name="T17" fmla="*/ 223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36">
                    <a:moveTo>
                      <a:pt x="51" y="223"/>
                    </a:moveTo>
                    <a:cubicBezTo>
                      <a:pt x="51" y="230"/>
                      <a:pt x="46" y="236"/>
                      <a:pt x="40" y="236"/>
                    </a:cubicBezTo>
                    <a:cubicBezTo>
                      <a:pt x="11" y="236"/>
                      <a:pt x="11" y="236"/>
                      <a:pt x="11" y="236"/>
                    </a:cubicBezTo>
                    <a:cubicBezTo>
                      <a:pt x="5" y="236"/>
                      <a:pt x="0" y="230"/>
                      <a:pt x="0" y="223"/>
                    </a:cubicBezTo>
                    <a:cubicBezTo>
                      <a:pt x="0" y="13"/>
                      <a:pt x="0" y="13"/>
                      <a:pt x="0" y="13"/>
                    </a:cubicBezTo>
                    <a:cubicBezTo>
                      <a:pt x="0" y="6"/>
                      <a:pt x="5" y="0"/>
                      <a:pt x="11" y="0"/>
                    </a:cubicBezTo>
                    <a:cubicBezTo>
                      <a:pt x="40" y="0"/>
                      <a:pt x="40" y="0"/>
                      <a:pt x="40" y="0"/>
                    </a:cubicBezTo>
                    <a:cubicBezTo>
                      <a:pt x="46" y="0"/>
                      <a:pt x="51" y="6"/>
                      <a:pt x="51" y="13"/>
                    </a:cubicBezTo>
                    <a:lnTo>
                      <a:pt x="51" y="2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05"/>
              <p:cNvSpPr/>
              <p:nvPr/>
            </p:nvSpPr>
            <p:spPr bwMode="auto">
              <a:xfrm>
                <a:off x="1549401" y="2159000"/>
                <a:ext cx="190500" cy="490538"/>
              </a:xfrm>
              <a:custGeom>
                <a:avLst/>
                <a:gdLst>
                  <a:gd name="T0" fmla="*/ 51 w 51"/>
                  <a:gd name="T1" fmla="*/ 124 h 131"/>
                  <a:gd name="T2" fmla="*/ 40 w 51"/>
                  <a:gd name="T3" fmla="*/ 131 h 131"/>
                  <a:gd name="T4" fmla="*/ 11 w 51"/>
                  <a:gd name="T5" fmla="*/ 131 h 131"/>
                  <a:gd name="T6" fmla="*/ 0 w 51"/>
                  <a:gd name="T7" fmla="*/ 124 h 131"/>
                  <a:gd name="T8" fmla="*/ 0 w 51"/>
                  <a:gd name="T9" fmla="*/ 7 h 131"/>
                  <a:gd name="T10" fmla="*/ 11 w 51"/>
                  <a:gd name="T11" fmla="*/ 0 h 131"/>
                  <a:gd name="T12" fmla="*/ 40 w 51"/>
                  <a:gd name="T13" fmla="*/ 0 h 131"/>
                  <a:gd name="T14" fmla="*/ 51 w 51"/>
                  <a:gd name="T15" fmla="*/ 7 h 131"/>
                  <a:gd name="T16" fmla="*/ 51 w 51"/>
                  <a:gd name="T17" fmla="*/ 12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131">
                    <a:moveTo>
                      <a:pt x="51" y="124"/>
                    </a:moveTo>
                    <a:cubicBezTo>
                      <a:pt x="51" y="128"/>
                      <a:pt x="46" y="131"/>
                      <a:pt x="40" y="131"/>
                    </a:cubicBezTo>
                    <a:cubicBezTo>
                      <a:pt x="11" y="131"/>
                      <a:pt x="11" y="131"/>
                      <a:pt x="11" y="131"/>
                    </a:cubicBezTo>
                    <a:cubicBezTo>
                      <a:pt x="5" y="131"/>
                      <a:pt x="0" y="128"/>
                      <a:pt x="0" y="124"/>
                    </a:cubicBezTo>
                    <a:cubicBezTo>
                      <a:pt x="0" y="7"/>
                      <a:pt x="0" y="7"/>
                      <a:pt x="0" y="7"/>
                    </a:cubicBezTo>
                    <a:cubicBezTo>
                      <a:pt x="0" y="3"/>
                      <a:pt x="5" y="0"/>
                      <a:pt x="11" y="0"/>
                    </a:cubicBezTo>
                    <a:cubicBezTo>
                      <a:pt x="40" y="0"/>
                      <a:pt x="40" y="0"/>
                      <a:pt x="40" y="0"/>
                    </a:cubicBezTo>
                    <a:cubicBezTo>
                      <a:pt x="46" y="0"/>
                      <a:pt x="51" y="3"/>
                      <a:pt x="51" y="7"/>
                    </a:cubicBezTo>
                    <a:lnTo>
                      <a:pt x="51"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06"/>
              <p:cNvSpPr/>
              <p:nvPr/>
            </p:nvSpPr>
            <p:spPr bwMode="auto">
              <a:xfrm>
                <a:off x="1781176" y="1870075"/>
                <a:ext cx="187325" cy="779463"/>
              </a:xfrm>
              <a:custGeom>
                <a:avLst/>
                <a:gdLst>
                  <a:gd name="T0" fmla="*/ 50 w 50"/>
                  <a:gd name="T1" fmla="*/ 197 h 208"/>
                  <a:gd name="T2" fmla="*/ 39 w 50"/>
                  <a:gd name="T3" fmla="*/ 208 h 208"/>
                  <a:gd name="T4" fmla="*/ 10 w 50"/>
                  <a:gd name="T5" fmla="*/ 208 h 208"/>
                  <a:gd name="T6" fmla="*/ 0 w 50"/>
                  <a:gd name="T7" fmla="*/ 197 h 208"/>
                  <a:gd name="T8" fmla="*/ 0 w 50"/>
                  <a:gd name="T9" fmla="*/ 12 h 208"/>
                  <a:gd name="T10" fmla="*/ 10 w 50"/>
                  <a:gd name="T11" fmla="*/ 0 h 208"/>
                  <a:gd name="T12" fmla="*/ 39 w 50"/>
                  <a:gd name="T13" fmla="*/ 0 h 208"/>
                  <a:gd name="T14" fmla="*/ 50 w 50"/>
                  <a:gd name="T15" fmla="*/ 12 h 208"/>
                  <a:gd name="T16" fmla="*/ 50 w 50"/>
                  <a:gd name="T17" fmla="*/ 197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08">
                    <a:moveTo>
                      <a:pt x="50" y="197"/>
                    </a:moveTo>
                    <a:cubicBezTo>
                      <a:pt x="50" y="203"/>
                      <a:pt x="45" y="208"/>
                      <a:pt x="39" y="208"/>
                    </a:cubicBezTo>
                    <a:cubicBezTo>
                      <a:pt x="10" y="208"/>
                      <a:pt x="10" y="208"/>
                      <a:pt x="10" y="208"/>
                    </a:cubicBezTo>
                    <a:cubicBezTo>
                      <a:pt x="4" y="208"/>
                      <a:pt x="0" y="203"/>
                      <a:pt x="0" y="197"/>
                    </a:cubicBezTo>
                    <a:cubicBezTo>
                      <a:pt x="0" y="12"/>
                      <a:pt x="0" y="12"/>
                      <a:pt x="0" y="12"/>
                    </a:cubicBezTo>
                    <a:cubicBezTo>
                      <a:pt x="0" y="5"/>
                      <a:pt x="4" y="0"/>
                      <a:pt x="10" y="0"/>
                    </a:cubicBezTo>
                    <a:cubicBezTo>
                      <a:pt x="39" y="0"/>
                      <a:pt x="39" y="0"/>
                      <a:pt x="39" y="0"/>
                    </a:cubicBezTo>
                    <a:cubicBezTo>
                      <a:pt x="45" y="0"/>
                      <a:pt x="50" y="5"/>
                      <a:pt x="50" y="12"/>
                    </a:cubicBezTo>
                    <a:lnTo>
                      <a:pt x="50" y="1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07"/>
              <p:cNvSpPr/>
              <p:nvPr/>
            </p:nvSpPr>
            <p:spPr bwMode="auto">
              <a:xfrm>
                <a:off x="2009776" y="2159000"/>
                <a:ext cx="187325" cy="490538"/>
              </a:xfrm>
              <a:custGeom>
                <a:avLst/>
                <a:gdLst>
                  <a:gd name="T0" fmla="*/ 50 w 50"/>
                  <a:gd name="T1" fmla="*/ 124 h 131"/>
                  <a:gd name="T2" fmla="*/ 39 w 50"/>
                  <a:gd name="T3" fmla="*/ 131 h 131"/>
                  <a:gd name="T4" fmla="*/ 10 w 50"/>
                  <a:gd name="T5" fmla="*/ 131 h 131"/>
                  <a:gd name="T6" fmla="*/ 0 w 50"/>
                  <a:gd name="T7" fmla="*/ 124 h 131"/>
                  <a:gd name="T8" fmla="*/ 0 w 50"/>
                  <a:gd name="T9" fmla="*/ 7 h 131"/>
                  <a:gd name="T10" fmla="*/ 10 w 50"/>
                  <a:gd name="T11" fmla="*/ 0 h 131"/>
                  <a:gd name="T12" fmla="*/ 39 w 50"/>
                  <a:gd name="T13" fmla="*/ 0 h 131"/>
                  <a:gd name="T14" fmla="*/ 50 w 50"/>
                  <a:gd name="T15" fmla="*/ 7 h 131"/>
                  <a:gd name="T16" fmla="*/ 50 w 50"/>
                  <a:gd name="T17" fmla="*/ 12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31">
                    <a:moveTo>
                      <a:pt x="50" y="124"/>
                    </a:moveTo>
                    <a:cubicBezTo>
                      <a:pt x="50" y="128"/>
                      <a:pt x="45" y="131"/>
                      <a:pt x="39" y="131"/>
                    </a:cubicBezTo>
                    <a:cubicBezTo>
                      <a:pt x="10" y="131"/>
                      <a:pt x="10" y="131"/>
                      <a:pt x="10" y="131"/>
                    </a:cubicBezTo>
                    <a:cubicBezTo>
                      <a:pt x="4" y="131"/>
                      <a:pt x="0" y="128"/>
                      <a:pt x="0" y="124"/>
                    </a:cubicBezTo>
                    <a:cubicBezTo>
                      <a:pt x="0" y="7"/>
                      <a:pt x="0" y="7"/>
                      <a:pt x="0" y="7"/>
                    </a:cubicBezTo>
                    <a:cubicBezTo>
                      <a:pt x="0" y="3"/>
                      <a:pt x="4" y="0"/>
                      <a:pt x="10" y="0"/>
                    </a:cubicBezTo>
                    <a:cubicBezTo>
                      <a:pt x="39" y="0"/>
                      <a:pt x="39" y="0"/>
                      <a:pt x="39" y="0"/>
                    </a:cubicBezTo>
                    <a:cubicBezTo>
                      <a:pt x="45" y="0"/>
                      <a:pt x="50" y="3"/>
                      <a:pt x="50" y="7"/>
                    </a:cubicBezTo>
                    <a:lnTo>
                      <a:pt x="50"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7" name="同心圆 36"/>
            <p:cNvSpPr/>
            <p:nvPr/>
          </p:nvSpPr>
          <p:spPr>
            <a:xfrm>
              <a:off x="1718632" y="1996162"/>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4" name="椭圆 43"/>
          <p:cNvSpPr/>
          <p:nvPr/>
        </p:nvSpPr>
        <p:spPr>
          <a:xfrm>
            <a:off x="4348609" y="4055266"/>
            <a:ext cx="140442" cy="140460"/>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45" name="矩形 44"/>
          <p:cNvSpPr/>
          <p:nvPr/>
        </p:nvSpPr>
        <p:spPr>
          <a:xfrm>
            <a:off x="6860069" y="3762235"/>
            <a:ext cx="3839652" cy="738664"/>
          </a:xfrm>
          <a:prstGeom prst="rect">
            <a:avLst/>
          </a:prstGeom>
        </p:spPr>
        <p:txBody>
          <a:bodyPr wrap="square" lIns="121908" tIns="60954" rIns="121908" bIns="60954">
            <a:spAutoFit/>
          </a:bodyPr>
          <a:lstStyle/>
          <a:p>
            <a:pPr algn="just">
              <a:lnSpc>
                <a:spcPts val="1600"/>
              </a:lnSpc>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这里填写目录二级标题</a:t>
            </a:r>
            <a:endParaRPr lang="en-US" altLang="zh-CN" sz="1600" b="1" dirty="0">
              <a:solidFill>
                <a:schemeClr val="bg1">
                  <a:lumMod val="50000"/>
                </a:schemeClr>
              </a:solidFill>
              <a:latin typeface="微软雅黑" panose="020B0503020204020204" pitchFamily="34" charset="-122"/>
              <a:ea typeface="微软雅黑" panose="020B0503020204020204" pitchFamily="34" charset="-122"/>
            </a:endParaRPr>
          </a:p>
          <a:p>
            <a:pPr algn="just">
              <a:lnSpc>
                <a:spcPts val="16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这里填写目录内容说明，设计的发展存在着一个时代价值观的问题。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46" name="组合 45"/>
          <p:cNvGrpSpPr/>
          <p:nvPr/>
        </p:nvGrpSpPr>
        <p:grpSpPr>
          <a:xfrm>
            <a:off x="6168161" y="3796935"/>
            <a:ext cx="673786" cy="673873"/>
            <a:chOff x="4197777" y="3610451"/>
            <a:chExt cx="560677" cy="560677"/>
          </a:xfrm>
          <a:solidFill>
            <a:schemeClr val="accent3"/>
          </a:solidFill>
        </p:grpSpPr>
        <p:grpSp>
          <p:nvGrpSpPr>
            <p:cNvPr id="47" name="组合 46"/>
            <p:cNvGrpSpPr/>
            <p:nvPr/>
          </p:nvGrpSpPr>
          <p:grpSpPr>
            <a:xfrm>
              <a:off x="4324818" y="3742282"/>
              <a:ext cx="305320" cy="261247"/>
              <a:chOff x="1627188" y="2219325"/>
              <a:chExt cx="758825" cy="649288"/>
            </a:xfrm>
            <a:grpFill/>
          </p:grpSpPr>
          <p:sp>
            <p:nvSpPr>
              <p:cNvPr id="49" name="Freeform 72"/>
              <p:cNvSpPr/>
              <p:nvPr/>
            </p:nvSpPr>
            <p:spPr bwMode="auto">
              <a:xfrm>
                <a:off x="1657351" y="247808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73"/>
              <p:cNvSpPr/>
              <p:nvPr/>
            </p:nvSpPr>
            <p:spPr bwMode="auto">
              <a:xfrm>
                <a:off x="1657351" y="2390775"/>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74"/>
              <p:cNvSpPr/>
              <p:nvPr/>
            </p:nvSpPr>
            <p:spPr bwMode="auto">
              <a:xfrm>
                <a:off x="1657351" y="2563813"/>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75"/>
              <p:cNvSpPr/>
              <p:nvPr/>
            </p:nvSpPr>
            <p:spPr bwMode="auto">
              <a:xfrm>
                <a:off x="1657351" y="264953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76"/>
              <p:cNvSpPr/>
              <p:nvPr/>
            </p:nvSpPr>
            <p:spPr bwMode="auto">
              <a:xfrm>
                <a:off x="1657351" y="27368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77"/>
              <p:cNvSpPr/>
              <p:nvPr/>
            </p:nvSpPr>
            <p:spPr bwMode="auto">
              <a:xfrm>
                <a:off x="1803401" y="2478088"/>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78"/>
              <p:cNvSpPr/>
              <p:nvPr/>
            </p:nvSpPr>
            <p:spPr bwMode="auto">
              <a:xfrm>
                <a:off x="1803401" y="2219325"/>
                <a:ext cx="120650" cy="47625"/>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79"/>
              <p:cNvSpPr/>
              <p:nvPr/>
            </p:nvSpPr>
            <p:spPr bwMode="auto">
              <a:xfrm>
                <a:off x="1803401" y="2305050"/>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80"/>
              <p:cNvSpPr/>
              <p:nvPr/>
            </p:nvSpPr>
            <p:spPr bwMode="auto">
              <a:xfrm>
                <a:off x="1803401" y="2390775"/>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81"/>
              <p:cNvSpPr/>
              <p:nvPr/>
            </p:nvSpPr>
            <p:spPr bwMode="auto">
              <a:xfrm>
                <a:off x="1803401" y="2563813"/>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82"/>
              <p:cNvSpPr/>
              <p:nvPr/>
            </p:nvSpPr>
            <p:spPr bwMode="auto">
              <a:xfrm>
                <a:off x="1803401" y="2649538"/>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83"/>
              <p:cNvSpPr/>
              <p:nvPr/>
            </p:nvSpPr>
            <p:spPr bwMode="auto">
              <a:xfrm>
                <a:off x="1803401" y="2736850"/>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84"/>
              <p:cNvSpPr/>
              <p:nvPr/>
            </p:nvSpPr>
            <p:spPr bwMode="auto">
              <a:xfrm>
                <a:off x="1949451" y="247808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85"/>
              <p:cNvSpPr/>
              <p:nvPr/>
            </p:nvSpPr>
            <p:spPr bwMode="auto">
              <a:xfrm>
                <a:off x="1949451" y="2563813"/>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86"/>
              <p:cNvSpPr/>
              <p:nvPr/>
            </p:nvSpPr>
            <p:spPr bwMode="auto">
              <a:xfrm>
                <a:off x="1949451" y="264953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87"/>
              <p:cNvSpPr/>
              <p:nvPr/>
            </p:nvSpPr>
            <p:spPr bwMode="auto">
              <a:xfrm>
                <a:off x="1949451" y="2736850"/>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88"/>
              <p:cNvSpPr/>
              <p:nvPr/>
            </p:nvSpPr>
            <p:spPr bwMode="auto">
              <a:xfrm>
                <a:off x="2092326" y="247808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89"/>
              <p:cNvSpPr/>
              <p:nvPr/>
            </p:nvSpPr>
            <p:spPr bwMode="auto">
              <a:xfrm>
                <a:off x="2092326" y="23050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90"/>
              <p:cNvSpPr/>
              <p:nvPr/>
            </p:nvSpPr>
            <p:spPr bwMode="auto">
              <a:xfrm>
                <a:off x="2092326" y="2390775"/>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91"/>
              <p:cNvSpPr/>
              <p:nvPr/>
            </p:nvSpPr>
            <p:spPr bwMode="auto">
              <a:xfrm>
                <a:off x="2092326" y="2563813"/>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92"/>
              <p:cNvSpPr/>
              <p:nvPr/>
            </p:nvSpPr>
            <p:spPr bwMode="auto">
              <a:xfrm>
                <a:off x="2092326" y="264953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93"/>
              <p:cNvSpPr/>
              <p:nvPr/>
            </p:nvSpPr>
            <p:spPr bwMode="auto">
              <a:xfrm>
                <a:off x="2092326" y="27368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94"/>
              <p:cNvSpPr/>
              <p:nvPr/>
            </p:nvSpPr>
            <p:spPr bwMode="auto">
              <a:xfrm>
                <a:off x="2238376" y="2563813"/>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95"/>
              <p:cNvSpPr/>
              <p:nvPr/>
            </p:nvSpPr>
            <p:spPr bwMode="auto">
              <a:xfrm>
                <a:off x="2238376" y="264953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96"/>
              <p:cNvSpPr/>
              <p:nvPr/>
            </p:nvSpPr>
            <p:spPr bwMode="auto">
              <a:xfrm>
                <a:off x="2238376" y="2736850"/>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97"/>
              <p:cNvSpPr/>
              <p:nvPr/>
            </p:nvSpPr>
            <p:spPr bwMode="auto">
              <a:xfrm>
                <a:off x="1627188" y="2808288"/>
                <a:ext cx="758825" cy="60325"/>
              </a:xfrm>
              <a:custGeom>
                <a:avLst/>
                <a:gdLst>
                  <a:gd name="T0" fmla="*/ 202 w 202"/>
                  <a:gd name="T1" fmla="*/ 8 h 16"/>
                  <a:gd name="T2" fmla="*/ 197 w 202"/>
                  <a:gd name="T3" fmla="*/ 16 h 16"/>
                  <a:gd name="T4" fmla="*/ 6 w 202"/>
                  <a:gd name="T5" fmla="*/ 16 h 16"/>
                  <a:gd name="T6" fmla="*/ 0 w 202"/>
                  <a:gd name="T7" fmla="*/ 8 h 16"/>
                  <a:gd name="T8" fmla="*/ 0 w 202"/>
                  <a:gd name="T9" fmla="*/ 8 h 16"/>
                  <a:gd name="T10" fmla="*/ 6 w 202"/>
                  <a:gd name="T11" fmla="*/ 0 h 16"/>
                  <a:gd name="T12" fmla="*/ 197 w 202"/>
                  <a:gd name="T13" fmla="*/ 0 h 16"/>
                  <a:gd name="T14" fmla="*/ 202 w 202"/>
                  <a:gd name="T15" fmla="*/ 8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2" h="16">
                    <a:moveTo>
                      <a:pt x="202" y="8"/>
                    </a:moveTo>
                    <a:cubicBezTo>
                      <a:pt x="202" y="13"/>
                      <a:pt x="200" y="16"/>
                      <a:pt x="197" y="16"/>
                    </a:cubicBezTo>
                    <a:cubicBezTo>
                      <a:pt x="6" y="16"/>
                      <a:pt x="6" y="16"/>
                      <a:pt x="6" y="16"/>
                    </a:cubicBezTo>
                    <a:cubicBezTo>
                      <a:pt x="3" y="16"/>
                      <a:pt x="0" y="13"/>
                      <a:pt x="0" y="8"/>
                    </a:cubicBezTo>
                    <a:cubicBezTo>
                      <a:pt x="0" y="8"/>
                      <a:pt x="0" y="8"/>
                      <a:pt x="0" y="8"/>
                    </a:cubicBezTo>
                    <a:cubicBezTo>
                      <a:pt x="0" y="4"/>
                      <a:pt x="3" y="0"/>
                      <a:pt x="6" y="0"/>
                    </a:cubicBezTo>
                    <a:cubicBezTo>
                      <a:pt x="197" y="0"/>
                      <a:pt x="197" y="0"/>
                      <a:pt x="197" y="0"/>
                    </a:cubicBezTo>
                    <a:cubicBezTo>
                      <a:pt x="200" y="0"/>
                      <a:pt x="202" y="4"/>
                      <a:pt x="20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8" name="同心圆 47"/>
            <p:cNvSpPr/>
            <p:nvPr/>
          </p:nvSpPr>
          <p:spPr>
            <a:xfrm>
              <a:off x="4197777" y="3610451"/>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5" name="椭圆 74"/>
          <p:cNvSpPr/>
          <p:nvPr/>
        </p:nvSpPr>
        <p:spPr>
          <a:xfrm>
            <a:off x="4348609" y="4815203"/>
            <a:ext cx="140442" cy="140460"/>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76" name="矩形 75"/>
          <p:cNvSpPr/>
          <p:nvPr/>
        </p:nvSpPr>
        <p:spPr>
          <a:xfrm>
            <a:off x="6860069" y="4538212"/>
            <a:ext cx="3839652" cy="738664"/>
          </a:xfrm>
          <a:prstGeom prst="rect">
            <a:avLst/>
          </a:prstGeom>
        </p:spPr>
        <p:txBody>
          <a:bodyPr wrap="square" lIns="121908" tIns="60954" rIns="121908" bIns="60954">
            <a:spAutoFit/>
          </a:bodyPr>
          <a:lstStyle/>
          <a:p>
            <a:pPr algn="just">
              <a:lnSpc>
                <a:spcPts val="1600"/>
              </a:lnSpc>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这里填写目录二级标题</a:t>
            </a:r>
            <a:endParaRPr lang="en-US" altLang="zh-CN" sz="1600" b="1" dirty="0">
              <a:solidFill>
                <a:schemeClr val="bg1">
                  <a:lumMod val="50000"/>
                </a:schemeClr>
              </a:solidFill>
              <a:latin typeface="微软雅黑" panose="020B0503020204020204" pitchFamily="34" charset="-122"/>
              <a:ea typeface="微软雅黑" panose="020B0503020204020204" pitchFamily="34" charset="-122"/>
            </a:endParaRPr>
          </a:p>
          <a:p>
            <a:pPr algn="just">
              <a:lnSpc>
                <a:spcPts val="16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这里填写目录内容说明，设计的发展存在着一个时代价值观的问题。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77" name="组合 76"/>
          <p:cNvGrpSpPr/>
          <p:nvPr/>
        </p:nvGrpSpPr>
        <p:grpSpPr>
          <a:xfrm>
            <a:off x="6168162" y="4575609"/>
            <a:ext cx="674877" cy="674965"/>
            <a:chOff x="1292477" y="2482145"/>
            <a:chExt cx="560677" cy="560677"/>
          </a:xfrm>
          <a:solidFill>
            <a:schemeClr val="accent4"/>
          </a:solidFill>
        </p:grpSpPr>
        <p:grpSp>
          <p:nvGrpSpPr>
            <p:cNvPr id="78" name="组合 77"/>
            <p:cNvGrpSpPr/>
            <p:nvPr/>
          </p:nvGrpSpPr>
          <p:grpSpPr>
            <a:xfrm>
              <a:off x="1443224" y="2627821"/>
              <a:ext cx="242888" cy="265780"/>
              <a:chOff x="247650" y="1957388"/>
              <a:chExt cx="993776" cy="1087438"/>
            </a:xfrm>
            <a:grpFill/>
          </p:grpSpPr>
          <p:sp>
            <p:nvSpPr>
              <p:cNvPr id="80" name="Freeform 112"/>
              <p:cNvSpPr/>
              <p:nvPr/>
            </p:nvSpPr>
            <p:spPr bwMode="auto">
              <a:xfrm>
                <a:off x="247650" y="1957388"/>
                <a:ext cx="914400" cy="1087438"/>
              </a:xfrm>
              <a:custGeom>
                <a:avLst/>
                <a:gdLst>
                  <a:gd name="T0" fmla="*/ 244 w 244"/>
                  <a:gd name="T1" fmla="*/ 265 h 290"/>
                  <a:gd name="T2" fmla="*/ 219 w 244"/>
                  <a:gd name="T3" fmla="*/ 290 h 290"/>
                  <a:gd name="T4" fmla="*/ 26 w 244"/>
                  <a:gd name="T5" fmla="*/ 290 h 290"/>
                  <a:gd name="T6" fmla="*/ 0 w 244"/>
                  <a:gd name="T7" fmla="*/ 265 h 290"/>
                  <a:gd name="T8" fmla="*/ 0 w 244"/>
                  <a:gd name="T9" fmla="*/ 25 h 290"/>
                  <a:gd name="T10" fmla="*/ 26 w 244"/>
                  <a:gd name="T11" fmla="*/ 0 h 290"/>
                  <a:gd name="T12" fmla="*/ 219 w 244"/>
                  <a:gd name="T13" fmla="*/ 0 h 290"/>
                  <a:gd name="T14" fmla="*/ 244 w 244"/>
                  <a:gd name="T15" fmla="*/ 25 h 290"/>
                  <a:gd name="T16" fmla="*/ 244 w 244"/>
                  <a:gd name="T17" fmla="*/ 265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290">
                    <a:moveTo>
                      <a:pt x="244" y="265"/>
                    </a:moveTo>
                    <a:cubicBezTo>
                      <a:pt x="244" y="279"/>
                      <a:pt x="233" y="290"/>
                      <a:pt x="219" y="290"/>
                    </a:cubicBezTo>
                    <a:cubicBezTo>
                      <a:pt x="26" y="290"/>
                      <a:pt x="26" y="290"/>
                      <a:pt x="26" y="290"/>
                    </a:cubicBezTo>
                    <a:cubicBezTo>
                      <a:pt x="12" y="290"/>
                      <a:pt x="0" y="279"/>
                      <a:pt x="0" y="265"/>
                    </a:cubicBezTo>
                    <a:cubicBezTo>
                      <a:pt x="0" y="25"/>
                      <a:pt x="0" y="25"/>
                      <a:pt x="0" y="25"/>
                    </a:cubicBezTo>
                    <a:cubicBezTo>
                      <a:pt x="0" y="11"/>
                      <a:pt x="12" y="0"/>
                      <a:pt x="26" y="0"/>
                    </a:cubicBezTo>
                    <a:cubicBezTo>
                      <a:pt x="219" y="0"/>
                      <a:pt x="219" y="0"/>
                      <a:pt x="219" y="0"/>
                    </a:cubicBezTo>
                    <a:cubicBezTo>
                      <a:pt x="233" y="0"/>
                      <a:pt x="244" y="11"/>
                      <a:pt x="244" y="25"/>
                    </a:cubicBezTo>
                    <a:lnTo>
                      <a:pt x="244" y="2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13"/>
              <p:cNvSpPr/>
              <p:nvPr/>
            </p:nvSpPr>
            <p:spPr bwMode="auto">
              <a:xfrm>
                <a:off x="366713" y="2076451"/>
                <a:ext cx="676275" cy="850900"/>
              </a:xfrm>
              <a:custGeom>
                <a:avLst/>
                <a:gdLst>
                  <a:gd name="T0" fmla="*/ 426 w 426"/>
                  <a:gd name="T1" fmla="*/ 536 h 536"/>
                  <a:gd name="T2" fmla="*/ 0 w 426"/>
                  <a:gd name="T3" fmla="*/ 536 h 536"/>
                  <a:gd name="T4" fmla="*/ 0 w 426"/>
                  <a:gd name="T5" fmla="*/ 0 h 536"/>
                  <a:gd name="T6" fmla="*/ 426 w 426"/>
                  <a:gd name="T7" fmla="*/ 0 h 536"/>
                  <a:gd name="T8" fmla="*/ 426 w 426"/>
                  <a:gd name="T9" fmla="*/ 536 h 536"/>
                  <a:gd name="T10" fmla="*/ 426 w 426"/>
                  <a:gd name="T11" fmla="*/ 536 h 536"/>
                </a:gdLst>
                <a:ahLst/>
                <a:cxnLst>
                  <a:cxn ang="0">
                    <a:pos x="T0" y="T1"/>
                  </a:cxn>
                  <a:cxn ang="0">
                    <a:pos x="T2" y="T3"/>
                  </a:cxn>
                  <a:cxn ang="0">
                    <a:pos x="T4" y="T5"/>
                  </a:cxn>
                  <a:cxn ang="0">
                    <a:pos x="T6" y="T7"/>
                  </a:cxn>
                  <a:cxn ang="0">
                    <a:pos x="T8" y="T9"/>
                  </a:cxn>
                  <a:cxn ang="0">
                    <a:pos x="T10" y="T11"/>
                  </a:cxn>
                </a:cxnLst>
                <a:rect l="0" t="0" r="r" b="b"/>
                <a:pathLst>
                  <a:path w="426" h="536">
                    <a:moveTo>
                      <a:pt x="426" y="536"/>
                    </a:moveTo>
                    <a:lnTo>
                      <a:pt x="0" y="536"/>
                    </a:lnTo>
                    <a:lnTo>
                      <a:pt x="0" y="0"/>
                    </a:lnTo>
                    <a:lnTo>
                      <a:pt x="426" y="0"/>
                    </a:lnTo>
                    <a:lnTo>
                      <a:pt x="426" y="536"/>
                    </a:lnTo>
                    <a:lnTo>
                      <a:pt x="426" y="5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Oval 114"/>
              <p:cNvSpPr>
                <a:spLocks noChangeArrowheads="1"/>
              </p:cNvSpPr>
              <p:nvPr/>
            </p:nvSpPr>
            <p:spPr bwMode="auto">
              <a:xfrm>
                <a:off x="407988" y="2152651"/>
                <a:ext cx="82550" cy="825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Rectangle 115"/>
              <p:cNvSpPr>
                <a:spLocks noChangeArrowheads="1"/>
              </p:cNvSpPr>
              <p:nvPr/>
            </p:nvSpPr>
            <p:spPr bwMode="auto">
              <a:xfrm>
                <a:off x="550863" y="2170113"/>
                <a:ext cx="45402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4" name="Oval 116"/>
              <p:cNvSpPr>
                <a:spLocks noChangeArrowheads="1"/>
              </p:cNvSpPr>
              <p:nvPr/>
            </p:nvSpPr>
            <p:spPr bwMode="auto">
              <a:xfrm>
                <a:off x="407988" y="2305051"/>
                <a:ext cx="82550" cy="873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Rectangle 117"/>
              <p:cNvSpPr>
                <a:spLocks noChangeArrowheads="1"/>
              </p:cNvSpPr>
              <p:nvPr/>
            </p:nvSpPr>
            <p:spPr bwMode="auto">
              <a:xfrm>
                <a:off x="550863" y="2324101"/>
                <a:ext cx="454025"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6" name="Oval 118"/>
              <p:cNvSpPr>
                <a:spLocks noChangeArrowheads="1"/>
              </p:cNvSpPr>
              <p:nvPr/>
            </p:nvSpPr>
            <p:spPr bwMode="auto">
              <a:xfrm>
                <a:off x="407988" y="2463801"/>
                <a:ext cx="82550" cy="809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Rectangle 119"/>
              <p:cNvSpPr>
                <a:spLocks noChangeArrowheads="1"/>
              </p:cNvSpPr>
              <p:nvPr/>
            </p:nvSpPr>
            <p:spPr bwMode="auto">
              <a:xfrm>
                <a:off x="550863" y="2478088"/>
                <a:ext cx="454025"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8" name="Freeform 120"/>
              <p:cNvSpPr/>
              <p:nvPr/>
            </p:nvSpPr>
            <p:spPr bwMode="auto">
              <a:xfrm>
                <a:off x="442913" y="2582863"/>
                <a:ext cx="798513" cy="285750"/>
              </a:xfrm>
              <a:custGeom>
                <a:avLst/>
                <a:gdLst>
                  <a:gd name="T0" fmla="*/ 503 w 503"/>
                  <a:gd name="T1" fmla="*/ 180 h 180"/>
                  <a:gd name="T2" fmla="*/ 163 w 503"/>
                  <a:gd name="T3" fmla="*/ 180 h 180"/>
                  <a:gd name="T4" fmla="*/ 0 w 503"/>
                  <a:gd name="T5" fmla="*/ 92 h 180"/>
                  <a:gd name="T6" fmla="*/ 163 w 503"/>
                  <a:gd name="T7" fmla="*/ 0 h 180"/>
                  <a:gd name="T8" fmla="*/ 503 w 503"/>
                  <a:gd name="T9" fmla="*/ 0 h 180"/>
                  <a:gd name="T10" fmla="*/ 503 w 503"/>
                  <a:gd name="T11" fmla="*/ 180 h 180"/>
                </a:gdLst>
                <a:ahLst/>
                <a:cxnLst>
                  <a:cxn ang="0">
                    <a:pos x="T0" y="T1"/>
                  </a:cxn>
                  <a:cxn ang="0">
                    <a:pos x="T2" y="T3"/>
                  </a:cxn>
                  <a:cxn ang="0">
                    <a:pos x="T4" y="T5"/>
                  </a:cxn>
                  <a:cxn ang="0">
                    <a:pos x="T6" y="T7"/>
                  </a:cxn>
                  <a:cxn ang="0">
                    <a:pos x="T8" y="T9"/>
                  </a:cxn>
                  <a:cxn ang="0">
                    <a:pos x="T10" y="T11"/>
                  </a:cxn>
                </a:cxnLst>
                <a:rect l="0" t="0" r="r" b="b"/>
                <a:pathLst>
                  <a:path w="503" h="180">
                    <a:moveTo>
                      <a:pt x="503" y="180"/>
                    </a:moveTo>
                    <a:lnTo>
                      <a:pt x="163" y="180"/>
                    </a:lnTo>
                    <a:lnTo>
                      <a:pt x="0" y="92"/>
                    </a:lnTo>
                    <a:lnTo>
                      <a:pt x="163" y="0"/>
                    </a:lnTo>
                    <a:lnTo>
                      <a:pt x="503" y="0"/>
                    </a:lnTo>
                    <a:lnTo>
                      <a:pt x="503" y="1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121"/>
              <p:cNvSpPr/>
              <p:nvPr/>
            </p:nvSpPr>
            <p:spPr bwMode="auto">
              <a:xfrm>
                <a:off x="547688" y="2582863"/>
                <a:ext cx="149225" cy="285750"/>
              </a:xfrm>
              <a:custGeom>
                <a:avLst/>
                <a:gdLst>
                  <a:gd name="T0" fmla="*/ 0 w 94"/>
                  <a:gd name="T1" fmla="*/ 128 h 180"/>
                  <a:gd name="T2" fmla="*/ 94 w 94"/>
                  <a:gd name="T3" fmla="*/ 180 h 180"/>
                  <a:gd name="T4" fmla="*/ 94 w 94"/>
                  <a:gd name="T5" fmla="*/ 0 h 180"/>
                  <a:gd name="T6" fmla="*/ 0 w 94"/>
                  <a:gd name="T7" fmla="*/ 54 h 180"/>
                  <a:gd name="T8" fmla="*/ 0 w 94"/>
                  <a:gd name="T9" fmla="*/ 128 h 180"/>
                </a:gdLst>
                <a:ahLst/>
                <a:cxnLst>
                  <a:cxn ang="0">
                    <a:pos x="T0" y="T1"/>
                  </a:cxn>
                  <a:cxn ang="0">
                    <a:pos x="T2" y="T3"/>
                  </a:cxn>
                  <a:cxn ang="0">
                    <a:pos x="T4" y="T5"/>
                  </a:cxn>
                  <a:cxn ang="0">
                    <a:pos x="T6" y="T7"/>
                  </a:cxn>
                  <a:cxn ang="0">
                    <a:pos x="T8" y="T9"/>
                  </a:cxn>
                </a:cxnLst>
                <a:rect l="0" t="0" r="r" b="b"/>
                <a:pathLst>
                  <a:path w="94" h="180">
                    <a:moveTo>
                      <a:pt x="0" y="128"/>
                    </a:moveTo>
                    <a:lnTo>
                      <a:pt x="94" y="180"/>
                    </a:lnTo>
                    <a:lnTo>
                      <a:pt x="94" y="0"/>
                    </a:lnTo>
                    <a:lnTo>
                      <a:pt x="0" y="54"/>
                    </a:lnTo>
                    <a:lnTo>
                      <a:pt x="0"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122"/>
              <p:cNvSpPr/>
              <p:nvPr/>
            </p:nvSpPr>
            <p:spPr bwMode="auto">
              <a:xfrm>
                <a:off x="550863" y="2593976"/>
                <a:ext cx="142875" cy="266700"/>
              </a:xfrm>
              <a:custGeom>
                <a:avLst/>
                <a:gdLst>
                  <a:gd name="T0" fmla="*/ 90 w 90"/>
                  <a:gd name="T1" fmla="*/ 168 h 168"/>
                  <a:gd name="T2" fmla="*/ 0 w 90"/>
                  <a:gd name="T3" fmla="*/ 118 h 168"/>
                  <a:gd name="T4" fmla="*/ 0 w 90"/>
                  <a:gd name="T5" fmla="*/ 50 h 168"/>
                  <a:gd name="T6" fmla="*/ 90 w 90"/>
                  <a:gd name="T7" fmla="*/ 0 h 168"/>
                  <a:gd name="T8" fmla="*/ 90 w 90"/>
                  <a:gd name="T9" fmla="*/ 168 h 168"/>
                  <a:gd name="T10" fmla="*/ 90 w 90"/>
                  <a:gd name="T11" fmla="*/ 168 h 168"/>
                </a:gdLst>
                <a:ahLst/>
                <a:cxnLst>
                  <a:cxn ang="0">
                    <a:pos x="T0" y="T1"/>
                  </a:cxn>
                  <a:cxn ang="0">
                    <a:pos x="T2" y="T3"/>
                  </a:cxn>
                  <a:cxn ang="0">
                    <a:pos x="T4" y="T5"/>
                  </a:cxn>
                  <a:cxn ang="0">
                    <a:pos x="T6" y="T7"/>
                  </a:cxn>
                  <a:cxn ang="0">
                    <a:pos x="T8" y="T9"/>
                  </a:cxn>
                  <a:cxn ang="0">
                    <a:pos x="T10" y="T11"/>
                  </a:cxn>
                </a:cxnLst>
                <a:rect l="0" t="0" r="r" b="b"/>
                <a:pathLst>
                  <a:path w="90" h="168">
                    <a:moveTo>
                      <a:pt x="90" y="168"/>
                    </a:moveTo>
                    <a:lnTo>
                      <a:pt x="0" y="118"/>
                    </a:lnTo>
                    <a:lnTo>
                      <a:pt x="0" y="50"/>
                    </a:lnTo>
                    <a:lnTo>
                      <a:pt x="90" y="0"/>
                    </a:lnTo>
                    <a:lnTo>
                      <a:pt x="90" y="168"/>
                    </a:lnTo>
                    <a:lnTo>
                      <a:pt x="90" y="1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9" name="同心圆 78"/>
            <p:cNvSpPr/>
            <p:nvPr/>
          </p:nvSpPr>
          <p:spPr>
            <a:xfrm>
              <a:off x="1292477" y="2482145"/>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1" name="标题 90"/>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300"/>
                                            <p:tgtEl>
                                              <p:spTgt spid="7"/>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300"/>
                                            <p:tgtEl>
                                              <p:spTgt spid="8"/>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300"/>
                                            <p:tgtEl>
                                              <p:spTgt spid="9"/>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300"/>
                                            <p:tgtEl>
                                              <p:spTgt spid="10"/>
                                            </p:tgtEl>
                                          </p:cBhvr>
                                        </p:animEffect>
                                      </p:childTnLst>
                                    </p:cTn>
                                  </p:par>
                                </p:childTnLst>
                              </p:cTn>
                            </p:par>
                            <p:par>
                              <p:cTn id="26" fill="hold">
                                <p:stCondLst>
                                  <p:cond delay="3000"/>
                                </p:stCondLst>
                                <p:childTnLst>
                                  <p:par>
                                    <p:cTn id="27" presetID="23" presetClass="entr" presetSubtype="16"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300" fill="hold"/>
                                            <p:tgtEl>
                                              <p:spTgt spid="12"/>
                                            </p:tgtEl>
                                            <p:attrNameLst>
                                              <p:attrName>ppt_w</p:attrName>
                                            </p:attrNameLst>
                                          </p:cBhvr>
                                          <p:tavLst>
                                            <p:tav tm="0">
                                              <p:val>
                                                <p:fltVal val="0"/>
                                              </p:val>
                                            </p:tav>
                                            <p:tav tm="100000">
                                              <p:val>
                                                <p:strVal val="#ppt_w"/>
                                              </p:val>
                                            </p:tav>
                                          </p:tavLst>
                                        </p:anim>
                                        <p:anim calcmode="lin" valueType="num">
                                          <p:cBhvr>
                                            <p:cTn id="30" dur="300" fill="hold"/>
                                            <p:tgtEl>
                                              <p:spTgt spid="12"/>
                                            </p:tgtEl>
                                            <p:attrNameLst>
                                              <p:attrName>ppt_h</p:attrName>
                                            </p:attrNameLst>
                                          </p:cBhvr>
                                          <p:tavLst>
                                            <p:tav tm="0">
                                              <p:val>
                                                <p:fltVal val="0"/>
                                              </p:val>
                                            </p:tav>
                                            <p:tav tm="100000">
                                              <p:val>
                                                <p:strVal val="#ppt_h"/>
                                              </p:val>
                                            </p:tav>
                                          </p:tavLst>
                                        </p:anim>
                                      </p:childTnLst>
                                    </p:cTn>
                                  </p:par>
                                </p:childTnLst>
                              </p:cTn>
                            </p:par>
                            <p:par>
                              <p:cTn id="31" fill="hold">
                                <p:stCondLst>
                                  <p:cond delay="3500"/>
                                </p:stCondLst>
                                <p:childTnLst>
                                  <p:par>
                                    <p:cTn id="32" presetID="23" presetClass="entr" presetSubtype="16"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300" fill="hold"/>
                                            <p:tgtEl>
                                              <p:spTgt spid="13"/>
                                            </p:tgtEl>
                                            <p:attrNameLst>
                                              <p:attrName>ppt_w</p:attrName>
                                            </p:attrNameLst>
                                          </p:cBhvr>
                                          <p:tavLst>
                                            <p:tav tm="0">
                                              <p:val>
                                                <p:fltVal val="0"/>
                                              </p:val>
                                            </p:tav>
                                            <p:tav tm="100000">
                                              <p:val>
                                                <p:strVal val="#ppt_w"/>
                                              </p:val>
                                            </p:tav>
                                          </p:tavLst>
                                        </p:anim>
                                        <p:anim calcmode="lin" valueType="num">
                                          <p:cBhvr>
                                            <p:cTn id="35" dur="300" fill="hold"/>
                                            <p:tgtEl>
                                              <p:spTgt spid="13"/>
                                            </p:tgtEl>
                                            <p:attrNameLst>
                                              <p:attrName>ppt_h</p:attrName>
                                            </p:attrNameLst>
                                          </p:cBhvr>
                                          <p:tavLst>
                                            <p:tav tm="0">
                                              <p:val>
                                                <p:fltVal val="0"/>
                                              </p:val>
                                            </p:tav>
                                            <p:tav tm="100000">
                                              <p:val>
                                                <p:strVal val="#ppt_h"/>
                                              </p:val>
                                            </p:tav>
                                          </p:tavLst>
                                        </p:anim>
                                      </p:childTnLst>
                                    </p:cTn>
                                  </p:par>
                                </p:childTnLst>
                              </p:cTn>
                            </p:par>
                            <p:par>
                              <p:cTn id="36" fill="hold">
                                <p:stCondLst>
                                  <p:cond delay="4000"/>
                                </p:stCondLst>
                                <p:childTnLst>
                                  <p:par>
                                    <p:cTn id="37" presetID="23" presetClass="entr" presetSubtype="16"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300" fill="hold"/>
                                            <p:tgtEl>
                                              <p:spTgt spid="14"/>
                                            </p:tgtEl>
                                            <p:attrNameLst>
                                              <p:attrName>ppt_w</p:attrName>
                                            </p:attrNameLst>
                                          </p:cBhvr>
                                          <p:tavLst>
                                            <p:tav tm="0">
                                              <p:val>
                                                <p:fltVal val="0"/>
                                              </p:val>
                                            </p:tav>
                                            <p:tav tm="100000">
                                              <p:val>
                                                <p:strVal val="#ppt_w"/>
                                              </p:val>
                                            </p:tav>
                                          </p:tavLst>
                                        </p:anim>
                                        <p:anim calcmode="lin" valueType="num">
                                          <p:cBhvr>
                                            <p:cTn id="40" dur="300" fill="hold"/>
                                            <p:tgtEl>
                                              <p:spTgt spid="14"/>
                                            </p:tgtEl>
                                            <p:attrNameLst>
                                              <p:attrName>ppt_h</p:attrName>
                                            </p:attrNameLst>
                                          </p:cBhvr>
                                          <p:tavLst>
                                            <p:tav tm="0">
                                              <p:val>
                                                <p:fltVal val="0"/>
                                              </p:val>
                                            </p:tav>
                                            <p:tav tm="100000">
                                              <p:val>
                                                <p:strVal val="#ppt_h"/>
                                              </p:val>
                                            </p:tav>
                                          </p:tavLst>
                                        </p:anim>
                                      </p:childTnLst>
                                    </p:cTn>
                                  </p:par>
                                </p:childTnLst>
                              </p:cTn>
                            </p:par>
                            <p:par>
                              <p:cTn id="41" fill="hold">
                                <p:stCondLst>
                                  <p:cond delay="4500"/>
                                </p:stCondLst>
                                <p:childTnLst>
                                  <p:par>
                                    <p:cTn id="42" presetID="23" presetClass="entr" presetSubtype="16"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300" fill="hold"/>
                                            <p:tgtEl>
                                              <p:spTgt spid="15"/>
                                            </p:tgtEl>
                                            <p:attrNameLst>
                                              <p:attrName>ppt_w</p:attrName>
                                            </p:attrNameLst>
                                          </p:cBhvr>
                                          <p:tavLst>
                                            <p:tav tm="0">
                                              <p:val>
                                                <p:fltVal val="0"/>
                                              </p:val>
                                            </p:tav>
                                            <p:tav tm="100000">
                                              <p:val>
                                                <p:strVal val="#ppt_w"/>
                                              </p:val>
                                            </p:tav>
                                          </p:tavLst>
                                        </p:anim>
                                        <p:anim calcmode="lin" valueType="num">
                                          <p:cBhvr>
                                            <p:cTn id="45" dur="300" fill="hold"/>
                                            <p:tgtEl>
                                              <p:spTgt spid="15"/>
                                            </p:tgtEl>
                                            <p:attrNameLst>
                                              <p:attrName>ppt_h</p:attrName>
                                            </p:attrNameLst>
                                          </p:cBhvr>
                                          <p:tavLst>
                                            <p:tav tm="0">
                                              <p:val>
                                                <p:fltVal val="0"/>
                                              </p:val>
                                            </p:tav>
                                            <p:tav tm="100000">
                                              <p:val>
                                                <p:strVal val="#ppt_h"/>
                                              </p:val>
                                            </p:tav>
                                          </p:tavLst>
                                        </p:anim>
                                      </p:childTnLst>
                                    </p:cTn>
                                  </p:par>
                                </p:childTnLst>
                              </p:cTn>
                            </p:par>
                            <p:par>
                              <p:cTn id="46" fill="hold">
                                <p:stCondLst>
                                  <p:cond delay="5000"/>
                                </p:stCondLst>
                                <p:childTnLst>
                                  <p:par>
                                    <p:cTn id="47" presetID="10" presetClass="entr" presetSubtype="0" repeatCount="300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150"/>
                                            <p:tgtEl>
                                              <p:spTgt spid="16"/>
                                            </p:tgtEl>
                                          </p:cBhvr>
                                        </p:animEffect>
                                      </p:childTnLst>
                                    </p:cTn>
                                  </p:par>
                                </p:childTnLst>
                              </p:cTn>
                            </p:par>
                            <p:par>
                              <p:cTn id="50" fill="hold">
                                <p:stCondLst>
                                  <p:cond delay="5500"/>
                                </p:stCondLst>
                                <p:childTnLst>
                                  <p:par>
                                    <p:cTn id="51" presetID="22" presetClass="entr" presetSubtype="8"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wipe(left)">
                                          <p:cBhvr>
                                            <p:cTn id="53" dur="500"/>
                                            <p:tgtEl>
                                              <p:spTgt spid="2"/>
                                            </p:tgtEl>
                                          </p:cBhvr>
                                        </p:animEffect>
                                      </p:childTnLst>
                                    </p:cTn>
                                  </p:par>
                                  <p:par>
                                    <p:cTn id="54" presetID="10" presetClass="entr" presetSubtype="0" fill="hold"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2" presetClass="entr" presetSubtype="2" fill="hold" grpId="0" nodeType="withEffect" p14:presetBounceEnd="53000">
                                      <p:stCondLst>
                                        <p:cond delay="700"/>
                                      </p:stCondLst>
                                      <p:childTnLst>
                                        <p:set>
                                          <p:cBhvr>
                                            <p:cTn id="58" dur="1" fill="hold">
                                              <p:stCondLst>
                                                <p:cond delay="0"/>
                                              </p:stCondLst>
                                            </p:cTn>
                                            <p:tgtEl>
                                              <p:spTgt spid="32"/>
                                            </p:tgtEl>
                                            <p:attrNameLst>
                                              <p:attrName>style.visibility</p:attrName>
                                            </p:attrNameLst>
                                          </p:cBhvr>
                                          <p:to>
                                            <p:strVal val="visible"/>
                                          </p:to>
                                        </p:set>
                                        <p:anim calcmode="lin" valueType="num" p14:bounceEnd="53000">
                                          <p:cBhvr additive="base">
                                            <p:cTn id="59" dur="300" fill="hold"/>
                                            <p:tgtEl>
                                              <p:spTgt spid="32"/>
                                            </p:tgtEl>
                                            <p:attrNameLst>
                                              <p:attrName>ppt_x</p:attrName>
                                            </p:attrNameLst>
                                          </p:cBhvr>
                                          <p:tavLst>
                                            <p:tav tm="0">
                                              <p:val>
                                                <p:strVal val="1+#ppt_w/2"/>
                                              </p:val>
                                            </p:tav>
                                            <p:tav tm="100000">
                                              <p:val>
                                                <p:strVal val="#ppt_x"/>
                                              </p:val>
                                            </p:tav>
                                          </p:tavLst>
                                        </p:anim>
                                        <p:anim calcmode="lin" valueType="num" p14:bounceEnd="53000">
                                          <p:cBhvr additive="base">
                                            <p:cTn id="60" dur="300" fill="hold"/>
                                            <p:tgtEl>
                                              <p:spTgt spid="32"/>
                                            </p:tgtEl>
                                            <p:attrNameLst>
                                              <p:attrName>ppt_y</p:attrName>
                                            </p:attrNameLst>
                                          </p:cBhvr>
                                          <p:tavLst>
                                            <p:tav tm="0">
                                              <p:val>
                                                <p:strVal val="#ppt_y"/>
                                              </p:val>
                                            </p:tav>
                                            <p:tav tm="100000">
                                              <p:val>
                                                <p:strVal val="#ppt_y"/>
                                              </p:val>
                                            </p:tav>
                                          </p:tavLst>
                                        </p:anim>
                                      </p:childTnLst>
                                    </p:cTn>
                                  </p:par>
                                </p:childTnLst>
                              </p:cTn>
                            </p:par>
                            <p:par>
                              <p:cTn id="61" fill="hold">
                                <p:stCondLst>
                                  <p:cond delay="6000"/>
                                </p:stCondLst>
                                <p:childTnLst>
                                  <p:par>
                                    <p:cTn id="62" presetID="10" presetClass="entr" presetSubtype="0" repeatCount="3000" fill="hold" grpId="0" nodeType="after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150"/>
                                            <p:tgtEl>
                                              <p:spTgt spid="33"/>
                                            </p:tgtEl>
                                          </p:cBhvr>
                                        </p:animEffect>
                                      </p:childTnLst>
                                    </p:cTn>
                                  </p:par>
                                </p:childTnLst>
                              </p:cTn>
                            </p:par>
                            <p:par>
                              <p:cTn id="65" fill="hold">
                                <p:stCondLst>
                                  <p:cond delay="6500"/>
                                </p:stCondLst>
                                <p:childTnLst>
                                  <p:par>
                                    <p:cTn id="66" presetID="22" presetClass="entr" presetSubtype="8" fill="hold" nodeType="afterEffect">
                                      <p:stCondLst>
                                        <p:cond delay="0"/>
                                      </p:stCondLst>
                                      <p:childTnLst>
                                        <p:set>
                                          <p:cBhvr>
                                            <p:cTn id="67" dur="1" fill="hold">
                                              <p:stCondLst>
                                                <p:cond delay="0"/>
                                              </p:stCondLst>
                                            </p:cTn>
                                            <p:tgtEl>
                                              <p:spTgt spid="3"/>
                                            </p:tgtEl>
                                            <p:attrNameLst>
                                              <p:attrName>style.visibility</p:attrName>
                                            </p:attrNameLst>
                                          </p:cBhvr>
                                          <p:to>
                                            <p:strVal val="visible"/>
                                          </p:to>
                                        </p:set>
                                        <p:animEffect transition="in" filter="wipe(left)">
                                          <p:cBhvr>
                                            <p:cTn id="68" dur="500"/>
                                            <p:tgtEl>
                                              <p:spTgt spid="3"/>
                                            </p:tgtEl>
                                          </p:cBhvr>
                                        </p:animEffect>
                                      </p:childTnLst>
                                    </p:cTn>
                                  </p:par>
                                  <p:par>
                                    <p:cTn id="69" presetID="10" presetClass="entr" presetSubtype="0" fill="hold" nodeType="with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fade">
                                          <p:cBhvr>
                                            <p:cTn id="71" dur="500"/>
                                            <p:tgtEl>
                                              <p:spTgt spid="35"/>
                                            </p:tgtEl>
                                          </p:cBhvr>
                                        </p:animEffect>
                                      </p:childTnLst>
                                    </p:cTn>
                                  </p:par>
                                  <p:par>
                                    <p:cTn id="72" presetID="2" presetClass="entr" presetSubtype="2" fill="hold" grpId="0" nodeType="withEffect" p14:presetBounceEnd="53000">
                                      <p:stCondLst>
                                        <p:cond delay="700"/>
                                      </p:stCondLst>
                                      <p:childTnLst>
                                        <p:set>
                                          <p:cBhvr>
                                            <p:cTn id="73" dur="1" fill="hold">
                                              <p:stCondLst>
                                                <p:cond delay="0"/>
                                              </p:stCondLst>
                                            </p:cTn>
                                            <p:tgtEl>
                                              <p:spTgt spid="34"/>
                                            </p:tgtEl>
                                            <p:attrNameLst>
                                              <p:attrName>style.visibility</p:attrName>
                                            </p:attrNameLst>
                                          </p:cBhvr>
                                          <p:to>
                                            <p:strVal val="visible"/>
                                          </p:to>
                                        </p:set>
                                        <p:anim calcmode="lin" valueType="num" p14:bounceEnd="53000">
                                          <p:cBhvr additive="base">
                                            <p:cTn id="74" dur="300" fill="hold"/>
                                            <p:tgtEl>
                                              <p:spTgt spid="34"/>
                                            </p:tgtEl>
                                            <p:attrNameLst>
                                              <p:attrName>ppt_x</p:attrName>
                                            </p:attrNameLst>
                                          </p:cBhvr>
                                          <p:tavLst>
                                            <p:tav tm="0">
                                              <p:val>
                                                <p:strVal val="1+#ppt_w/2"/>
                                              </p:val>
                                            </p:tav>
                                            <p:tav tm="100000">
                                              <p:val>
                                                <p:strVal val="#ppt_x"/>
                                              </p:val>
                                            </p:tav>
                                          </p:tavLst>
                                        </p:anim>
                                        <p:anim calcmode="lin" valueType="num" p14:bounceEnd="53000">
                                          <p:cBhvr additive="base">
                                            <p:cTn id="75" dur="300" fill="hold"/>
                                            <p:tgtEl>
                                              <p:spTgt spid="34"/>
                                            </p:tgtEl>
                                            <p:attrNameLst>
                                              <p:attrName>ppt_y</p:attrName>
                                            </p:attrNameLst>
                                          </p:cBhvr>
                                          <p:tavLst>
                                            <p:tav tm="0">
                                              <p:val>
                                                <p:strVal val="#ppt_y"/>
                                              </p:val>
                                            </p:tav>
                                            <p:tav tm="100000">
                                              <p:val>
                                                <p:strVal val="#ppt_y"/>
                                              </p:val>
                                            </p:tav>
                                          </p:tavLst>
                                        </p:anim>
                                      </p:childTnLst>
                                    </p:cTn>
                                  </p:par>
                                </p:childTnLst>
                              </p:cTn>
                            </p:par>
                            <p:par>
                              <p:cTn id="76" fill="hold">
                                <p:stCondLst>
                                  <p:cond delay="7000"/>
                                </p:stCondLst>
                                <p:childTnLst>
                                  <p:par>
                                    <p:cTn id="77" presetID="10" presetClass="entr" presetSubtype="0" repeatCount="3000" fill="hold" grpId="0" nodeType="after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fade">
                                          <p:cBhvr>
                                            <p:cTn id="79" dur="150"/>
                                            <p:tgtEl>
                                              <p:spTgt spid="44"/>
                                            </p:tgtEl>
                                          </p:cBhvr>
                                        </p:animEffect>
                                      </p:childTnLst>
                                    </p:cTn>
                                  </p:par>
                                </p:childTnLst>
                              </p:cTn>
                            </p:par>
                            <p:par>
                              <p:cTn id="80" fill="hold">
                                <p:stCondLst>
                                  <p:cond delay="7500"/>
                                </p:stCondLst>
                                <p:childTnLst>
                                  <p:par>
                                    <p:cTn id="81" presetID="22" presetClass="entr" presetSubtype="8" fill="hold" nodeType="afterEffect">
                                      <p:stCondLst>
                                        <p:cond delay="0"/>
                                      </p:stCondLst>
                                      <p:childTnLst>
                                        <p:set>
                                          <p:cBhvr>
                                            <p:cTn id="82" dur="1" fill="hold">
                                              <p:stCondLst>
                                                <p:cond delay="0"/>
                                              </p:stCondLst>
                                            </p:cTn>
                                            <p:tgtEl>
                                              <p:spTgt spid="4"/>
                                            </p:tgtEl>
                                            <p:attrNameLst>
                                              <p:attrName>style.visibility</p:attrName>
                                            </p:attrNameLst>
                                          </p:cBhvr>
                                          <p:to>
                                            <p:strVal val="visible"/>
                                          </p:to>
                                        </p:set>
                                        <p:animEffect transition="in" filter="wipe(left)">
                                          <p:cBhvr>
                                            <p:cTn id="83" dur="500"/>
                                            <p:tgtEl>
                                              <p:spTgt spid="4"/>
                                            </p:tgtEl>
                                          </p:cBhvr>
                                        </p:animEffect>
                                      </p:childTnLst>
                                    </p:cTn>
                                  </p:par>
                                  <p:par>
                                    <p:cTn id="84" presetID="10" presetClass="entr" presetSubtype="0" fill="hold" nodeType="with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fade">
                                          <p:cBhvr>
                                            <p:cTn id="86" dur="500"/>
                                            <p:tgtEl>
                                              <p:spTgt spid="46"/>
                                            </p:tgtEl>
                                          </p:cBhvr>
                                        </p:animEffect>
                                      </p:childTnLst>
                                    </p:cTn>
                                  </p:par>
                                  <p:par>
                                    <p:cTn id="87" presetID="2" presetClass="entr" presetSubtype="2" fill="hold" grpId="0" nodeType="withEffect" p14:presetBounceEnd="53000">
                                      <p:stCondLst>
                                        <p:cond delay="700"/>
                                      </p:stCondLst>
                                      <p:childTnLst>
                                        <p:set>
                                          <p:cBhvr>
                                            <p:cTn id="88" dur="1" fill="hold">
                                              <p:stCondLst>
                                                <p:cond delay="0"/>
                                              </p:stCondLst>
                                            </p:cTn>
                                            <p:tgtEl>
                                              <p:spTgt spid="45"/>
                                            </p:tgtEl>
                                            <p:attrNameLst>
                                              <p:attrName>style.visibility</p:attrName>
                                            </p:attrNameLst>
                                          </p:cBhvr>
                                          <p:to>
                                            <p:strVal val="visible"/>
                                          </p:to>
                                        </p:set>
                                        <p:anim calcmode="lin" valueType="num" p14:bounceEnd="53000">
                                          <p:cBhvr additive="base">
                                            <p:cTn id="89" dur="300" fill="hold"/>
                                            <p:tgtEl>
                                              <p:spTgt spid="45"/>
                                            </p:tgtEl>
                                            <p:attrNameLst>
                                              <p:attrName>ppt_x</p:attrName>
                                            </p:attrNameLst>
                                          </p:cBhvr>
                                          <p:tavLst>
                                            <p:tav tm="0">
                                              <p:val>
                                                <p:strVal val="1+#ppt_w/2"/>
                                              </p:val>
                                            </p:tav>
                                            <p:tav tm="100000">
                                              <p:val>
                                                <p:strVal val="#ppt_x"/>
                                              </p:val>
                                            </p:tav>
                                          </p:tavLst>
                                        </p:anim>
                                        <p:anim calcmode="lin" valueType="num" p14:bounceEnd="53000">
                                          <p:cBhvr additive="base">
                                            <p:cTn id="90" dur="300" fill="hold"/>
                                            <p:tgtEl>
                                              <p:spTgt spid="45"/>
                                            </p:tgtEl>
                                            <p:attrNameLst>
                                              <p:attrName>ppt_y</p:attrName>
                                            </p:attrNameLst>
                                          </p:cBhvr>
                                          <p:tavLst>
                                            <p:tav tm="0">
                                              <p:val>
                                                <p:strVal val="#ppt_y"/>
                                              </p:val>
                                            </p:tav>
                                            <p:tav tm="100000">
                                              <p:val>
                                                <p:strVal val="#ppt_y"/>
                                              </p:val>
                                            </p:tav>
                                          </p:tavLst>
                                        </p:anim>
                                      </p:childTnLst>
                                    </p:cTn>
                                  </p:par>
                                </p:childTnLst>
                              </p:cTn>
                            </p:par>
                            <p:par>
                              <p:cTn id="91" fill="hold">
                                <p:stCondLst>
                                  <p:cond delay="8000"/>
                                </p:stCondLst>
                                <p:childTnLst>
                                  <p:par>
                                    <p:cTn id="92" presetID="10" presetClass="entr" presetSubtype="0" repeatCount="3000" fill="hold" grpId="0" nodeType="afterEffect">
                                      <p:stCondLst>
                                        <p:cond delay="0"/>
                                      </p:stCondLst>
                                      <p:childTnLst>
                                        <p:set>
                                          <p:cBhvr>
                                            <p:cTn id="93" dur="1" fill="hold">
                                              <p:stCondLst>
                                                <p:cond delay="0"/>
                                              </p:stCondLst>
                                            </p:cTn>
                                            <p:tgtEl>
                                              <p:spTgt spid="75"/>
                                            </p:tgtEl>
                                            <p:attrNameLst>
                                              <p:attrName>style.visibility</p:attrName>
                                            </p:attrNameLst>
                                          </p:cBhvr>
                                          <p:to>
                                            <p:strVal val="visible"/>
                                          </p:to>
                                        </p:set>
                                        <p:animEffect transition="in" filter="fade">
                                          <p:cBhvr>
                                            <p:cTn id="94" dur="150"/>
                                            <p:tgtEl>
                                              <p:spTgt spid="75"/>
                                            </p:tgtEl>
                                          </p:cBhvr>
                                        </p:animEffect>
                                      </p:childTnLst>
                                    </p:cTn>
                                  </p:par>
                                </p:childTnLst>
                              </p:cTn>
                            </p:par>
                            <p:par>
                              <p:cTn id="95" fill="hold">
                                <p:stCondLst>
                                  <p:cond delay="8500"/>
                                </p:stCondLst>
                                <p:childTnLst>
                                  <p:par>
                                    <p:cTn id="96" presetID="22" presetClass="entr" presetSubtype="8" fill="hold" nodeType="afterEffect">
                                      <p:stCondLst>
                                        <p:cond delay="0"/>
                                      </p:stCondLst>
                                      <p:childTnLst>
                                        <p:set>
                                          <p:cBhvr>
                                            <p:cTn id="97" dur="1" fill="hold">
                                              <p:stCondLst>
                                                <p:cond delay="0"/>
                                              </p:stCondLst>
                                            </p:cTn>
                                            <p:tgtEl>
                                              <p:spTgt spid="5"/>
                                            </p:tgtEl>
                                            <p:attrNameLst>
                                              <p:attrName>style.visibility</p:attrName>
                                            </p:attrNameLst>
                                          </p:cBhvr>
                                          <p:to>
                                            <p:strVal val="visible"/>
                                          </p:to>
                                        </p:set>
                                        <p:animEffect transition="in" filter="wipe(left)">
                                          <p:cBhvr>
                                            <p:cTn id="98" dur="500"/>
                                            <p:tgtEl>
                                              <p:spTgt spid="5"/>
                                            </p:tgtEl>
                                          </p:cBhvr>
                                        </p:animEffect>
                                      </p:childTnLst>
                                    </p:cTn>
                                  </p:par>
                                  <p:par>
                                    <p:cTn id="99" presetID="10" presetClass="entr" presetSubtype="0" fill="hold" nodeType="withEffect">
                                      <p:stCondLst>
                                        <p:cond delay="0"/>
                                      </p:stCondLst>
                                      <p:childTnLst>
                                        <p:set>
                                          <p:cBhvr>
                                            <p:cTn id="100" dur="1" fill="hold">
                                              <p:stCondLst>
                                                <p:cond delay="0"/>
                                              </p:stCondLst>
                                            </p:cTn>
                                            <p:tgtEl>
                                              <p:spTgt spid="77"/>
                                            </p:tgtEl>
                                            <p:attrNameLst>
                                              <p:attrName>style.visibility</p:attrName>
                                            </p:attrNameLst>
                                          </p:cBhvr>
                                          <p:to>
                                            <p:strVal val="visible"/>
                                          </p:to>
                                        </p:set>
                                        <p:animEffect transition="in" filter="fade">
                                          <p:cBhvr>
                                            <p:cTn id="101" dur="500"/>
                                            <p:tgtEl>
                                              <p:spTgt spid="77"/>
                                            </p:tgtEl>
                                          </p:cBhvr>
                                        </p:animEffect>
                                      </p:childTnLst>
                                    </p:cTn>
                                  </p:par>
                                  <p:par>
                                    <p:cTn id="102" presetID="2" presetClass="entr" presetSubtype="2" fill="hold" grpId="0" nodeType="withEffect" p14:presetBounceEnd="53000">
                                      <p:stCondLst>
                                        <p:cond delay="700"/>
                                      </p:stCondLst>
                                      <p:childTnLst>
                                        <p:set>
                                          <p:cBhvr>
                                            <p:cTn id="103" dur="1" fill="hold">
                                              <p:stCondLst>
                                                <p:cond delay="0"/>
                                              </p:stCondLst>
                                            </p:cTn>
                                            <p:tgtEl>
                                              <p:spTgt spid="76"/>
                                            </p:tgtEl>
                                            <p:attrNameLst>
                                              <p:attrName>style.visibility</p:attrName>
                                            </p:attrNameLst>
                                          </p:cBhvr>
                                          <p:to>
                                            <p:strVal val="visible"/>
                                          </p:to>
                                        </p:set>
                                        <p:anim calcmode="lin" valueType="num" p14:bounceEnd="53000">
                                          <p:cBhvr additive="base">
                                            <p:cTn id="104" dur="300" fill="hold"/>
                                            <p:tgtEl>
                                              <p:spTgt spid="76"/>
                                            </p:tgtEl>
                                            <p:attrNameLst>
                                              <p:attrName>ppt_x</p:attrName>
                                            </p:attrNameLst>
                                          </p:cBhvr>
                                          <p:tavLst>
                                            <p:tav tm="0">
                                              <p:val>
                                                <p:strVal val="1+#ppt_w/2"/>
                                              </p:val>
                                            </p:tav>
                                            <p:tav tm="100000">
                                              <p:val>
                                                <p:strVal val="#ppt_x"/>
                                              </p:val>
                                            </p:tav>
                                          </p:tavLst>
                                        </p:anim>
                                        <p:anim calcmode="lin" valueType="num" p14:bounceEnd="53000">
                                          <p:cBhvr additive="base">
                                            <p:cTn id="105" dur="3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p:bldP spid="13" grpId="0"/>
          <p:bldP spid="14" grpId="0"/>
          <p:bldP spid="15" grpId="0"/>
          <p:bldP spid="16" grpId="0" animBg="1"/>
          <p:bldP spid="32" grpId="0"/>
          <p:bldP spid="33" grpId="0" animBg="1"/>
          <p:bldP spid="34" grpId="0"/>
          <p:bldP spid="44" grpId="0" animBg="1"/>
          <p:bldP spid="45" grpId="0"/>
          <p:bldP spid="75" grpId="0" animBg="1"/>
          <p:bldP spid="7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300"/>
                                            <p:tgtEl>
                                              <p:spTgt spid="7"/>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300"/>
                                            <p:tgtEl>
                                              <p:spTgt spid="8"/>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300"/>
                                            <p:tgtEl>
                                              <p:spTgt spid="9"/>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300"/>
                                            <p:tgtEl>
                                              <p:spTgt spid="10"/>
                                            </p:tgtEl>
                                          </p:cBhvr>
                                        </p:animEffect>
                                      </p:childTnLst>
                                    </p:cTn>
                                  </p:par>
                                </p:childTnLst>
                              </p:cTn>
                            </p:par>
                            <p:par>
                              <p:cTn id="26" fill="hold">
                                <p:stCondLst>
                                  <p:cond delay="3000"/>
                                </p:stCondLst>
                                <p:childTnLst>
                                  <p:par>
                                    <p:cTn id="27" presetID="23" presetClass="entr" presetSubtype="16"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300" fill="hold"/>
                                            <p:tgtEl>
                                              <p:spTgt spid="12"/>
                                            </p:tgtEl>
                                            <p:attrNameLst>
                                              <p:attrName>ppt_w</p:attrName>
                                            </p:attrNameLst>
                                          </p:cBhvr>
                                          <p:tavLst>
                                            <p:tav tm="0">
                                              <p:val>
                                                <p:fltVal val="0"/>
                                              </p:val>
                                            </p:tav>
                                            <p:tav tm="100000">
                                              <p:val>
                                                <p:strVal val="#ppt_w"/>
                                              </p:val>
                                            </p:tav>
                                          </p:tavLst>
                                        </p:anim>
                                        <p:anim calcmode="lin" valueType="num">
                                          <p:cBhvr>
                                            <p:cTn id="30" dur="300" fill="hold"/>
                                            <p:tgtEl>
                                              <p:spTgt spid="12"/>
                                            </p:tgtEl>
                                            <p:attrNameLst>
                                              <p:attrName>ppt_h</p:attrName>
                                            </p:attrNameLst>
                                          </p:cBhvr>
                                          <p:tavLst>
                                            <p:tav tm="0">
                                              <p:val>
                                                <p:fltVal val="0"/>
                                              </p:val>
                                            </p:tav>
                                            <p:tav tm="100000">
                                              <p:val>
                                                <p:strVal val="#ppt_h"/>
                                              </p:val>
                                            </p:tav>
                                          </p:tavLst>
                                        </p:anim>
                                      </p:childTnLst>
                                    </p:cTn>
                                  </p:par>
                                </p:childTnLst>
                              </p:cTn>
                            </p:par>
                            <p:par>
                              <p:cTn id="31" fill="hold">
                                <p:stCondLst>
                                  <p:cond delay="3500"/>
                                </p:stCondLst>
                                <p:childTnLst>
                                  <p:par>
                                    <p:cTn id="32" presetID="23" presetClass="entr" presetSubtype="16"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300" fill="hold"/>
                                            <p:tgtEl>
                                              <p:spTgt spid="13"/>
                                            </p:tgtEl>
                                            <p:attrNameLst>
                                              <p:attrName>ppt_w</p:attrName>
                                            </p:attrNameLst>
                                          </p:cBhvr>
                                          <p:tavLst>
                                            <p:tav tm="0">
                                              <p:val>
                                                <p:fltVal val="0"/>
                                              </p:val>
                                            </p:tav>
                                            <p:tav tm="100000">
                                              <p:val>
                                                <p:strVal val="#ppt_w"/>
                                              </p:val>
                                            </p:tav>
                                          </p:tavLst>
                                        </p:anim>
                                        <p:anim calcmode="lin" valueType="num">
                                          <p:cBhvr>
                                            <p:cTn id="35" dur="300" fill="hold"/>
                                            <p:tgtEl>
                                              <p:spTgt spid="13"/>
                                            </p:tgtEl>
                                            <p:attrNameLst>
                                              <p:attrName>ppt_h</p:attrName>
                                            </p:attrNameLst>
                                          </p:cBhvr>
                                          <p:tavLst>
                                            <p:tav tm="0">
                                              <p:val>
                                                <p:fltVal val="0"/>
                                              </p:val>
                                            </p:tav>
                                            <p:tav tm="100000">
                                              <p:val>
                                                <p:strVal val="#ppt_h"/>
                                              </p:val>
                                            </p:tav>
                                          </p:tavLst>
                                        </p:anim>
                                      </p:childTnLst>
                                    </p:cTn>
                                  </p:par>
                                </p:childTnLst>
                              </p:cTn>
                            </p:par>
                            <p:par>
                              <p:cTn id="36" fill="hold">
                                <p:stCondLst>
                                  <p:cond delay="4000"/>
                                </p:stCondLst>
                                <p:childTnLst>
                                  <p:par>
                                    <p:cTn id="37" presetID="23" presetClass="entr" presetSubtype="16"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300" fill="hold"/>
                                            <p:tgtEl>
                                              <p:spTgt spid="14"/>
                                            </p:tgtEl>
                                            <p:attrNameLst>
                                              <p:attrName>ppt_w</p:attrName>
                                            </p:attrNameLst>
                                          </p:cBhvr>
                                          <p:tavLst>
                                            <p:tav tm="0">
                                              <p:val>
                                                <p:fltVal val="0"/>
                                              </p:val>
                                            </p:tav>
                                            <p:tav tm="100000">
                                              <p:val>
                                                <p:strVal val="#ppt_w"/>
                                              </p:val>
                                            </p:tav>
                                          </p:tavLst>
                                        </p:anim>
                                        <p:anim calcmode="lin" valueType="num">
                                          <p:cBhvr>
                                            <p:cTn id="40" dur="300" fill="hold"/>
                                            <p:tgtEl>
                                              <p:spTgt spid="14"/>
                                            </p:tgtEl>
                                            <p:attrNameLst>
                                              <p:attrName>ppt_h</p:attrName>
                                            </p:attrNameLst>
                                          </p:cBhvr>
                                          <p:tavLst>
                                            <p:tav tm="0">
                                              <p:val>
                                                <p:fltVal val="0"/>
                                              </p:val>
                                            </p:tav>
                                            <p:tav tm="100000">
                                              <p:val>
                                                <p:strVal val="#ppt_h"/>
                                              </p:val>
                                            </p:tav>
                                          </p:tavLst>
                                        </p:anim>
                                      </p:childTnLst>
                                    </p:cTn>
                                  </p:par>
                                </p:childTnLst>
                              </p:cTn>
                            </p:par>
                            <p:par>
                              <p:cTn id="41" fill="hold">
                                <p:stCondLst>
                                  <p:cond delay="4500"/>
                                </p:stCondLst>
                                <p:childTnLst>
                                  <p:par>
                                    <p:cTn id="42" presetID="23" presetClass="entr" presetSubtype="16"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300" fill="hold"/>
                                            <p:tgtEl>
                                              <p:spTgt spid="15"/>
                                            </p:tgtEl>
                                            <p:attrNameLst>
                                              <p:attrName>ppt_w</p:attrName>
                                            </p:attrNameLst>
                                          </p:cBhvr>
                                          <p:tavLst>
                                            <p:tav tm="0">
                                              <p:val>
                                                <p:fltVal val="0"/>
                                              </p:val>
                                            </p:tav>
                                            <p:tav tm="100000">
                                              <p:val>
                                                <p:strVal val="#ppt_w"/>
                                              </p:val>
                                            </p:tav>
                                          </p:tavLst>
                                        </p:anim>
                                        <p:anim calcmode="lin" valueType="num">
                                          <p:cBhvr>
                                            <p:cTn id="45" dur="300" fill="hold"/>
                                            <p:tgtEl>
                                              <p:spTgt spid="15"/>
                                            </p:tgtEl>
                                            <p:attrNameLst>
                                              <p:attrName>ppt_h</p:attrName>
                                            </p:attrNameLst>
                                          </p:cBhvr>
                                          <p:tavLst>
                                            <p:tav tm="0">
                                              <p:val>
                                                <p:fltVal val="0"/>
                                              </p:val>
                                            </p:tav>
                                            <p:tav tm="100000">
                                              <p:val>
                                                <p:strVal val="#ppt_h"/>
                                              </p:val>
                                            </p:tav>
                                          </p:tavLst>
                                        </p:anim>
                                      </p:childTnLst>
                                    </p:cTn>
                                  </p:par>
                                </p:childTnLst>
                              </p:cTn>
                            </p:par>
                            <p:par>
                              <p:cTn id="46" fill="hold">
                                <p:stCondLst>
                                  <p:cond delay="5000"/>
                                </p:stCondLst>
                                <p:childTnLst>
                                  <p:par>
                                    <p:cTn id="47" presetID="10" presetClass="entr" presetSubtype="0" repeatCount="300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150"/>
                                            <p:tgtEl>
                                              <p:spTgt spid="16"/>
                                            </p:tgtEl>
                                          </p:cBhvr>
                                        </p:animEffect>
                                      </p:childTnLst>
                                    </p:cTn>
                                  </p:par>
                                </p:childTnLst>
                              </p:cTn>
                            </p:par>
                            <p:par>
                              <p:cTn id="50" fill="hold">
                                <p:stCondLst>
                                  <p:cond delay="5500"/>
                                </p:stCondLst>
                                <p:childTnLst>
                                  <p:par>
                                    <p:cTn id="51" presetID="22" presetClass="entr" presetSubtype="8"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wipe(left)">
                                          <p:cBhvr>
                                            <p:cTn id="53" dur="500"/>
                                            <p:tgtEl>
                                              <p:spTgt spid="2"/>
                                            </p:tgtEl>
                                          </p:cBhvr>
                                        </p:animEffect>
                                      </p:childTnLst>
                                    </p:cTn>
                                  </p:par>
                                  <p:par>
                                    <p:cTn id="54" presetID="10" presetClass="entr" presetSubtype="0" fill="hold"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2" presetClass="entr" presetSubtype="2" fill="hold" grpId="0" nodeType="withEffect">
                                      <p:stCondLst>
                                        <p:cond delay="700"/>
                                      </p:stCondLst>
                                      <p:childTnLst>
                                        <p:set>
                                          <p:cBhvr>
                                            <p:cTn id="58" dur="1" fill="hold">
                                              <p:stCondLst>
                                                <p:cond delay="0"/>
                                              </p:stCondLst>
                                            </p:cTn>
                                            <p:tgtEl>
                                              <p:spTgt spid="32"/>
                                            </p:tgtEl>
                                            <p:attrNameLst>
                                              <p:attrName>style.visibility</p:attrName>
                                            </p:attrNameLst>
                                          </p:cBhvr>
                                          <p:to>
                                            <p:strVal val="visible"/>
                                          </p:to>
                                        </p:set>
                                        <p:anim calcmode="lin" valueType="num">
                                          <p:cBhvr additive="base">
                                            <p:cTn id="59" dur="300" fill="hold"/>
                                            <p:tgtEl>
                                              <p:spTgt spid="32"/>
                                            </p:tgtEl>
                                            <p:attrNameLst>
                                              <p:attrName>ppt_x</p:attrName>
                                            </p:attrNameLst>
                                          </p:cBhvr>
                                          <p:tavLst>
                                            <p:tav tm="0">
                                              <p:val>
                                                <p:strVal val="1+#ppt_w/2"/>
                                              </p:val>
                                            </p:tav>
                                            <p:tav tm="100000">
                                              <p:val>
                                                <p:strVal val="#ppt_x"/>
                                              </p:val>
                                            </p:tav>
                                          </p:tavLst>
                                        </p:anim>
                                        <p:anim calcmode="lin" valueType="num">
                                          <p:cBhvr additive="base">
                                            <p:cTn id="60" dur="300" fill="hold"/>
                                            <p:tgtEl>
                                              <p:spTgt spid="32"/>
                                            </p:tgtEl>
                                            <p:attrNameLst>
                                              <p:attrName>ppt_y</p:attrName>
                                            </p:attrNameLst>
                                          </p:cBhvr>
                                          <p:tavLst>
                                            <p:tav tm="0">
                                              <p:val>
                                                <p:strVal val="#ppt_y"/>
                                              </p:val>
                                            </p:tav>
                                            <p:tav tm="100000">
                                              <p:val>
                                                <p:strVal val="#ppt_y"/>
                                              </p:val>
                                            </p:tav>
                                          </p:tavLst>
                                        </p:anim>
                                      </p:childTnLst>
                                    </p:cTn>
                                  </p:par>
                                </p:childTnLst>
                              </p:cTn>
                            </p:par>
                            <p:par>
                              <p:cTn id="61" fill="hold">
                                <p:stCondLst>
                                  <p:cond delay="6000"/>
                                </p:stCondLst>
                                <p:childTnLst>
                                  <p:par>
                                    <p:cTn id="62" presetID="10" presetClass="entr" presetSubtype="0" repeatCount="3000" fill="hold" grpId="0" nodeType="after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150"/>
                                            <p:tgtEl>
                                              <p:spTgt spid="33"/>
                                            </p:tgtEl>
                                          </p:cBhvr>
                                        </p:animEffect>
                                      </p:childTnLst>
                                    </p:cTn>
                                  </p:par>
                                </p:childTnLst>
                              </p:cTn>
                            </p:par>
                            <p:par>
                              <p:cTn id="65" fill="hold">
                                <p:stCondLst>
                                  <p:cond delay="6500"/>
                                </p:stCondLst>
                                <p:childTnLst>
                                  <p:par>
                                    <p:cTn id="66" presetID="22" presetClass="entr" presetSubtype="8" fill="hold" nodeType="afterEffect">
                                      <p:stCondLst>
                                        <p:cond delay="0"/>
                                      </p:stCondLst>
                                      <p:childTnLst>
                                        <p:set>
                                          <p:cBhvr>
                                            <p:cTn id="67" dur="1" fill="hold">
                                              <p:stCondLst>
                                                <p:cond delay="0"/>
                                              </p:stCondLst>
                                            </p:cTn>
                                            <p:tgtEl>
                                              <p:spTgt spid="3"/>
                                            </p:tgtEl>
                                            <p:attrNameLst>
                                              <p:attrName>style.visibility</p:attrName>
                                            </p:attrNameLst>
                                          </p:cBhvr>
                                          <p:to>
                                            <p:strVal val="visible"/>
                                          </p:to>
                                        </p:set>
                                        <p:animEffect transition="in" filter="wipe(left)">
                                          <p:cBhvr>
                                            <p:cTn id="68" dur="500"/>
                                            <p:tgtEl>
                                              <p:spTgt spid="3"/>
                                            </p:tgtEl>
                                          </p:cBhvr>
                                        </p:animEffect>
                                      </p:childTnLst>
                                    </p:cTn>
                                  </p:par>
                                  <p:par>
                                    <p:cTn id="69" presetID="10" presetClass="entr" presetSubtype="0" fill="hold" nodeType="with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fade">
                                          <p:cBhvr>
                                            <p:cTn id="71" dur="500"/>
                                            <p:tgtEl>
                                              <p:spTgt spid="35"/>
                                            </p:tgtEl>
                                          </p:cBhvr>
                                        </p:animEffect>
                                      </p:childTnLst>
                                    </p:cTn>
                                  </p:par>
                                  <p:par>
                                    <p:cTn id="72" presetID="2" presetClass="entr" presetSubtype="2" fill="hold" grpId="0" nodeType="withEffect">
                                      <p:stCondLst>
                                        <p:cond delay="700"/>
                                      </p:stCondLst>
                                      <p:childTnLst>
                                        <p:set>
                                          <p:cBhvr>
                                            <p:cTn id="73" dur="1" fill="hold">
                                              <p:stCondLst>
                                                <p:cond delay="0"/>
                                              </p:stCondLst>
                                            </p:cTn>
                                            <p:tgtEl>
                                              <p:spTgt spid="34"/>
                                            </p:tgtEl>
                                            <p:attrNameLst>
                                              <p:attrName>style.visibility</p:attrName>
                                            </p:attrNameLst>
                                          </p:cBhvr>
                                          <p:to>
                                            <p:strVal val="visible"/>
                                          </p:to>
                                        </p:set>
                                        <p:anim calcmode="lin" valueType="num">
                                          <p:cBhvr additive="base">
                                            <p:cTn id="74" dur="300" fill="hold"/>
                                            <p:tgtEl>
                                              <p:spTgt spid="34"/>
                                            </p:tgtEl>
                                            <p:attrNameLst>
                                              <p:attrName>ppt_x</p:attrName>
                                            </p:attrNameLst>
                                          </p:cBhvr>
                                          <p:tavLst>
                                            <p:tav tm="0">
                                              <p:val>
                                                <p:strVal val="1+#ppt_w/2"/>
                                              </p:val>
                                            </p:tav>
                                            <p:tav tm="100000">
                                              <p:val>
                                                <p:strVal val="#ppt_x"/>
                                              </p:val>
                                            </p:tav>
                                          </p:tavLst>
                                        </p:anim>
                                        <p:anim calcmode="lin" valueType="num">
                                          <p:cBhvr additive="base">
                                            <p:cTn id="75" dur="300" fill="hold"/>
                                            <p:tgtEl>
                                              <p:spTgt spid="34"/>
                                            </p:tgtEl>
                                            <p:attrNameLst>
                                              <p:attrName>ppt_y</p:attrName>
                                            </p:attrNameLst>
                                          </p:cBhvr>
                                          <p:tavLst>
                                            <p:tav tm="0">
                                              <p:val>
                                                <p:strVal val="#ppt_y"/>
                                              </p:val>
                                            </p:tav>
                                            <p:tav tm="100000">
                                              <p:val>
                                                <p:strVal val="#ppt_y"/>
                                              </p:val>
                                            </p:tav>
                                          </p:tavLst>
                                        </p:anim>
                                      </p:childTnLst>
                                    </p:cTn>
                                  </p:par>
                                </p:childTnLst>
                              </p:cTn>
                            </p:par>
                            <p:par>
                              <p:cTn id="76" fill="hold">
                                <p:stCondLst>
                                  <p:cond delay="7000"/>
                                </p:stCondLst>
                                <p:childTnLst>
                                  <p:par>
                                    <p:cTn id="77" presetID="10" presetClass="entr" presetSubtype="0" repeatCount="3000" fill="hold" grpId="0" nodeType="after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fade">
                                          <p:cBhvr>
                                            <p:cTn id="79" dur="150"/>
                                            <p:tgtEl>
                                              <p:spTgt spid="44"/>
                                            </p:tgtEl>
                                          </p:cBhvr>
                                        </p:animEffect>
                                      </p:childTnLst>
                                    </p:cTn>
                                  </p:par>
                                </p:childTnLst>
                              </p:cTn>
                            </p:par>
                            <p:par>
                              <p:cTn id="80" fill="hold">
                                <p:stCondLst>
                                  <p:cond delay="7500"/>
                                </p:stCondLst>
                                <p:childTnLst>
                                  <p:par>
                                    <p:cTn id="81" presetID="22" presetClass="entr" presetSubtype="8" fill="hold" nodeType="afterEffect">
                                      <p:stCondLst>
                                        <p:cond delay="0"/>
                                      </p:stCondLst>
                                      <p:childTnLst>
                                        <p:set>
                                          <p:cBhvr>
                                            <p:cTn id="82" dur="1" fill="hold">
                                              <p:stCondLst>
                                                <p:cond delay="0"/>
                                              </p:stCondLst>
                                            </p:cTn>
                                            <p:tgtEl>
                                              <p:spTgt spid="4"/>
                                            </p:tgtEl>
                                            <p:attrNameLst>
                                              <p:attrName>style.visibility</p:attrName>
                                            </p:attrNameLst>
                                          </p:cBhvr>
                                          <p:to>
                                            <p:strVal val="visible"/>
                                          </p:to>
                                        </p:set>
                                        <p:animEffect transition="in" filter="wipe(left)">
                                          <p:cBhvr>
                                            <p:cTn id="83" dur="500"/>
                                            <p:tgtEl>
                                              <p:spTgt spid="4"/>
                                            </p:tgtEl>
                                          </p:cBhvr>
                                        </p:animEffect>
                                      </p:childTnLst>
                                    </p:cTn>
                                  </p:par>
                                  <p:par>
                                    <p:cTn id="84" presetID="10" presetClass="entr" presetSubtype="0" fill="hold" nodeType="with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fade">
                                          <p:cBhvr>
                                            <p:cTn id="86" dur="500"/>
                                            <p:tgtEl>
                                              <p:spTgt spid="46"/>
                                            </p:tgtEl>
                                          </p:cBhvr>
                                        </p:animEffect>
                                      </p:childTnLst>
                                    </p:cTn>
                                  </p:par>
                                  <p:par>
                                    <p:cTn id="87" presetID="2" presetClass="entr" presetSubtype="2" fill="hold" grpId="0" nodeType="withEffect">
                                      <p:stCondLst>
                                        <p:cond delay="700"/>
                                      </p:stCondLst>
                                      <p:childTnLst>
                                        <p:set>
                                          <p:cBhvr>
                                            <p:cTn id="88" dur="1" fill="hold">
                                              <p:stCondLst>
                                                <p:cond delay="0"/>
                                              </p:stCondLst>
                                            </p:cTn>
                                            <p:tgtEl>
                                              <p:spTgt spid="45"/>
                                            </p:tgtEl>
                                            <p:attrNameLst>
                                              <p:attrName>style.visibility</p:attrName>
                                            </p:attrNameLst>
                                          </p:cBhvr>
                                          <p:to>
                                            <p:strVal val="visible"/>
                                          </p:to>
                                        </p:set>
                                        <p:anim calcmode="lin" valueType="num">
                                          <p:cBhvr additive="base">
                                            <p:cTn id="89" dur="300" fill="hold"/>
                                            <p:tgtEl>
                                              <p:spTgt spid="45"/>
                                            </p:tgtEl>
                                            <p:attrNameLst>
                                              <p:attrName>ppt_x</p:attrName>
                                            </p:attrNameLst>
                                          </p:cBhvr>
                                          <p:tavLst>
                                            <p:tav tm="0">
                                              <p:val>
                                                <p:strVal val="1+#ppt_w/2"/>
                                              </p:val>
                                            </p:tav>
                                            <p:tav tm="100000">
                                              <p:val>
                                                <p:strVal val="#ppt_x"/>
                                              </p:val>
                                            </p:tav>
                                          </p:tavLst>
                                        </p:anim>
                                        <p:anim calcmode="lin" valueType="num">
                                          <p:cBhvr additive="base">
                                            <p:cTn id="90" dur="300" fill="hold"/>
                                            <p:tgtEl>
                                              <p:spTgt spid="45"/>
                                            </p:tgtEl>
                                            <p:attrNameLst>
                                              <p:attrName>ppt_y</p:attrName>
                                            </p:attrNameLst>
                                          </p:cBhvr>
                                          <p:tavLst>
                                            <p:tav tm="0">
                                              <p:val>
                                                <p:strVal val="#ppt_y"/>
                                              </p:val>
                                            </p:tav>
                                            <p:tav tm="100000">
                                              <p:val>
                                                <p:strVal val="#ppt_y"/>
                                              </p:val>
                                            </p:tav>
                                          </p:tavLst>
                                        </p:anim>
                                      </p:childTnLst>
                                    </p:cTn>
                                  </p:par>
                                </p:childTnLst>
                              </p:cTn>
                            </p:par>
                            <p:par>
                              <p:cTn id="91" fill="hold">
                                <p:stCondLst>
                                  <p:cond delay="8000"/>
                                </p:stCondLst>
                                <p:childTnLst>
                                  <p:par>
                                    <p:cTn id="92" presetID="10" presetClass="entr" presetSubtype="0" repeatCount="3000" fill="hold" grpId="0" nodeType="afterEffect">
                                      <p:stCondLst>
                                        <p:cond delay="0"/>
                                      </p:stCondLst>
                                      <p:childTnLst>
                                        <p:set>
                                          <p:cBhvr>
                                            <p:cTn id="93" dur="1" fill="hold">
                                              <p:stCondLst>
                                                <p:cond delay="0"/>
                                              </p:stCondLst>
                                            </p:cTn>
                                            <p:tgtEl>
                                              <p:spTgt spid="75"/>
                                            </p:tgtEl>
                                            <p:attrNameLst>
                                              <p:attrName>style.visibility</p:attrName>
                                            </p:attrNameLst>
                                          </p:cBhvr>
                                          <p:to>
                                            <p:strVal val="visible"/>
                                          </p:to>
                                        </p:set>
                                        <p:animEffect transition="in" filter="fade">
                                          <p:cBhvr>
                                            <p:cTn id="94" dur="150"/>
                                            <p:tgtEl>
                                              <p:spTgt spid="75"/>
                                            </p:tgtEl>
                                          </p:cBhvr>
                                        </p:animEffect>
                                      </p:childTnLst>
                                    </p:cTn>
                                  </p:par>
                                </p:childTnLst>
                              </p:cTn>
                            </p:par>
                            <p:par>
                              <p:cTn id="95" fill="hold">
                                <p:stCondLst>
                                  <p:cond delay="8500"/>
                                </p:stCondLst>
                                <p:childTnLst>
                                  <p:par>
                                    <p:cTn id="96" presetID="22" presetClass="entr" presetSubtype="8" fill="hold" nodeType="afterEffect">
                                      <p:stCondLst>
                                        <p:cond delay="0"/>
                                      </p:stCondLst>
                                      <p:childTnLst>
                                        <p:set>
                                          <p:cBhvr>
                                            <p:cTn id="97" dur="1" fill="hold">
                                              <p:stCondLst>
                                                <p:cond delay="0"/>
                                              </p:stCondLst>
                                            </p:cTn>
                                            <p:tgtEl>
                                              <p:spTgt spid="5"/>
                                            </p:tgtEl>
                                            <p:attrNameLst>
                                              <p:attrName>style.visibility</p:attrName>
                                            </p:attrNameLst>
                                          </p:cBhvr>
                                          <p:to>
                                            <p:strVal val="visible"/>
                                          </p:to>
                                        </p:set>
                                        <p:animEffect transition="in" filter="wipe(left)">
                                          <p:cBhvr>
                                            <p:cTn id="98" dur="500"/>
                                            <p:tgtEl>
                                              <p:spTgt spid="5"/>
                                            </p:tgtEl>
                                          </p:cBhvr>
                                        </p:animEffect>
                                      </p:childTnLst>
                                    </p:cTn>
                                  </p:par>
                                  <p:par>
                                    <p:cTn id="99" presetID="10" presetClass="entr" presetSubtype="0" fill="hold" nodeType="withEffect">
                                      <p:stCondLst>
                                        <p:cond delay="0"/>
                                      </p:stCondLst>
                                      <p:childTnLst>
                                        <p:set>
                                          <p:cBhvr>
                                            <p:cTn id="100" dur="1" fill="hold">
                                              <p:stCondLst>
                                                <p:cond delay="0"/>
                                              </p:stCondLst>
                                            </p:cTn>
                                            <p:tgtEl>
                                              <p:spTgt spid="77"/>
                                            </p:tgtEl>
                                            <p:attrNameLst>
                                              <p:attrName>style.visibility</p:attrName>
                                            </p:attrNameLst>
                                          </p:cBhvr>
                                          <p:to>
                                            <p:strVal val="visible"/>
                                          </p:to>
                                        </p:set>
                                        <p:animEffect transition="in" filter="fade">
                                          <p:cBhvr>
                                            <p:cTn id="101" dur="500"/>
                                            <p:tgtEl>
                                              <p:spTgt spid="77"/>
                                            </p:tgtEl>
                                          </p:cBhvr>
                                        </p:animEffect>
                                      </p:childTnLst>
                                    </p:cTn>
                                  </p:par>
                                  <p:par>
                                    <p:cTn id="102" presetID="2" presetClass="entr" presetSubtype="2" fill="hold" grpId="0" nodeType="withEffect">
                                      <p:stCondLst>
                                        <p:cond delay="700"/>
                                      </p:stCondLst>
                                      <p:childTnLst>
                                        <p:set>
                                          <p:cBhvr>
                                            <p:cTn id="103" dur="1" fill="hold">
                                              <p:stCondLst>
                                                <p:cond delay="0"/>
                                              </p:stCondLst>
                                            </p:cTn>
                                            <p:tgtEl>
                                              <p:spTgt spid="76"/>
                                            </p:tgtEl>
                                            <p:attrNameLst>
                                              <p:attrName>style.visibility</p:attrName>
                                            </p:attrNameLst>
                                          </p:cBhvr>
                                          <p:to>
                                            <p:strVal val="visible"/>
                                          </p:to>
                                        </p:set>
                                        <p:anim calcmode="lin" valueType="num">
                                          <p:cBhvr additive="base">
                                            <p:cTn id="104" dur="300" fill="hold"/>
                                            <p:tgtEl>
                                              <p:spTgt spid="76"/>
                                            </p:tgtEl>
                                            <p:attrNameLst>
                                              <p:attrName>ppt_x</p:attrName>
                                            </p:attrNameLst>
                                          </p:cBhvr>
                                          <p:tavLst>
                                            <p:tav tm="0">
                                              <p:val>
                                                <p:strVal val="1+#ppt_w/2"/>
                                              </p:val>
                                            </p:tav>
                                            <p:tav tm="100000">
                                              <p:val>
                                                <p:strVal val="#ppt_x"/>
                                              </p:val>
                                            </p:tav>
                                          </p:tavLst>
                                        </p:anim>
                                        <p:anim calcmode="lin" valueType="num">
                                          <p:cBhvr additive="base">
                                            <p:cTn id="105" dur="3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p:bldP spid="13" grpId="0"/>
          <p:bldP spid="14" grpId="0"/>
          <p:bldP spid="15" grpId="0"/>
          <p:bldP spid="16" grpId="0" animBg="1"/>
          <p:bldP spid="32" grpId="0"/>
          <p:bldP spid="33" grpId="0" animBg="1"/>
          <p:bldP spid="34" grpId="0"/>
          <p:bldP spid="44" grpId="0" animBg="1"/>
          <p:bldP spid="45" grpId="0"/>
          <p:bldP spid="75" grpId="0" animBg="1"/>
          <p:bldP spid="76"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919759" y="2014756"/>
            <a:ext cx="3841656" cy="2305295"/>
            <a:chOff x="3900264" y="2204864"/>
            <a:chExt cx="4572000" cy="2743200"/>
          </a:xfrm>
        </p:grpSpPr>
        <p:graphicFrame>
          <p:nvGraphicFramePr>
            <p:cNvPr id="3" name="图表 2"/>
            <p:cNvGraphicFramePr/>
            <p:nvPr/>
          </p:nvGraphicFramePr>
          <p:xfrm>
            <a:off x="3900264" y="2204864"/>
            <a:ext cx="4572000"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4" name="矩形 3"/>
            <p:cNvSpPr/>
            <p:nvPr/>
          </p:nvSpPr>
          <p:spPr>
            <a:xfrm>
              <a:off x="5537848" y="3069542"/>
              <a:ext cx="1455998" cy="1208594"/>
            </a:xfrm>
            <a:prstGeom prst="rect">
              <a:avLst/>
            </a:prstGeom>
          </p:spPr>
          <p:txBody>
            <a:bodyPr wrap="none">
              <a:spAutoFit/>
            </a:bodyPr>
            <a:lstStyle/>
            <a:p>
              <a:pPr algn="ctr"/>
              <a:r>
                <a:rPr lang="en-US" altLang="zh-CN" sz="6000" b="1" dirty="0">
                  <a:solidFill>
                    <a:schemeClr val="tx1">
                      <a:lumMod val="85000"/>
                      <a:lumOff val="15000"/>
                    </a:schemeClr>
                  </a:solidFill>
                </a:rPr>
                <a:t>90</a:t>
              </a:r>
              <a:r>
                <a:rPr lang="en-US" altLang="zh-CN" sz="1600" b="1" dirty="0">
                  <a:solidFill>
                    <a:schemeClr val="tx1">
                      <a:lumMod val="85000"/>
                      <a:lumOff val="15000"/>
                    </a:schemeClr>
                  </a:solidFill>
                </a:rPr>
                <a:t>%</a:t>
              </a:r>
              <a:endParaRPr lang="zh-CN" altLang="en-US" sz="2400" b="1" dirty="0">
                <a:solidFill>
                  <a:schemeClr val="tx1">
                    <a:lumMod val="85000"/>
                    <a:lumOff val="15000"/>
                  </a:schemeClr>
                </a:solidFill>
              </a:endParaRPr>
            </a:p>
          </p:txBody>
        </p:sp>
      </p:grpSp>
      <p:grpSp>
        <p:nvGrpSpPr>
          <p:cNvPr id="5" name="组合 4"/>
          <p:cNvGrpSpPr/>
          <p:nvPr/>
        </p:nvGrpSpPr>
        <p:grpSpPr>
          <a:xfrm>
            <a:off x="1765765" y="2037012"/>
            <a:ext cx="2873967" cy="2305293"/>
            <a:chOff x="695400" y="2132856"/>
            <a:chExt cx="3420342" cy="2743200"/>
          </a:xfrm>
        </p:grpSpPr>
        <p:graphicFrame>
          <p:nvGraphicFramePr>
            <p:cNvPr id="6" name="图表 5"/>
            <p:cNvGraphicFramePr/>
            <p:nvPr/>
          </p:nvGraphicFramePr>
          <p:xfrm>
            <a:off x="695400" y="2132856"/>
            <a:ext cx="3420342" cy="2743200"/>
          </p:xfrm>
          <a:graphic>
            <a:graphicData uri="http://schemas.openxmlformats.org/drawingml/2006/chart">
              <c:chart xmlns:c="http://schemas.openxmlformats.org/drawingml/2006/chart" xmlns:r="http://schemas.openxmlformats.org/officeDocument/2006/relationships" r:id="rId4"/>
            </a:graphicData>
          </a:graphic>
        </p:graphicFrame>
        <p:sp>
          <p:nvSpPr>
            <p:cNvPr id="7" name="矩形 6"/>
            <p:cNvSpPr/>
            <p:nvPr/>
          </p:nvSpPr>
          <p:spPr>
            <a:xfrm>
              <a:off x="1812984" y="3031443"/>
              <a:ext cx="1455998" cy="1208595"/>
            </a:xfrm>
            <a:prstGeom prst="rect">
              <a:avLst/>
            </a:prstGeom>
          </p:spPr>
          <p:txBody>
            <a:bodyPr wrap="none">
              <a:spAutoFit/>
            </a:bodyPr>
            <a:lstStyle/>
            <a:p>
              <a:pPr algn="ctr"/>
              <a:r>
                <a:rPr lang="en-US" altLang="zh-CN" sz="6000" b="1" dirty="0">
                  <a:solidFill>
                    <a:schemeClr val="tx1">
                      <a:lumMod val="85000"/>
                      <a:lumOff val="15000"/>
                    </a:schemeClr>
                  </a:solidFill>
                </a:rPr>
                <a:t>50</a:t>
              </a:r>
              <a:r>
                <a:rPr lang="en-US" altLang="zh-CN" sz="1600" b="1" dirty="0">
                  <a:solidFill>
                    <a:schemeClr val="tx1">
                      <a:lumMod val="85000"/>
                      <a:lumOff val="15000"/>
                    </a:schemeClr>
                  </a:solidFill>
                </a:rPr>
                <a:t>%</a:t>
              </a:r>
              <a:endParaRPr lang="zh-CN" altLang="en-US" sz="2400" b="1" dirty="0">
                <a:solidFill>
                  <a:schemeClr val="tx1">
                    <a:lumMod val="85000"/>
                    <a:lumOff val="15000"/>
                  </a:schemeClr>
                </a:solidFill>
              </a:endParaRPr>
            </a:p>
          </p:txBody>
        </p:sp>
      </p:grpSp>
      <p:grpSp>
        <p:nvGrpSpPr>
          <p:cNvPr id="8" name="组合 7"/>
          <p:cNvGrpSpPr/>
          <p:nvPr/>
        </p:nvGrpSpPr>
        <p:grpSpPr>
          <a:xfrm>
            <a:off x="6691198" y="2012347"/>
            <a:ext cx="3841656" cy="2305295"/>
            <a:chOff x="7392144" y="2190750"/>
            <a:chExt cx="4572000" cy="2743200"/>
          </a:xfrm>
        </p:grpSpPr>
        <p:graphicFrame>
          <p:nvGraphicFramePr>
            <p:cNvPr id="9" name="图表 8"/>
            <p:cNvGraphicFramePr/>
            <p:nvPr/>
          </p:nvGraphicFramePr>
          <p:xfrm>
            <a:off x="7392144" y="2190750"/>
            <a:ext cx="4572000" cy="2743200"/>
          </p:xfrm>
          <a:graphic>
            <a:graphicData uri="http://schemas.openxmlformats.org/drawingml/2006/chart">
              <c:chart xmlns:c="http://schemas.openxmlformats.org/drawingml/2006/chart" xmlns:r="http://schemas.openxmlformats.org/officeDocument/2006/relationships" r:id="rId5"/>
            </a:graphicData>
          </a:graphic>
        </p:graphicFrame>
        <p:sp>
          <p:nvSpPr>
            <p:cNvPr id="10" name="矩形 9"/>
            <p:cNvSpPr/>
            <p:nvPr/>
          </p:nvSpPr>
          <p:spPr>
            <a:xfrm>
              <a:off x="9076052" y="2992915"/>
              <a:ext cx="1455998" cy="1208594"/>
            </a:xfrm>
            <a:prstGeom prst="rect">
              <a:avLst/>
            </a:prstGeom>
          </p:spPr>
          <p:txBody>
            <a:bodyPr wrap="none">
              <a:spAutoFit/>
            </a:bodyPr>
            <a:lstStyle/>
            <a:p>
              <a:pPr algn="ctr"/>
              <a:r>
                <a:rPr lang="en-US" altLang="zh-CN" sz="6000" b="1" dirty="0">
                  <a:solidFill>
                    <a:schemeClr val="tx1">
                      <a:lumMod val="85000"/>
                      <a:lumOff val="15000"/>
                    </a:schemeClr>
                  </a:solidFill>
                </a:rPr>
                <a:t>23</a:t>
              </a:r>
              <a:r>
                <a:rPr lang="en-US" altLang="zh-CN" sz="1600" b="1" dirty="0">
                  <a:solidFill>
                    <a:schemeClr val="tx1">
                      <a:lumMod val="85000"/>
                      <a:lumOff val="15000"/>
                    </a:schemeClr>
                  </a:solidFill>
                </a:rPr>
                <a:t>%</a:t>
              </a:r>
              <a:endParaRPr lang="zh-CN" altLang="en-US" sz="2400" b="1" dirty="0">
                <a:solidFill>
                  <a:schemeClr val="tx1">
                    <a:lumMod val="85000"/>
                    <a:lumOff val="15000"/>
                  </a:schemeClr>
                </a:solidFill>
              </a:endParaRPr>
            </a:p>
          </p:txBody>
        </p:sp>
      </p:grpSp>
      <p:grpSp>
        <p:nvGrpSpPr>
          <p:cNvPr id="11" name="组合 10"/>
          <p:cNvGrpSpPr/>
          <p:nvPr/>
        </p:nvGrpSpPr>
        <p:grpSpPr>
          <a:xfrm>
            <a:off x="1993404" y="4417493"/>
            <a:ext cx="2581945" cy="1219752"/>
            <a:chOff x="1494651" y="3223483"/>
            <a:chExt cx="1936711" cy="914814"/>
          </a:xfrm>
        </p:grpSpPr>
        <p:sp>
          <p:nvSpPr>
            <p:cNvPr id="12" name="Rectangle 42"/>
            <p:cNvSpPr/>
            <p:nvPr/>
          </p:nvSpPr>
          <p:spPr>
            <a:xfrm>
              <a:off x="1494652"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编辑数据比例点击数据，右键，编辑数据，输入数据即可</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文本框 15"/>
            <p:cNvSpPr txBox="1"/>
            <p:nvPr/>
          </p:nvSpPr>
          <p:spPr>
            <a:xfrm>
              <a:off x="1494651" y="3223483"/>
              <a:ext cx="1936711" cy="271228"/>
            </a:xfrm>
            <a:prstGeom prst="rect">
              <a:avLst/>
            </a:prstGeom>
            <a:noFill/>
          </p:spPr>
          <p:txBody>
            <a:bodyPr wrap="square" lIns="68580" tIns="34290" rIns="68580" bIns="34290" rtlCol="0">
              <a:spAutoFit/>
            </a:bodyPr>
            <a:lstStyle/>
            <a:p>
              <a:r>
                <a:rPr lang="zh-CN" altLang="en-US" sz="1900" b="1" dirty="0">
                  <a:solidFill>
                    <a:schemeClr val="tx2"/>
                  </a:solidFill>
                  <a:latin typeface="微软雅黑" panose="020B0503020204020204" pitchFamily="34" charset="-122"/>
                  <a:ea typeface="微软雅黑" panose="020B0503020204020204" pitchFamily="34" charset="-122"/>
                </a:rPr>
                <a:t>销售量全年提高</a:t>
              </a:r>
              <a:r>
                <a:rPr lang="en-US" altLang="zh-CN" sz="1900" b="1" dirty="0">
                  <a:solidFill>
                    <a:schemeClr val="tx2"/>
                  </a:solidFill>
                  <a:latin typeface="微软雅黑" panose="020B0503020204020204" pitchFamily="34" charset="-122"/>
                  <a:ea typeface="微软雅黑" panose="020B0503020204020204" pitchFamily="34" charset="-122"/>
                </a:rPr>
                <a:t>50%</a:t>
              </a:r>
              <a:endParaRPr lang="zh-CN" altLang="en-US" sz="1900" b="1" dirty="0">
                <a:solidFill>
                  <a:schemeClr val="tx2"/>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4918121" y="4417493"/>
            <a:ext cx="2581945" cy="1219752"/>
            <a:chOff x="3688474" y="3223483"/>
            <a:chExt cx="1936711" cy="914814"/>
          </a:xfrm>
        </p:grpSpPr>
        <p:sp>
          <p:nvSpPr>
            <p:cNvPr id="15" name="Rectangle 42"/>
            <p:cNvSpPr/>
            <p:nvPr/>
          </p:nvSpPr>
          <p:spPr>
            <a:xfrm>
              <a:off x="3688474"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编辑数据比例点击数据，右键，编辑数据，输入数据即可</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文本框 17"/>
            <p:cNvSpPr txBox="1"/>
            <p:nvPr/>
          </p:nvSpPr>
          <p:spPr>
            <a:xfrm>
              <a:off x="3688474" y="3223483"/>
              <a:ext cx="1936711" cy="271228"/>
            </a:xfrm>
            <a:prstGeom prst="rect">
              <a:avLst/>
            </a:prstGeom>
            <a:noFill/>
          </p:spPr>
          <p:txBody>
            <a:bodyPr wrap="square" lIns="68580" tIns="34290" rIns="68580" bIns="34290" rtlCol="0">
              <a:spAutoFit/>
            </a:bodyPr>
            <a:lstStyle/>
            <a:p>
              <a:r>
                <a:rPr lang="zh-CN" altLang="en-US" sz="1900" b="1" dirty="0">
                  <a:solidFill>
                    <a:schemeClr val="accent2"/>
                  </a:solidFill>
                  <a:latin typeface="微软雅黑" panose="020B0503020204020204" pitchFamily="34" charset="-122"/>
                  <a:ea typeface="微软雅黑" panose="020B0503020204020204" pitchFamily="34" charset="-122"/>
                </a:rPr>
                <a:t>签约成功率达</a:t>
              </a:r>
              <a:r>
                <a:rPr lang="en-US" altLang="zh-CN" sz="1900" b="1" dirty="0">
                  <a:solidFill>
                    <a:schemeClr val="accent2"/>
                  </a:solidFill>
                  <a:latin typeface="微软雅黑" panose="020B0503020204020204" pitchFamily="34" charset="-122"/>
                  <a:ea typeface="微软雅黑" panose="020B0503020204020204" pitchFamily="34" charset="-122"/>
                </a:rPr>
                <a:t>90%</a:t>
              </a:r>
              <a:endParaRPr lang="zh-CN" altLang="en-US" sz="1900" b="1" dirty="0">
                <a:solidFill>
                  <a:schemeClr val="accent2"/>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7842837" y="4417493"/>
            <a:ext cx="2669081" cy="1219752"/>
            <a:chOff x="5882297" y="3223483"/>
            <a:chExt cx="2002071" cy="914814"/>
          </a:xfrm>
        </p:grpSpPr>
        <p:sp>
          <p:nvSpPr>
            <p:cNvPr id="18" name="Rectangle 42"/>
            <p:cNvSpPr/>
            <p:nvPr/>
          </p:nvSpPr>
          <p:spPr>
            <a:xfrm>
              <a:off x="5882297"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编辑数据比例点击数据，右键，编辑数据，输入数据即可</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文本框 19"/>
            <p:cNvSpPr txBox="1"/>
            <p:nvPr/>
          </p:nvSpPr>
          <p:spPr>
            <a:xfrm>
              <a:off x="5882297" y="3223483"/>
              <a:ext cx="2002071" cy="271228"/>
            </a:xfrm>
            <a:prstGeom prst="rect">
              <a:avLst/>
            </a:prstGeom>
            <a:noFill/>
          </p:spPr>
          <p:txBody>
            <a:bodyPr wrap="square" lIns="68580" tIns="34290" rIns="68580" bIns="34290" rtlCol="0">
              <a:spAutoFit/>
            </a:bodyPr>
            <a:lstStyle/>
            <a:p>
              <a:r>
                <a:rPr lang="zh-CN" altLang="en-US" sz="1900" b="1" dirty="0">
                  <a:solidFill>
                    <a:schemeClr val="accent3"/>
                  </a:solidFill>
                  <a:latin typeface="微软雅黑" panose="020B0503020204020204" pitchFamily="34" charset="-122"/>
                  <a:ea typeface="微软雅黑" panose="020B0503020204020204" pitchFamily="34" charset="-122"/>
                </a:rPr>
                <a:t>公司利润提高</a:t>
              </a:r>
              <a:r>
                <a:rPr lang="en-US" altLang="zh-CN" sz="1900" b="1" dirty="0">
                  <a:solidFill>
                    <a:schemeClr val="accent3"/>
                  </a:solidFill>
                  <a:latin typeface="微软雅黑" panose="020B0503020204020204" pitchFamily="34" charset="-122"/>
                  <a:ea typeface="微软雅黑" panose="020B0503020204020204" pitchFamily="34" charset="-122"/>
                </a:rPr>
                <a:t>23%</a:t>
              </a:r>
              <a:endParaRPr lang="zh-CN" altLang="en-US" sz="1900" b="1" dirty="0">
                <a:solidFill>
                  <a:schemeClr val="accent3"/>
                </a:solidFill>
                <a:latin typeface="微软雅黑" panose="020B0503020204020204" pitchFamily="34" charset="-122"/>
                <a:ea typeface="微软雅黑" panose="020B0503020204020204" pitchFamily="34" charset="-122"/>
              </a:endParaRPr>
            </a:p>
          </p:txBody>
        </p:sp>
      </p:grpSp>
      <p:sp>
        <p:nvSpPr>
          <p:cNvPr id="21" name="标题 20"/>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 presetClass="entr" presetSubtype="4"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 presetClass="entr" presetSubtype="4"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2" presetClass="entr" presetSubtype="4"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fill="hold"/>
                                        <p:tgtEl>
                                          <p:spTgt spid="17"/>
                                        </p:tgtEl>
                                        <p:attrNameLst>
                                          <p:attrName>ppt_x</p:attrName>
                                        </p:attrNameLst>
                                      </p:cBhvr>
                                      <p:tavLst>
                                        <p:tav tm="0">
                                          <p:val>
                                            <p:strVal val="#ppt_x"/>
                                          </p:val>
                                        </p:tav>
                                        <p:tav tm="100000">
                                          <p:val>
                                            <p:strVal val="#ppt_x"/>
                                          </p:val>
                                        </p:tav>
                                      </p:tavLst>
                                    </p:anim>
                                    <p:anim calcmode="lin" valueType="num">
                                      <p:cBhvr additive="base">
                                        <p:cTn id="3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4108562" y="1316766"/>
            <a:ext cx="3933647" cy="4543843"/>
          </a:xfrm>
          <a:custGeom>
            <a:avLst/>
            <a:gdLst>
              <a:gd name="T0" fmla="*/ 3349 w 3349"/>
              <a:gd name="T1" fmla="*/ 2902 h 3868"/>
              <a:gd name="T2" fmla="*/ 1675 w 3349"/>
              <a:gd name="T3" fmla="*/ 3868 h 3868"/>
              <a:gd name="T4" fmla="*/ 0 w 3349"/>
              <a:gd name="T5" fmla="*/ 2902 h 3868"/>
              <a:gd name="T6" fmla="*/ 0 w 3349"/>
              <a:gd name="T7" fmla="*/ 966 h 3868"/>
              <a:gd name="T8" fmla="*/ 1675 w 3349"/>
              <a:gd name="T9" fmla="*/ 0 h 3868"/>
              <a:gd name="T10" fmla="*/ 3349 w 3349"/>
              <a:gd name="T11" fmla="*/ 966 h 3868"/>
              <a:gd name="T12" fmla="*/ 3349 w 3349"/>
              <a:gd name="T13" fmla="*/ 2902 h 3868"/>
            </a:gdLst>
            <a:ahLst/>
            <a:cxnLst>
              <a:cxn ang="0">
                <a:pos x="T0" y="T1"/>
              </a:cxn>
              <a:cxn ang="0">
                <a:pos x="T2" y="T3"/>
              </a:cxn>
              <a:cxn ang="0">
                <a:pos x="T4" y="T5"/>
              </a:cxn>
              <a:cxn ang="0">
                <a:pos x="T6" y="T7"/>
              </a:cxn>
              <a:cxn ang="0">
                <a:pos x="T8" y="T9"/>
              </a:cxn>
              <a:cxn ang="0">
                <a:pos x="T10" y="T11"/>
              </a:cxn>
              <a:cxn ang="0">
                <a:pos x="T12" y="T13"/>
              </a:cxn>
            </a:cxnLst>
            <a:rect l="0" t="0" r="r" b="b"/>
            <a:pathLst>
              <a:path w="3349" h="3868">
                <a:moveTo>
                  <a:pt x="3349" y="2902"/>
                </a:moveTo>
                <a:lnTo>
                  <a:pt x="1675" y="3868"/>
                </a:lnTo>
                <a:lnTo>
                  <a:pt x="0" y="2902"/>
                </a:lnTo>
                <a:lnTo>
                  <a:pt x="0" y="966"/>
                </a:lnTo>
                <a:lnTo>
                  <a:pt x="1675" y="0"/>
                </a:lnTo>
                <a:lnTo>
                  <a:pt x="3349" y="966"/>
                </a:lnTo>
                <a:lnTo>
                  <a:pt x="3349" y="2902"/>
                </a:lnTo>
                <a:close/>
              </a:path>
            </a:pathLst>
          </a:custGeom>
          <a:solidFill>
            <a:schemeClr val="tx1">
              <a:lumMod val="75000"/>
              <a:lumOff val="25000"/>
            </a:schemeClr>
          </a:solidFill>
          <a:ln>
            <a:solidFill>
              <a:schemeClr val="bg1"/>
            </a:solidFill>
          </a:ln>
          <a:effectLst>
            <a:outerShdw blurRad="228600" sx="102000" sy="102000" algn="ctr" rotWithShape="0">
              <a:prstClr val="black">
                <a:alpha val="28000"/>
              </a:prstClr>
            </a:outerShdw>
          </a:effectLst>
        </p:spPr>
        <p:txBody>
          <a:bodyPr vert="horz" wrap="square" lIns="91431" tIns="45715" rIns="91431" bIns="45715" numCol="1" anchor="t" anchorCtr="0" compatLnSpc="1"/>
          <a:lstStyle/>
          <a:p>
            <a:endParaRPr lang="zh-CN" altLang="en-US" sz="2100"/>
          </a:p>
        </p:txBody>
      </p:sp>
      <p:grpSp>
        <p:nvGrpSpPr>
          <p:cNvPr id="3" name="组合 2"/>
          <p:cNvGrpSpPr/>
          <p:nvPr/>
        </p:nvGrpSpPr>
        <p:grpSpPr>
          <a:xfrm>
            <a:off x="5235114" y="2927735"/>
            <a:ext cx="1898356" cy="1136826"/>
            <a:chOff x="3926251" y="2215677"/>
            <a:chExt cx="1423952" cy="852619"/>
          </a:xfrm>
          <a:solidFill>
            <a:schemeClr val="bg1"/>
          </a:solidFill>
        </p:grpSpPr>
        <p:grpSp>
          <p:nvGrpSpPr>
            <p:cNvPr id="4" name="组合 3"/>
            <p:cNvGrpSpPr/>
            <p:nvPr/>
          </p:nvGrpSpPr>
          <p:grpSpPr>
            <a:xfrm>
              <a:off x="4203565" y="2215677"/>
              <a:ext cx="706822" cy="436998"/>
              <a:chOff x="8513763" y="2622551"/>
              <a:chExt cx="765175" cy="473075"/>
            </a:xfrm>
            <a:grpFill/>
          </p:grpSpPr>
          <p:sp>
            <p:nvSpPr>
              <p:cNvPr id="6" name="Freeform 36"/>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700"/>
              </a:p>
            </p:txBody>
          </p:sp>
          <p:sp>
            <p:nvSpPr>
              <p:cNvPr id="7" name="Freeform 37"/>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700"/>
              </a:p>
            </p:txBody>
          </p:sp>
          <p:sp>
            <p:nvSpPr>
              <p:cNvPr id="8" name="Freeform 38"/>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700"/>
              </a:p>
            </p:txBody>
          </p:sp>
          <p:sp>
            <p:nvSpPr>
              <p:cNvPr id="9" name="Freeform 39"/>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700"/>
              </a:p>
            </p:txBody>
          </p:sp>
          <p:sp>
            <p:nvSpPr>
              <p:cNvPr id="10" name="Freeform 40"/>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700"/>
              </a:p>
            </p:txBody>
          </p:sp>
          <p:sp>
            <p:nvSpPr>
              <p:cNvPr id="11" name="Freeform 41"/>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700"/>
              </a:p>
            </p:txBody>
          </p:sp>
        </p:grpSp>
        <p:sp>
          <p:nvSpPr>
            <p:cNvPr id="5" name="文本框 83"/>
            <p:cNvSpPr txBox="1"/>
            <p:nvPr/>
          </p:nvSpPr>
          <p:spPr>
            <a:xfrm>
              <a:off x="3926251" y="2773985"/>
              <a:ext cx="1423952" cy="294311"/>
            </a:xfrm>
            <a:prstGeom prst="rect">
              <a:avLst/>
            </a:prstGeom>
            <a:noFill/>
          </p:spPr>
          <p:txBody>
            <a:bodyPr wrap="square" lIns="68580" tIns="34290" rIns="68580" bIns="34290" rtlCol="0">
              <a:spAutoFit/>
            </a:bodyPr>
            <a:lstStyle/>
            <a:p>
              <a:r>
                <a:rPr lang="en-US" altLang="zh-CN" sz="2100" dirty="0">
                  <a:solidFill>
                    <a:schemeClr val="bg1"/>
                  </a:solidFill>
                  <a:latin typeface="Impact" panose="020B0806030902050204" pitchFamily="34" charset="0"/>
                  <a:ea typeface="Tahoma" panose="020B0604030504040204" pitchFamily="34" charset="0"/>
                  <a:cs typeface="Tahoma" panose="020B0604030504040204" pitchFamily="34" charset="0"/>
                </a:rPr>
                <a:t>Sample Text.</a:t>
              </a:r>
              <a:endParaRPr lang="zh-CN" altLang="en-US" sz="2100" dirty="0">
                <a:solidFill>
                  <a:schemeClr val="bg1"/>
                </a:solidFill>
                <a:latin typeface="Impact" panose="020B0806030902050204" pitchFamily="34" charset="0"/>
                <a:cs typeface="Tahoma" panose="020B0604030504040204" pitchFamily="34" charset="0"/>
              </a:endParaRPr>
            </a:p>
          </p:txBody>
        </p:sp>
      </p:grpSp>
      <p:sp>
        <p:nvSpPr>
          <p:cNvPr id="12" name="文本框 8"/>
          <p:cNvSpPr txBox="1"/>
          <p:nvPr/>
        </p:nvSpPr>
        <p:spPr>
          <a:xfrm>
            <a:off x="8059309" y="1680014"/>
            <a:ext cx="2884914" cy="718145"/>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请在此输入你的标题</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300" dirty="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300" dirty="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文本框 8"/>
          <p:cNvSpPr txBox="1"/>
          <p:nvPr/>
        </p:nvSpPr>
        <p:spPr>
          <a:xfrm>
            <a:off x="1248579" y="1706518"/>
            <a:ext cx="2884914" cy="718145"/>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请在此输入你的标题</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300" dirty="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300" dirty="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文本框 8"/>
          <p:cNvSpPr txBox="1"/>
          <p:nvPr/>
        </p:nvSpPr>
        <p:spPr>
          <a:xfrm>
            <a:off x="877567" y="3226101"/>
            <a:ext cx="2884914" cy="718145"/>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请在此输入你的标题</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300" dirty="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300" dirty="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文本框 8"/>
          <p:cNvSpPr txBox="1"/>
          <p:nvPr/>
        </p:nvSpPr>
        <p:spPr>
          <a:xfrm>
            <a:off x="8394988" y="3252605"/>
            <a:ext cx="2884914" cy="718145"/>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请在此输入你的标题</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300" dirty="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300" dirty="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文本框 8"/>
          <p:cNvSpPr txBox="1"/>
          <p:nvPr/>
        </p:nvSpPr>
        <p:spPr>
          <a:xfrm>
            <a:off x="7626462" y="5072570"/>
            <a:ext cx="2884914" cy="718145"/>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请在此输入你的标题</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300" dirty="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300" dirty="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文本框 8"/>
          <p:cNvSpPr txBox="1"/>
          <p:nvPr/>
        </p:nvSpPr>
        <p:spPr>
          <a:xfrm>
            <a:off x="1679459" y="4952035"/>
            <a:ext cx="2884914" cy="718145"/>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请在此输入你的标题</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300" dirty="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300" dirty="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4582346" y="1384802"/>
            <a:ext cx="1375426" cy="1588231"/>
            <a:chOff x="3441572" y="1077935"/>
            <a:chExt cx="1031704" cy="1191173"/>
          </a:xfrm>
        </p:grpSpPr>
        <p:grpSp>
          <p:nvGrpSpPr>
            <p:cNvPr id="19" name="组合 18"/>
            <p:cNvGrpSpPr/>
            <p:nvPr/>
          </p:nvGrpSpPr>
          <p:grpSpPr>
            <a:xfrm>
              <a:off x="3441572" y="1077935"/>
              <a:ext cx="1031704" cy="1191173"/>
              <a:chOff x="3441572" y="1077935"/>
              <a:chExt cx="1031704" cy="1191173"/>
            </a:xfrm>
          </p:grpSpPr>
          <p:sp>
            <p:nvSpPr>
              <p:cNvPr id="21" name="Freeform 14"/>
              <p:cNvSpPr/>
              <p:nvPr/>
            </p:nvSpPr>
            <p:spPr bwMode="auto">
              <a:xfrm>
                <a:off x="3503246" y="1113176"/>
                <a:ext cx="454620" cy="203522"/>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100"/>
              </a:p>
            </p:txBody>
          </p:sp>
          <p:sp>
            <p:nvSpPr>
              <p:cNvPr id="22" name="Freeform 15"/>
              <p:cNvSpPr/>
              <p:nvPr/>
            </p:nvSpPr>
            <p:spPr bwMode="auto">
              <a:xfrm>
                <a:off x="3441572" y="1077935"/>
                <a:ext cx="1031704" cy="1191173"/>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accent1"/>
              </a:solidFill>
              <a:ln>
                <a:noFill/>
              </a:ln>
            </p:spPr>
            <p:txBody>
              <a:bodyPr vert="horz" wrap="square" lIns="68580" tIns="34290" rIns="68580" bIns="34290" numCol="1" anchor="t" anchorCtr="0" compatLnSpc="1"/>
              <a:lstStyle/>
              <a:p>
                <a:endParaRPr lang="zh-CN" altLang="en-US" sz="2100"/>
              </a:p>
            </p:txBody>
          </p:sp>
          <p:sp>
            <p:nvSpPr>
              <p:cNvPr id="23" name="Freeform 16"/>
              <p:cNvSpPr/>
              <p:nvPr/>
            </p:nvSpPr>
            <p:spPr bwMode="auto">
              <a:xfrm>
                <a:off x="3503246" y="1113176"/>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1">
                  <a:lumMod val="50000"/>
                </a:schemeClr>
              </a:solidFill>
              <a:ln>
                <a:noFill/>
              </a:ln>
            </p:spPr>
            <p:txBody>
              <a:bodyPr vert="horz" wrap="square" lIns="68580" tIns="34290" rIns="68580" bIns="34290" numCol="1" anchor="t" anchorCtr="0" compatLnSpc="1"/>
              <a:lstStyle/>
              <a:p>
                <a:endParaRPr lang="zh-CN" altLang="en-US" sz="2100" dirty="0"/>
              </a:p>
            </p:txBody>
          </p:sp>
          <p:grpSp>
            <p:nvGrpSpPr>
              <p:cNvPr id="24" name="组合 23"/>
              <p:cNvGrpSpPr/>
              <p:nvPr/>
            </p:nvGrpSpPr>
            <p:grpSpPr>
              <a:xfrm>
                <a:off x="3752821" y="1602587"/>
                <a:ext cx="409366" cy="344407"/>
                <a:chOff x="5146675" y="766763"/>
                <a:chExt cx="1590676" cy="1338263"/>
              </a:xfrm>
              <a:solidFill>
                <a:schemeClr val="bg1"/>
              </a:solidFill>
            </p:grpSpPr>
            <p:sp>
              <p:nvSpPr>
                <p:cNvPr id="25" name="Oval 18"/>
                <p:cNvSpPr>
                  <a:spLocks noChangeArrowheads="1"/>
                </p:cNvSpPr>
                <p:nvPr/>
              </p:nvSpPr>
              <p:spPr bwMode="auto">
                <a:xfrm>
                  <a:off x="5675313" y="766763"/>
                  <a:ext cx="533400" cy="5349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26" name="Freeform 19"/>
                <p:cNvSpPr/>
                <p:nvPr/>
              </p:nvSpPr>
              <p:spPr bwMode="auto">
                <a:xfrm>
                  <a:off x="5511800" y="1344613"/>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27" name="Freeform 20"/>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28" name="Freeform 21"/>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29" name="Freeform 22"/>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30" name="Freeform 23"/>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31" name="Freeform 24"/>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32" name="Oval 25"/>
                <p:cNvSpPr>
                  <a:spLocks noChangeArrowheads="1"/>
                </p:cNvSpPr>
                <p:nvPr/>
              </p:nvSpPr>
              <p:spPr bwMode="auto">
                <a:xfrm>
                  <a:off x="5267325" y="966788"/>
                  <a:ext cx="401638"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33" name="Freeform 26"/>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34" name="Freeform 27"/>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35" name="Oval 28"/>
                <p:cNvSpPr>
                  <a:spLocks noChangeArrowheads="1"/>
                </p:cNvSpPr>
                <p:nvPr/>
              </p:nvSpPr>
              <p:spPr bwMode="auto">
                <a:xfrm>
                  <a:off x="6215063" y="966788"/>
                  <a:ext cx="403225"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36" name="Freeform 29"/>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grpSp>
        </p:grpSp>
        <p:sp>
          <p:nvSpPr>
            <p:cNvPr id="20" name="TextBox 19"/>
            <p:cNvSpPr txBox="1"/>
            <p:nvPr/>
          </p:nvSpPr>
          <p:spPr>
            <a:xfrm>
              <a:off x="3490972" y="1203598"/>
              <a:ext cx="323688" cy="311623"/>
            </a:xfrm>
            <a:prstGeom prst="rect">
              <a:avLst/>
            </a:prstGeom>
            <a:noFill/>
          </p:spPr>
          <p:txBody>
            <a:bodyPr wrap="none" rtlCol="0">
              <a:spAutoFit/>
            </a:bodyPr>
            <a:lstStyle/>
            <a:p>
              <a:r>
                <a:rPr lang="en-US" altLang="zh-CN" sz="2100" dirty="0">
                  <a:solidFill>
                    <a:schemeClr val="bg1"/>
                  </a:solidFill>
                  <a:latin typeface="Impact" panose="020B0806030902050204" pitchFamily="34" charset="0"/>
                </a:rPr>
                <a:t>01</a:t>
              </a:r>
              <a:endParaRPr lang="zh-CN" altLang="en-US" sz="2100" dirty="0">
                <a:solidFill>
                  <a:schemeClr val="bg1"/>
                </a:solidFill>
                <a:latin typeface="Impact" panose="020B0806030902050204" pitchFamily="34" charset="0"/>
              </a:endParaRPr>
            </a:p>
          </p:txBody>
        </p:sp>
      </p:grpSp>
      <p:grpSp>
        <p:nvGrpSpPr>
          <p:cNvPr id="37" name="组合 36"/>
          <p:cNvGrpSpPr/>
          <p:nvPr/>
        </p:nvGrpSpPr>
        <p:grpSpPr>
          <a:xfrm>
            <a:off x="6186380" y="1410745"/>
            <a:ext cx="1375426" cy="1588231"/>
            <a:chOff x="4639793" y="1077935"/>
            <a:chExt cx="1031704" cy="1191173"/>
          </a:xfrm>
        </p:grpSpPr>
        <p:grpSp>
          <p:nvGrpSpPr>
            <p:cNvPr id="38" name="组合 37"/>
            <p:cNvGrpSpPr/>
            <p:nvPr/>
          </p:nvGrpSpPr>
          <p:grpSpPr>
            <a:xfrm>
              <a:off x="4639793" y="1077935"/>
              <a:ext cx="1031704" cy="1191173"/>
              <a:chOff x="4639793" y="1077935"/>
              <a:chExt cx="1031704" cy="1191173"/>
            </a:xfrm>
          </p:grpSpPr>
          <p:sp>
            <p:nvSpPr>
              <p:cNvPr id="40" name="Freeform 18"/>
              <p:cNvSpPr/>
              <p:nvPr/>
            </p:nvSpPr>
            <p:spPr bwMode="auto">
              <a:xfrm>
                <a:off x="4639793" y="1077935"/>
                <a:ext cx="1031704" cy="1191173"/>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accent2"/>
              </a:solidFill>
              <a:ln>
                <a:noFill/>
              </a:ln>
            </p:spPr>
            <p:txBody>
              <a:bodyPr vert="horz" wrap="square" lIns="68580" tIns="34290" rIns="68580" bIns="34290" numCol="1" anchor="t" anchorCtr="0" compatLnSpc="1"/>
              <a:lstStyle/>
              <a:p>
                <a:endParaRPr lang="zh-CN" altLang="en-US" sz="2100"/>
              </a:p>
            </p:txBody>
          </p:sp>
          <p:grpSp>
            <p:nvGrpSpPr>
              <p:cNvPr id="41" name="组合 40"/>
              <p:cNvGrpSpPr/>
              <p:nvPr/>
            </p:nvGrpSpPr>
            <p:grpSpPr>
              <a:xfrm>
                <a:off x="4968707" y="1549191"/>
                <a:ext cx="439805" cy="451197"/>
                <a:chOff x="7673976" y="2593975"/>
                <a:chExt cx="1716088" cy="1760538"/>
              </a:xfrm>
              <a:solidFill>
                <a:schemeClr val="tx1">
                  <a:lumMod val="65000"/>
                  <a:lumOff val="35000"/>
                </a:schemeClr>
              </a:solidFill>
            </p:grpSpPr>
            <p:sp>
              <p:nvSpPr>
                <p:cNvPr id="43" name="Freeform 60"/>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44"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grpSp>
          <p:sp>
            <p:nvSpPr>
              <p:cNvPr id="42" name="Freeform 20"/>
              <p:cNvSpPr/>
              <p:nvPr/>
            </p:nvSpPr>
            <p:spPr bwMode="auto">
              <a:xfrm flipH="1">
                <a:off x="5223976" y="1128206"/>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2">
                  <a:lumMod val="50000"/>
                </a:schemeClr>
              </a:solidFill>
              <a:ln>
                <a:noFill/>
              </a:ln>
            </p:spPr>
            <p:txBody>
              <a:bodyPr vert="horz" wrap="square" lIns="68580" tIns="34290" rIns="68580" bIns="34290" numCol="1" anchor="t" anchorCtr="0" compatLnSpc="1"/>
              <a:lstStyle/>
              <a:p>
                <a:endParaRPr lang="zh-CN" altLang="en-US" sz="2100"/>
              </a:p>
            </p:txBody>
          </p:sp>
        </p:grpSp>
        <p:sp>
          <p:nvSpPr>
            <p:cNvPr id="39" name="TextBox 38"/>
            <p:cNvSpPr txBox="1"/>
            <p:nvPr/>
          </p:nvSpPr>
          <p:spPr>
            <a:xfrm>
              <a:off x="5213755" y="1225084"/>
              <a:ext cx="347736" cy="311623"/>
            </a:xfrm>
            <a:prstGeom prst="rect">
              <a:avLst/>
            </a:prstGeom>
            <a:noFill/>
          </p:spPr>
          <p:txBody>
            <a:bodyPr wrap="none" rtlCol="0">
              <a:spAutoFit/>
            </a:bodyPr>
            <a:lstStyle/>
            <a:p>
              <a:r>
                <a:rPr lang="en-US" altLang="zh-CN" sz="2100" dirty="0">
                  <a:solidFill>
                    <a:schemeClr val="bg1"/>
                  </a:solidFill>
                  <a:latin typeface="Impact" panose="020B0806030902050204" pitchFamily="34" charset="0"/>
                </a:rPr>
                <a:t>02</a:t>
              </a:r>
              <a:endParaRPr lang="zh-CN" altLang="en-US" sz="2100" dirty="0">
                <a:solidFill>
                  <a:schemeClr val="bg1"/>
                </a:solidFill>
                <a:latin typeface="Impact" panose="020B0806030902050204" pitchFamily="34" charset="0"/>
              </a:endParaRPr>
            </a:p>
          </p:txBody>
        </p:sp>
      </p:grpSp>
      <p:grpSp>
        <p:nvGrpSpPr>
          <p:cNvPr id="45" name="组合 44"/>
          <p:cNvGrpSpPr/>
          <p:nvPr/>
        </p:nvGrpSpPr>
        <p:grpSpPr>
          <a:xfrm>
            <a:off x="6986267" y="2794572"/>
            <a:ext cx="1373076" cy="1588231"/>
            <a:chOff x="5239786" y="2115805"/>
            <a:chExt cx="1029941" cy="1191173"/>
          </a:xfrm>
        </p:grpSpPr>
        <p:grpSp>
          <p:nvGrpSpPr>
            <p:cNvPr id="46" name="组合 45"/>
            <p:cNvGrpSpPr/>
            <p:nvPr/>
          </p:nvGrpSpPr>
          <p:grpSpPr>
            <a:xfrm>
              <a:off x="5239786" y="2115805"/>
              <a:ext cx="1029941" cy="1191173"/>
              <a:chOff x="5239786" y="2115805"/>
              <a:chExt cx="1029941" cy="1191173"/>
            </a:xfrm>
          </p:grpSpPr>
          <p:sp>
            <p:nvSpPr>
              <p:cNvPr id="48" name="Freeform 9"/>
              <p:cNvSpPr/>
              <p:nvPr/>
            </p:nvSpPr>
            <p:spPr bwMode="auto">
              <a:xfrm>
                <a:off x="5239786" y="2115805"/>
                <a:ext cx="1029941" cy="1191173"/>
              </a:xfrm>
              <a:custGeom>
                <a:avLst/>
                <a:gdLst>
                  <a:gd name="T0" fmla="*/ 0 w 1169"/>
                  <a:gd name="T1" fmla="*/ 1014 h 1352"/>
                  <a:gd name="T2" fmla="*/ 0 w 1169"/>
                  <a:gd name="T3" fmla="*/ 338 h 1352"/>
                  <a:gd name="T4" fmla="*/ 585 w 1169"/>
                  <a:gd name="T5" fmla="*/ 0 h 1352"/>
                  <a:gd name="T6" fmla="*/ 1169 w 1169"/>
                  <a:gd name="T7" fmla="*/ 338 h 1352"/>
                  <a:gd name="T8" fmla="*/ 1169 w 1169"/>
                  <a:gd name="T9" fmla="*/ 1014 h 1352"/>
                  <a:gd name="T10" fmla="*/ 585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5" y="0"/>
                    </a:lnTo>
                    <a:lnTo>
                      <a:pt x="1169" y="338"/>
                    </a:lnTo>
                    <a:lnTo>
                      <a:pt x="1169" y="1014"/>
                    </a:lnTo>
                    <a:lnTo>
                      <a:pt x="585" y="1352"/>
                    </a:lnTo>
                    <a:lnTo>
                      <a:pt x="0" y="1014"/>
                    </a:lnTo>
                    <a:close/>
                  </a:path>
                </a:pathLst>
              </a:custGeom>
              <a:solidFill>
                <a:schemeClr val="accent3"/>
              </a:solidFill>
              <a:ln>
                <a:noFill/>
              </a:ln>
            </p:spPr>
            <p:txBody>
              <a:bodyPr vert="horz" wrap="square" lIns="68580" tIns="34290" rIns="68580" bIns="34290" numCol="1" anchor="t" anchorCtr="0" compatLnSpc="1"/>
              <a:lstStyle/>
              <a:p>
                <a:endParaRPr lang="zh-CN" altLang="en-US" sz="2100"/>
              </a:p>
            </p:txBody>
          </p:sp>
          <p:sp>
            <p:nvSpPr>
              <p:cNvPr id="49" name="Freeform 23"/>
              <p:cNvSpPr/>
              <p:nvPr/>
            </p:nvSpPr>
            <p:spPr bwMode="auto">
              <a:xfrm flipH="1">
                <a:off x="5820563" y="2151853"/>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3">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100"/>
              </a:p>
            </p:txBody>
          </p:sp>
          <p:grpSp>
            <p:nvGrpSpPr>
              <p:cNvPr id="50" name="组合 49"/>
              <p:cNvGrpSpPr/>
              <p:nvPr/>
            </p:nvGrpSpPr>
            <p:grpSpPr>
              <a:xfrm>
                <a:off x="5566676" y="2688318"/>
                <a:ext cx="377557" cy="424345"/>
                <a:chOff x="279401" y="2698750"/>
                <a:chExt cx="1473200" cy="1655763"/>
              </a:xfrm>
              <a:solidFill>
                <a:schemeClr val="bg1"/>
              </a:solidFill>
            </p:grpSpPr>
            <p:sp>
              <p:nvSpPr>
                <p:cNvPr id="51" name="Freeform 45"/>
                <p:cNvSpPr>
                  <a:spLocks noEditPoints="1"/>
                </p:cNvSpPr>
                <p:nvPr/>
              </p:nvSpPr>
              <p:spPr bwMode="auto">
                <a:xfrm>
                  <a:off x="279401" y="2884488"/>
                  <a:ext cx="1473200" cy="1470025"/>
                </a:xfrm>
                <a:custGeom>
                  <a:avLst/>
                  <a:gdLst>
                    <a:gd name="T0" fmla="*/ 250 w 501"/>
                    <a:gd name="T1" fmla="*/ 0 h 501"/>
                    <a:gd name="T2" fmla="*/ 0 w 501"/>
                    <a:gd name="T3" fmla="*/ 251 h 501"/>
                    <a:gd name="T4" fmla="*/ 250 w 501"/>
                    <a:gd name="T5" fmla="*/ 501 h 501"/>
                    <a:gd name="T6" fmla="*/ 501 w 501"/>
                    <a:gd name="T7" fmla="*/ 251 h 501"/>
                    <a:gd name="T8" fmla="*/ 250 w 501"/>
                    <a:gd name="T9" fmla="*/ 0 h 501"/>
                    <a:gd name="T10" fmla="*/ 455 w 501"/>
                    <a:gd name="T11" fmla="*/ 267 h 501"/>
                    <a:gd name="T12" fmla="*/ 446 w 501"/>
                    <a:gd name="T13" fmla="*/ 267 h 501"/>
                    <a:gd name="T14" fmla="*/ 389 w 501"/>
                    <a:gd name="T15" fmla="*/ 390 h 501"/>
                    <a:gd name="T16" fmla="*/ 267 w 501"/>
                    <a:gd name="T17" fmla="*/ 447 h 501"/>
                    <a:gd name="T18" fmla="*/ 267 w 501"/>
                    <a:gd name="T19" fmla="*/ 455 h 501"/>
                    <a:gd name="T20" fmla="*/ 250 w 501"/>
                    <a:gd name="T21" fmla="*/ 471 h 501"/>
                    <a:gd name="T22" fmla="*/ 234 w 501"/>
                    <a:gd name="T23" fmla="*/ 455 h 501"/>
                    <a:gd name="T24" fmla="*/ 234 w 501"/>
                    <a:gd name="T25" fmla="*/ 447 h 501"/>
                    <a:gd name="T26" fmla="*/ 111 w 501"/>
                    <a:gd name="T27" fmla="*/ 390 h 501"/>
                    <a:gd name="T28" fmla="*/ 54 w 501"/>
                    <a:gd name="T29" fmla="*/ 267 h 501"/>
                    <a:gd name="T30" fmla="*/ 46 w 501"/>
                    <a:gd name="T31" fmla="*/ 267 h 501"/>
                    <a:gd name="T32" fmla="*/ 30 w 501"/>
                    <a:gd name="T33" fmla="*/ 251 h 501"/>
                    <a:gd name="T34" fmla="*/ 46 w 501"/>
                    <a:gd name="T35" fmla="*/ 234 h 501"/>
                    <a:gd name="T36" fmla="*/ 54 w 501"/>
                    <a:gd name="T37" fmla="*/ 234 h 501"/>
                    <a:gd name="T38" fmla="*/ 111 w 501"/>
                    <a:gd name="T39" fmla="*/ 111 h 501"/>
                    <a:gd name="T40" fmla="*/ 234 w 501"/>
                    <a:gd name="T41" fmla="*/ 54 h 501"/>
                    <a:gd name="T42" fmla="*/ 234 w 501"/>
                    <a:gd name="T43" fmla="*/ 46 h 501"/>
                    <a:gd name="T44" fmla="*/ 250 w 501"/>
                    <a:gd name="T45" fmla="*/ 30 h 501"/>
                    <a:gd name="T46" fmla="*/ 267 w 501"/>
                    <a:gd name="T47" fmla="*/ 46 h 501"/>
                    <a:gd name="T48" fmla="*/ 267 w 501"/>
                    <a:gd name="T49" fmla="*/ 54 h 501"/>
                    <a:gd name="T50" fmla="*/ 389 w 501"/>
                    <a:gd name="T51" fmla="*/ 111 h 501"/>
                    <a:gd name="T52" fmla="*/ 446 w 501"/>
                    <a:gd name="T53" fmla="*/ 234 h 501"/>
                    <a:gd name="T54" fmla="*/ 455 w 501"/>
                    <a:gd name="T55" fmla="*/ 234 h 501"/>
                    <a:gd name="T56" fmla="*/ 471 w 501"/>
                    <a:gd name="T57" fmla="*/ 251 h 501"/>
                    <a:gd name="T58" fmla="*/ 455 w 501"/>
                    <a:gd name="T59" fmla="*/ 26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1" h="501">
                      <a:moveTo>
                        <a:pt x="250" y="0"/>
                      </a:moveTo>
                      <a:cubicBezTo>
                        <a:pt x="112" y="0"/>
                        <a:pt x="0" y="112"/>
                        <a:pt x="0" y="251"/>
                      </a:cubicBezTo>
                      <a:cubicBezTo>
                        <a:pt x="0" y="389"/>
                        <a:pt x="112" y="501"/>
                        <a:pt x="250" y="501"/>
                      </a:cubicBezTo>
                      <a:cubicBezTo>
                        <a:pt x="389" y="501"/>
                        <a:pt x="501" y="389"/>
                        <a:pt x="501" y="251"/>
                      </a:cubicBezTo>
                      <a:cubicBezTo>
                        <a:pt x="501" y="112"/>
                        <a:pt x="389" y="0"/>
                        <a:pt x="250" y="0"/>
                      </a:cubicBezTo>
                      <a:close/>
                      <a:moveTo>
                        <a:pt x="455" y="267"/>
                      </a:moveTo>
                      <a:cubicBezTo>
                        <a:pt x="446" y="267"/>
                        <a:pt x="446" y="267"/>
                        <a:pt x="446" y="267"/>
                      </a:cubicBezTo>
                      <a:cubicBezTo>
                        <a:pt x="442" y="315"/>
                        <a:pt x="421" y="358"/>
                        <a:pt x="389" y="390"/>
                      </a:cubicBezTo>
                      <a:cubicBezTo>
                        <a:pt x="357" y="422"/>
                        <a:pt x="315" y="443"/>
                        <a:pt x="267" y="447"/>
                      </a:cubicBezTo>
                      <a:cubicBezTo>
                        <a:pt x="267" y="455"/>
                        <a:pt x="267" y="455"/>
                        <a:pt x="267" y="455"/>
                      </a:cubicBezTo>
                      <a:cubicBezTo>
                        <a:pt x="267" y="464"/>
                        <a:pt x="259" y="471"/>
                        <a:pt x="250" y="471"/>
                      </a:cubicBezTo>
                      <a:cubicBezTo>
                        <a:pt x="241" y="471"/>
                        <a:pt x="234" y="464"/>
                        <a:pt x="234" y="455"/>
                      </a:cubicBezTo>
                      <a:cubicBezTo>
                        <a:pt x="234" y="447"/>
                        <a:pt x="234" y="447"/>
                        <a:pt x="234" y="447"/>
                      </a:cubicBezTo>
                      <a:cubicBezTo>
                        <a:pt x="186" y="443"/>
                        <a:pt x="143" y="422"/>
                        <a:pt x="111" y="390"/>
                      </a:cubicBezTo>
                      <a:cubicBezTo>
                        <a:pt x="79" y="358"/>
                        <a:pt x="58" y="315"/>
                        <a:pt x="54" y="267"/>
                      </a:cubicBezTo>
                      <a:cubicBezTo>
                        <a:pt x="46" y="267"/>
                        <a:pt x="46" y="267"/>
                        <a:pt x="46" y="267"/>
                      </a:cubicBezTo>
                      <a:cubicBezTo>
                        <a:pt x="37" y="267"/>
                        <a:pt x="30" y="260"/>
                        <a:pt x="30" y="251"/>
                      </a:cubicBezTo>
                      <a:cubicBezTo>
                        <a:pt x="30" y="241"/>
                        <a:pt x="37" y="234"/>
                        <a:pt x="46" y="234"/>
                      </a:cubicBezTo>
                      <a:cubicBezTo>
                        <a:pt x="54" y="234"/>
                        <a:pt x="54" y="234"/>
                        <a:pt x="54" y="234"/>
                      </a:cubicBezTo>
                      <a:cubicBezTo>
                        <a:pt x="58" y="186"/>
                        <a:pt x="79" y="143"/>
                        <a:pt x="111" y="111"/>
                      </a:cubicBezTo>
                      <a:cubicBezTo>
                        <a:pt x="143" y="79"/>
                        <a:pt x="186" y="58"/>
                        <a:pt x="234" y="54"/>
                      </a:cubicBezTo>
                      <a:cubicBezTo>
                        <a:pt x="234" y="46"/>
                        <a:pt x="234" y="46"/>
                        <a:pt x="234" y="46"/>
                      </a:cubicBezTo>
                      <a:cubicBezTo>
                        <a:pt x="234" y="37"/>
                        <a:pt x="241" y="30"/>
                        <a:pt x="250" y="30"/>
                      </a:cubicBezTo>
                      <a:cubicBezTo>
                        <a:pt x="259" y="30"/>
                        <a:pt x="267" y="37"/>
                        <a:pt x="267" y="46"/>
                      </a:cubicBezTo>
                      <a:cubicBezTo>
                        <a:pt x="267" y="54"/>
                        <a:pt x="267" y="54"/>
                        <a:pt x="267" y="54"/>
                      </a:cubicBezTo>
                      <a:cubicBezTo>
                        <a:pt x="315" y="58"/>
                        <a:pt x="357" y="79"/>
                        <a:pt x="389" y="111"/>
                      </a:cubicBezTo>
                      <a:cubicBezTo>
                        <a:pt x="421" y="143"/>
                        <a:pt x="442" y="186"/>
                        <a:pt x="446" y="234"/>
                      </a:cubicBezTo>
                      <a:cubicBezTo>
                        <a:pt x="455" y="234"/>
                        <a:pt x="455" y="234"/>
                        <a:pt x="455" y="234"/>
                      </a:cubicBezTo>
                      <a:cubicBezTo>
                        <a:pt x="464" y="234"/>
                        <a:pt x="471" y="241"/>
                        <a:pt x="471" y="251"/>
                      </a:cubicBezTo>
                      <a:cubicBezTo>
                        <a:pt x="471" y="260"/>
                        <a:pt x="464" y="267"/>
                        <a:pt x="455" y="2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52" name="Freeform 46"/>
                <p:cNvSpPr/>
                <p:nvPr/>
              </p:nvSpPr>
              <p:spPr bwMode="auto">
                <a:xfrm>
                  <a:off x="966788" y="3043238"/>
                  <a:ext cx="96838" cy="117475"/>
                </a:xfrm>
                <a:custGeom>
                  <a:avLst/>
                  <a:gdLst>
                    <a:gd name="T0" fmla="*/ 16 w 33"/>
                    <a:gd name="T1" fmla="*/ 40 h 40"/>
                    <a:gd name="T2" fmla="*/ 33 w 33"/>
                    <a:gd name="T3" fmla="*/ 24 h 40"/>
                    <a:gd name="T4" fmla="*/ 33 w 33"/>
                    <a:gd name="T5" fmla="*/ 0 h 40"/>
                    <a:gd name="T6" fmla="*/ 16 w 33"/>
                    <a:gd name="T7" fmla="*/ 0 h 40"/>
                    <a:gd name="T8" fmla="*/ 0 w 33"/>
                    <a:gd name="T9" fmla="*/ 0 h 40"/>
                    <a:gd name="T10" fmla="*/ 0 w 33"/>
                    <a:gd name="T11" fmla="*/ 24 h 40"/>
                    <a:gd name="T12" fmla="*/ 16 w 33"/>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40"/>
                      </a:moveTo>
                      <a:cubicBezTo>
                        <a:pt x="25" y="40"/>
                        <a:pt x="33" y="33"/>
                        <a:pt x="33" y="24"/>
                      </a:cubicBezTo>
                      <a:cubicBezTo>
                        <a:pt x="33" y="0"/>
                        <a:pt x="33" y="0"/>
                        <a:pt x="33" y="0"/>
                      </a:cubicBezTo>
                      <a:cubicBezTo>
                        <a:pt x="27" y="0"/>
                        <a:pt x="22" y="0"/>
                        <a:pt x="16" y="0"/>
                      </a:cubicBezTo>
                      <a:cubicBezTo>
                        <a:pt x="11" y="0"/>
                        <a:pt x="5" y="0"/>
                        <a:pt x="0" y="0"/>
                      </a:cubicBezTo>
                      <a:cubicBezTo>
                        <a:pt x="0" y="24"/>
                        <a:pt x="0" y="24"/>
                        <a:pt x="0" y="24"/>
                      </a:cubicBezTo>
                      <a:cubicBezTo>
                        <a:pt x="0" y="33"/>
                        <a:pt x="7" y="40"/>
                        <a:pt x="1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53" name="Freeform 47"/>
                <p:cNvSpPr/>
                <p:nvPr/>
              </p:nvSpPr>
              <p:spPr bwMode="auto">
                <a:xfrm>
                  <a:off x="966788" y="4079875"/>
                  <a:ext cx="96838" cy="115888"/>
                </a:xfrm>
                <a:custGeom>
                  <a:avLst/>
                  <a:gdLst>
                    <a:gd name="T0" fmla="*/ 16 w 33"/>
                    <a:gd name="T1" fmla="*/ 0 h 40"/>
                    <a:gd name="T2" fmla="*/ 0 w 33"/>
                    <a:gd name="T3" fmla="*/ 17 h 40"/>
                    <a:gd name="T4" fmla="*/ 0 w 33"/>
                    <a:gd name="T5" fmla="*/ 40 h 40"/>
                    <a:gd name="T6" fmla="*/ 16 w 33"/>
                    <a:gd name="T7" fmla="*/ 40 h 40"/>
                    <a:gd name="T8" fmla="*/ 33 w 33"/>
                    <a:gd name="T9" fmla="*/ 40 h 40"/>
                    <a:gd name="T10" fmla="*/ 33 w 33"/>
                    <a:gd name="T11" fmla="*/ 17 h 40"/>
                    <a:gd name="T12" fmla="*/ 16 w 3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0"/>
                      </a:moveTo>
                      <a:cubicBezTo>
                        <a:pt x="7" y="0"/>
                        <a:pt x="0" y="7"/>
                        <a:pt x="0" y="17"/>
                      </a:cubicBezTo>
                      <a:cubicBezTo>
                        <a:pt x="0" y="40"/>
                        <a:pt x="0" y="40"/>
                        <a:pt x="0" y="40"/>
                      </a:cubicBezTo>
                      <a:cubicBezTo>
                        <a:pt x="5" y="40"/>
                        <a:pt x="11" y="40"/>
                        <a:pt x="16" y="40"/>
                      </a:cubicBezTo>
                      <a:cubicBezTo>
                        <a:pt x="22" y="40"/>
                        <a:pt x="27" y="40"/>
                        <a:pt x="33" y="40"/>
                      </a:cubicBezTo>
                      <a:cubicBezTo>
                        <a:pt x="33" y="17"/>
                        <a:pt x="33" y="17"/>
                        <a:pt x="33" y="17"/>
                      </a:cubicBezTo>
                      <a:cubicBezTo>
                        <a:pt x="33" y="7"/>
                        <a:pt x="25"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54" name="Freeform 48"/>
                <p:cNvSpPr/>
                <p:nvPr/>
              </p:nvSpPr>
              <p:spPr bwMode="auto">
                <a:xfrm>
                  <a:off x="434976" y="3571875"/>
                  <a:ext cx="120650" cy="96838"/>
                </a:xfrm>
                <a:custGeom>
                  <a:avLst/>
                  <a:gdLst>
                    <a:gd name="T0" fmla="*/ 41 w 41"/>
                    <a:gd name="T1" fmla="*/ 17 h 33"/>
                    <a:gd name="T2" fmla="*/ 24 w 41"/>
                    <a:gd name="T3" fmla="*/ 0 h 33"/>
                    <a:gd name="T4" fmla="*/ 1 w 41"/>
                    <a:gd name="T5" fmla="*/ 0 h 33"/>
                    <a:gd name="T6" fmla="*/ 0 w 41"/>
                    <a:gd name="T7" fmla="*/ 17 h 33"/>
                    <a:gd name="T8" fmla="*/ 1 w 41"/>
                    <a:gd name="T9" fmla="*/ 33 h 33"/>
                    <a:gd name="T10" fmla="*/ 24 w 41"/>
                    <a:gd name="T11" fmla="*/ 33 h 33"/>
                    <a:gd name="T12" fmla="*/ 41 w 41"/>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41" y="17"/>
                      </a:moveTo>
                      <a:cubicBezTo>
                        <a:pt x="41" y="7"/>
                        <a:pt x="33" y="0"/>
                        <a:pt x="24" y="0"/>
                      </a:cubicBezTo>
                      <a:cubicBezTo>
                        <a:pt x="1" y="0"/>
                        <a:pt x="1" y="0"/>
                        <a:pt x="1" y="0"/>
                      </a:cubicBezTo>
                      <a:cubicBezTo>
                        <a:pt x="1" y="6"/>
                        <a:pt x="0" y="11"/>
                        <a:pt x="0" y="17"/>
                      </a:cubicBezTo>
                      <a:cubicBezTo>
                        <a:pt x="0" y="22"/>
                        <a:pt x="1" y="28"/>
                        <a:pt x="1" y="33"/>
                      </a:cubicBezTo>
                      <a:cubicBezTo>
                        <a:pt x="24" y="33"/>
                        <a:pt x="24" y="33"/>
                        <a:pt x="24" y="33"/>
                      </a:cubicBezTo>
                      <a:cubicBezTo>
                        <a:pt x="33" y="33"/>
                        <a:pt x="41" y="26"/>
                        <a:pt x="4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55" name="Freeform 49"/>
                <p:cNvSpPr/>
                <p:nvPr/>
              </p:nvSpPr>
              <p:spPr bwMode="auto">
                <a:xfrm>
                  <a:off x="1474788" y="3571875"/>
                  <a:ext cx="119063" cy="96838"/>
                </a:xfrm>
                <a:custGeom>
                  <a:avLst/>
                  <a:gdLst>
                    <a:gd name="T0" fmla="*/ 39 w 40"/>
                    <a:gd name="T1" fmla="*/ 0 h 33"/>
                    <a:gd name="T2" fmla="*/ 16 w 40"/>
                    <a:gd name="T3" fmla="*/ 0 h 33"/>
                    <a:gd name="T4" fmla="*/ 0 w 40"/>
                    <a:gd name="T5" fmla="*/ 17 h 33"/>
                    <a:gd name="T6" fmla="*/ 16 w 40"/>
                    <a:gd name="T7" fmla="*/ 33 h 33"/>
                    <a:gd name="T8" fmla="*/ 39 w 40"/>
                    <a:gd name="T9" fmla="*/ 33 h 33"/>
                    <a:gd name="T10" fmla="*/ 40 w 40"/>
                    <a:gd name="T11" fmla="*/ 17 h 33"/>
                    <a:gd name="T12" fmla="*/ 39 w 40"/>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39" y="0"/>
                      </a:moveTo>
                      <a:cubicBezTo>
                        <a:pt x="16" y="0"/>
                        <a:pt x="16" y="0"/>
                        <a:pt x="16" y="0"/>
                      </a:cubicBezTo>
                      <a:cubicBezTo>
                        <a:pt x="7" y="0"/>
                        <a:pt x="0" y="7"/>
                        <a:pt x="0" y="17"/>
                      </a:cubicBezTo>
                      <a:cubicBezTo>
                        <a:pt x="0" y="26"/>
                        <a:pt x="7" y="33"/>
                        <a:pt x="16" y="33"/>
                      </a:cubicBezTo>
                      <a:cubicBezTo>
                        <a:pt x="39" y="33"/>
                        <a:pt x="39" y="33"/>
                        <a:pt x="39" y="33"/>
                      </a:cubicBezTo>
                      <a:cubicBezTo>
                        <a:pt x="40" y="28"/>
                        <a:pt x="40" y="22"/>
                        <a:pt x="40" y="17"/>
                      </a:cubicBezTo>
                      <a:cubicBezTo>
                        <a:pt x="40" y="11"/>
                        <a:pt x="40" y="6"/>
                        <a:pt x="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56" name="Oval 50"/>
                <p:cNvSpPr>
                  <a:spLocks noChangeArrowheads="1"/>
                </p:cNvSpPr>
                <p:nvPr/>
              </p:nvSpPr>
              <p:spPr bwMode="auto">
                <a:xfrm>
                  <a:off x="925513" y="3532188"/>
                  <a:ext cx="176213" cy="174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57" name="Freeform 51"/>
                <p:cNvSpPr>
                  <a:spLocks noEditPoints="1"/>
                </p:cNvSpPr>
                <p:nvPr/>
              </p:nvSpPr>
              <p:spPr bwMode="auto">
                <a:xfrm>
                  <a:off x="652463" y="3254375"/>
                  <a:ext cx="723900" cy="730250"/>
                </a:xfrm>
                <a:custGeom>
                  <a:avLst/>
                  <a:gdLst>
                    <a:gd name="T0" fmla="*/ 106 w 246"/>
                    <a:gd name="T1" fmla="*/ 86 h 249"/>
                    <a:gd name="T2" fmla="*/ 109 w 246"/>
                    <a:gd name="T3" fmla="*/ 89 h 249"/>
                    <a:gd name="T4" fmla="*/ 123 w 246"/>
                    <a:gd name="T5" fmla="*/ 86 h 249"/>
                    <a:gd name="T6" fmla="*/ 162 w 246"/>
                    <a:gd name="T7" fmla="*/ 125 h 249"/>
                    <a:gd name="T8" fmla="*/ 159 w 246"/>
                    <a:gd name="T9" fmla="*/ 139 h 249"/>
                    <a:gd name="T10" fmla="*/ 162 w 246"/>
                    <a:gd name="T11" fmla="*/ 142 h 249"/>
                    <a:gd name="T12" fmla="*/ 246 w 246"/>
                    <a:gd name="T13" fmla="*/ 0 h 249"/>
                    <a:gd name="T14" fmla="*/ 106 w 246"/>
                    <a:gd name="T15" fmla="*/ 86 h 249"/>
                    <a:gd name="T16" fmla="*/ 123 w 246"/>
                    <a:gd name="T17" fmla="*/ 163 h 249"/>
                    <a:gd name="T18" fmla="*/ 84 w 246"/>
                    <a:gd name="T19" fmla="*/ 125 h 249"/>
                    <a:gd name="T20" fmla="*/ 87 w 246"/>
                    <a:gd name="T21" fmla="*/ 110 h 249"/>
                    <a:gd name="T22" fmla="*/ 85 w 246"/>
                    <a:gd name="T23" fmla="*/ 107 h 249"/>
                    <a:gd name="T24" fmla="*/ 0 w 246"/>
                    <a:gd name="T25" fmla="*/ 249 h 249"/>
                    <a:gd name="T26" fmla="*/ 140 w 246"/>
                    <a:gd name="T27" fmla="*/ 163 h 249"/>
                    <a:gd name="T28" fmla="*/ 138 w 246"/>
                    <a:gd name="T29" fmla="*/ 160 h 249"/>
                    <a:gd name="T30" fmla="*/ 123 w 246"/>
                    <a:gd name="T31" fmla="*/ 16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9">
                      <a:moveTo>
                        <a:pt x="106" y="86"/>
                      </a:moveTo>
                      <a:cubicBezTo>
                        <a:pt x="109" y="89"/>
                        <a:pt x="109" y="89"/>
                        <a:pt x="109" y="89"/>
                      </a:cubicBezTo>
                      <a:cubicBezTo>
                        <a:pt x="113" y="87"/>
                        <a:pt x="118" y="86"/>
                        <a:pt x="123" y="86"/>
                      </a:cubicBezTo>
                      <a:cubicBezTo>
                        <a:pt x="145" y="86"/>
                        <a:pt x="162" y="103"/>
                        <a:pt x="162" y="125"/>
                      </a:cubicBezTo>
                      <a:cubicBezTo>
                        <a:pt x="162" y="130"/>
                        <a:pt x="161" y="135"/>
                        <a:pt x="159" y="139"/>
                      </a:cubicBezTo>
                      <a:cubicBezTo>
                        <a:pt x="162" y="142"/>
                        <a:pt x="162" y="142"/>
                        <a:pt x="162" y="142"/>
                      </a:cubicBezTo>
                      <a:cubicBezTo>
                        <a:pt x="246" y="0"/>
                        <a:pt x="246" y="0"/>
                        <a:pt x="246" y="0"/>
                      </a:cubicBezTo>
                      <a:lnTo>
                        <a:pt x="106" y="86"/>
                      </a:lnTo>
                      <a:close/>
                      <a:moveTo>
                        <a:pt x="123" y="163"/>
                      </a:moveTo>
                      <a:cubicBezTo>
                        <a:pt x="102" y="163"/>
                        <a:pt x="84" y="146"/>
                        <a:pt x="84" y="125"/>
                      </a:cubicBezTo>
                      <a:cubicBezTo>
                        <a:pt x="84" y="119"/>
                        <a:pt x="86" y="114"/>
                        <a:pt x="87" y="110"/>
                      </a:cubicBezTo>
                      <a:cubicBezTo>
                        <a:pt x="85" y="107"/>
                        <a:pt x="85" y="107"/>
                        <a:pt x="85" y="107"/>
                      </a:cubicBezTo>
                      <a:cubicBezTo>
                        <a:pt x="0" y="249"/>
                        <a:pt x="0" y="249"/>
                        <a:pt x="0" y="249"/>
                      </a:cubicBezTo>
                      <a:cubicBezTo>
                        <a:pt x="140" y="163"/>
                        <a:pt x="140" y="163"/>
                        <a:pt x="140" y="163"/>
                      </a:cubicBezTo>
                      <a:cubicBezTo>
                        <a:pt x="138" y="160"/>
                        <a:pt x="138" y="160"/>
                        <a:pt x="138" y="160"/>
                      </a:cubicBezTo>
                      <a:cubicBezTo>
                        <a:pt x="133" y="162"/>
                        <a:pt x="128" y="163"/>
                        <a:pt x="123"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58" name="Freeform 52"/>
                <p:cNvSpPr/>
                <p:nvPr/>
              </p:nvSpPr>
              <p:spPr bwMode="auto">
                <a:xfrm>
                  <a:off x="935038" y="2698750"/>
                  <a:ext cx="158750" cy="158750"/>
                </a:xfrm>
                <a:custGeom>
                  <a:avLst/>
                  <a:gdLst>
                    <a:gd name="T0" fmla="*/ 27 w 54"/>
                    <a:gd name="T1" fmla="*/ 0 h 54"/>
                    <a:gd name="T2" fmla="*/ 0 w 54"/>
                    <a:gd name="T3" fmla="*/ 27 h 54"/>
                    <a:gd name="T4" fmla="*/ 0 w 54"/>
                    <a:gd name="T5" fmla="*/ 54 h 54"/>
                    <a:gd name="T6" fmla="*/ 29 w 54"/>
                    <a:gd name="T7" fmla="*/ 52 h 54"/>
                    <a:gd name="T8" fmla="*/ 29 w 54"/>
                    <a:gd name="T9" fmla="*/ 52 h 54"/>
                    <a:gd name="T10" fmla="*/ 54 w 54"/>
                    <a:gd name="T11" fmla="*/ 53 h 54"/>
                    <a:gd name="T12" fmla="*/ 54 w 54"/>
                    <a:gd name="T13" fmla="*/ 27 h 54"/>
                    <a:gd name="T14" fmla="*/ 27 w 54"/>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27" y="0"/>
                      </a:moveTo>
                      <a:cubicBezTo>
                        <a:pt x="12" y="0"/>
                        <a:pt x="0" y="12"/>
                        <a:pt x="0" y="27"/>
                      </a:cubicBezTo>
                      <a:cubicBezTo>
                        <a:pt x="0" y="54"/>
                        <a:pt x="0" y="54"/>
                        <a:pt x="0" y="54"/>
                      </a:cubicBezTo>
                      <a:cubicBezTo>
                        <a:pt x="10" y="53"/>
                        <a:pt x="19" y="52"/>
                        <a:pt x="29" y="52"/>
                      </a:cubicBezTo>
                      <a:cubicBezTo>
                        <a:pt x="29" y="52"/>
                        <a:pt x="29" y="52"/>
                        <a:pt x="29" y="52"/>
                      </a:cubicBezTo>
                      <a:cubicBezTo>
                        <a:pt x="38" y="52"/>
                        <a:pt x="46" y="52"/>
                        <a:pt x="54" y="53"/>
                      </a:cubicBezTo>
                      <a:cubicBezTo>
                        <a:pt x="54" y="27"/>
                        <a:pt x="54" y="27"/>
                        <a:pt x="54" y="27"/>
                      </a:cubicBezTo>
                      <a:cubicBezTo>
                        <a:pt x="54" y="12"/>
                        <a:pt x="42"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grpSp>
        </p:grpSp>
        <p:sp>
          <p:nvSpPr>
            <p:cNvPr id="47" name="TextBox 46"/>
            <p:cNvSpPr txBox="1"/>
            <p:nvPr/>
          </p:nvSpPr>
          <p:spPr>
            <a:xfrm>
              <a:off x="5783599" y="2252127"/>
              <a:ext cx="353749" cy="311623"/>
            </a:xfrm>
            <a:prstGeom prst="rect">
              <a:avLst/>
            </a:prstGeom>
            <a:noFill/>
          </p:spPr>
          <p:txBody>
            <a:bodyPr wrap="none" rtlCol="0">
              <a:spAutoFit/>
            </a:bodyPr>
            <a:lstStyle/>
            <a:p>
              <a:r>
                <a:rPr lang="en-US" altLang="zh-CN" sz="2100" dirty="0">
                  <a:solidFill>
                    <a:schemeClr val="bg1"/>
                  </a:solidFill>
                  <a:latin typeface="Impact" panose="020B0806030902050204" pitchFamily="34" charset="0"/>
                </a:rPr>
                <a:t>03</a:t>
              </a:r>
              <a:endParaRPr lang="zh-CN" altLang="en-US" sz="2100" dirty="0">
                <a:solidFill>
                  <a:schemeClr val="bg1"/>
                </a:solidFill>
                <a:latin typeface="Impact" panose="020B0806030902050204" pitchFamily="34" charset="0"/>
              </a:endParaRPr>
            </a:p>
          </p:txBody>
        </p:sp>
      </p:grpSp>
      <p:grpSp>
        <p:nvGrpSpPr>
          <p:cNvPr id="59" name="组合 58"/>
          <p:cNvGrpSpPr/>
          <p:nvPr/>
        </p:nvGrpSpPr>
        <p:grpSpPr>
          <a:xfrm>
            <a:off x="6186380" y="4178402"/>
            <a:ext cx="1375426" cy="1588231"/>
            <a:chOff x="4639793" y="3153677"/>
            <a:chExt cx="1031704" cy="1191173"/>
          </a:xfrm>
        </p:grpSpPr>
        <p:grpSp>
          <p:nvGrpSpPr>
            <p:cNvPr id="60" name="组合 59"/>
            <p:cNvGrpSpPr/>
            <p:nvPr/>
          </p:nvGrpSpPr>
          <p:grpSpPr>
            <a:xfrm>
              <a:off x="4639793" y="3153677"/>
              <a:ext cx="1031704" cy="1191173"/>
              <a:chOff x="4639793" y="3153677"/>
              <a:chExt cx="1031704" cy="1191173"/>
            </a:xfrm>
          </p:grpSpPr>
          <p:sp>
            <p:nvSpPr>
              <p:cNvPr id="62" name="Freeform 13"/>
              <p:cNvSpPr/>
              <p:nvPr/>
            </p:nvSpPr>
            <p:spPr bwMode="auto">
              <a:xfrm>
                <a:off x="4639793" y="3153677"/>
                <a:ext cx="1031704" cy="1191173"/>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accent4"/>
              </a:solidFill>
              <a:ln>
                <a:noFill/>
              </a:ln>
            </p:spPr>
            <p:txBody>
              <a:bodyPr vert="horz" wrap="square" lIns="68580" tIns="34290" rIns="68580" bIns="34290" numCol="1" anchor="t" anchorCtr="0" compatLnSpc="1"/>
              <a:lstStyle/>
              <a:p>
                <a:endParaRPr lang="zh-CN" altLang="en-US" sz="2100"/>
              </a:p>
            </p:txBody>
          </p:sp>
          <p:sp>
            <p:nvSpPr>
              <p:cNvPr id="63" name="Freeform 20"/>
              <p:cNvSpPr/>
              <p:nvPr/>
            </p:nvSpPr>
            <p:spPr bwMode="auto">
              <a:xfrm flipH="1">
                <a:off x="5197472" y="3188919"/>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4">
                  <a:lumMod val="50000"/>
                </a:schemeClr>
              </a:solidFill>
              <a:ln>
                <a:noFill/>
              </a:ln>
            </p:spPr>
            <p:txBody>
              <a:bodyPr vert="horz" wrap="square" lIns="68580" tIns="34290" rIns="68580" bIns="34290" numCol="1" anchor="t" anchorCtr="0" compatLnSpc="1"/>
              <a:lstStyle/>
              <a:p>
                <a:endParaRPr lang="zh-CN" altLang="en-US" sz="2100"/>
              </a:p>
            </p:txBody>
          </p:sp>
          <p:grpSp>
            <p:nvGrpSpPr>
              <p:cNvPr id="64" name="组合 63"/>
              <p:cNvGrpSpPr/>
              <p:nvPr/>
            </p:nvGrpSpPr>
            <p:grpSpPr>
              <a:xfrm>
                <a:off x="4935424" y="3728932"/>
                <a:ext cx="450630" cy="348492"/>
                <a:chOff x="3175" y="747713"/>
                <a:chExt cx="1751013" cy="1354138"/>
              </a:xfrm>
              <a:solidFill>
                <a:schemeClr val="bg1"/>
              </a:solidFill>
            </p:grpSpPr>
            <p:sp>
              <p:nvSpPr>
                <p:cNvPr id="65" name="Freeform 6"/>
                <p:cNvSpPr/>
                <p:nvPr/>
              </p:nvSpPr>
              <p:spPr bwMode="auto">
                <a:xfrm>
                  <a:off x="3175" y="747713"/>
                  <a:ext cx="1308100" cy="854075"/>
                </a:xfrm>
                <a:custGeom>
                  <a:avLst/>
                  <a:gdLst>
                    <a:gd name="T0" fmla="*/ 357 w 458"/>
                    <a:gd name="T1" fmla="*/ 8 h 299"/>
                    <a:gd name="T2" fmla="*/ 184 w 458"/>
                    <a:gd name="T3" fmla="*/ 54 h 299"/>
                    <a:gd name="T4" fmla="*/ 40 w 458"/>
                    <a:gd name="T5" fmla="*/ 161 h 299"/>
                    <a:gd name="T6" fmla="*/ 35 w 458"/>
                    <a:gd name="T7" fmla="*/ 277 h 299"/>
                    <a:gd name="T8" fmla="*/ 36 w 458"/>
                    <a:gd name="T9" fmla="*/ 279 h 299"/>
                    <a:gd name="T10" fmla="*/ 85 w 458"/>
                    <a:gd name="T11" fmla="*/ 288 h 299"/>
                    <a:gd name="T12" fmla="*/ 133 w 458"/>
                    <a:gd name="T13" fmla="*/ 256 h 299"/>
                    <a:gd name="T14" fmla="*/ 142 w 458"/>
                    <a:gd name="T15" fmla="*/ 207 h 299"/>
                    <a:gd name="T16" fmla="*/ 128 w 458"/>
                    <a:gd name="T17" fmla="*/ 195 h 299"/>
                    <a:gd name="T18" fmla="*/ 211 w 458"/>
                    <a:gd name="T19" fmla="*/ 112 h 299"/>
                    <a:gd name="T20" fmla="*/ 211 w 458"/>
                    <a:gd name="T21" fmla="*/ 112 h 299"/>
                    <a:gd name="T22" fmla="*/ 212 w 458"/>
                    <a:gd name="T23" fmla="*/ 112 h 299"/>
                    <a:gd name="T24" fmla="*/ 212 w 458"/>
                    <a:gd name="T25" fmla="*/ 112 h 299"/>
                    <a:gd name="T26" fmla="*/ 212 w 458"/>
                    <a:gd name="T27" fmla="*/ 112 h 299"/>
                    <a:gd name="T28" fmla="*/ 329 w 458"/>
                    <a:gd name="T29" fmla="*/ 97 h 299"/>
                    <a:gd name="T30" fmla="*/ 330 w 458"/>
                    <a:gd name="T31" fmla="*/ 116 h 299"/>
                    <a:gd name="T32" fmla="*/ 374 w 458"/>
                    <a:gd name="T33" fmla="*/ 139 h 299"/>
                    <a:gd name="T34" fmla="*/ 429 w 458"/>
                    <a:gd name="T35" fmla="*/ 121 h 299"/>
                    <a:gd name="T36" fmla="*/ 452 w 458"/>
                    <a:gd name="T37" fmla="*/ 77 h 299"/>
                    <a:gd name="T38" fmla="*/ 451 w 458"/>
                    <a:gd name="T39" fmla="*/ 75 h 299"/>
                    <a:gd name="T40" fmla="*/ 357 w 458"/>
                    <a:gd name="T41" fmla="*/ 8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8" h="299">
                      <a:moveTo>
                        <a:pt x="357" y="8"/>
                      </a:moveTo>
                      <a:cubicBezTo>
                        <a:pt x="288" y="0"/>
                        <a:pt x="191" y="50"/>
                        <a:pt x="184" y="54"/>
                      </a:cubicBezTo>
                      <a:cubicBezTo>
                        <a:pt x="176" y="58"/>
                        <a:pt x="77" y="103"/>
                        <a:pt x="40" y="161"/>
                      </a:cubicBezTo>
                      <a:cubicBezTo>
                        <a:pt x="0" y="225"/>
                        <a:pt x="34" y="276"/>
                        <a:pt x="35" y="277"/>
                      </a:cubicBezTo>
                      <a:cubicBezTo>
                        <a:pt x="35" y="278"/>
                        <a:pt x="36" y="278"/>
                        <a:pt x="36" y="279"/>
                      </a:cubicBezTo>
                      <a:cubicBezTo>
                        <a:pt x="47" y="295"/>
                        <a:pt x="69" y="299"/>
                        <a:pt x="85" y="288"/>
                      </a:cubicBezTo>
                      <a:cubicBezTo>
                        <a:pt x="133" y="256"/>
                        <a:pt x="133" y="256"/>
                        <a:pt x="133" y="256"/>
                      </a:cubicBezTo>
                      <a:cubicBezTo>
                        <a:pt x="149" y="245"/>
                        <a:pt x="153" y="223"/>
                        <a:pt x="142" y="207"/>
                      </a:cubicBezTo>
                      <a:cubicBezTo>
                        <a:pt x="138" y="201"/>
                        <a:pt x="133" y="197"/>
                        <a:pt x="128" y="195"/>
                      </a:cubicBezTo>
                      <a:cubicBezTo>
                        <a:pt x="111" y="157"/>
                        <a:pt x="200" y="117"/>
                        <a:pt x="211" y="112"/>
                      </a:cubicBezTo>
                      <a:cubicBezTo>
                        <a:pt x="211" y="112"/>
                        <a:pt x="211" y="112"/>
                        <a:pt x="211" y="112"/>
                      </a:cubicBezTo>
                      <a:cubicBezTo>
                        <a:pt x="211" y="112"/>
                        <a:pt x="211" y="112"/>
                        <a:pt x="212" y="112"/>
                      </a:cubicBezTo>
                      <a:cubicBezTo>
                        <a:pt x="212" y="112"/>
                        <a:pt x="212" y="112"/>
                        <a:pt x="212" y="112"/>
                      </a:cubicBezTo>
                      <a:cubicBezTo>
                        <a:pt x="212" y="112"/>
                        <a:pt x="212" y="112"/>
                        <a:pt x="212" y="112"/>
                      </a:cubicBezTo>
                      <a:cubicBezTo>
                        <a:pt x="223" y="106"/>
                        <a:pt x="310" y="61"/>
                        <a:pt x="329" y="97"/>
                      </a:cubicBezTo>
                      <a:cubicBezTo>
                        <a:pt x="328" y="103"/>
                        <a:pt x="328" y="109"/>
                        <a:pt x="330" y="116"/>
                      </a:cubicBezTo>
                      <a:cubicBezTo>
                        <a:pt x="335" y="134"/>
                        <a:pt x="355" y="145"/>
                        <a:pt x="374" y="139"/>
                      </a:cubicBezTo>
                      <a:cubicBezTo>
                        <a:pt x="429" y="121"/>
                        <a:pt x="429" y="121"/>
                        <a:pt x="429" y="121"/>
                      </a:cubicBezTo>
                      <a:cubicBezTo>
                        <a:pt x="447" y="116"/>
                        <a:pt x="458" y="96"/>
                        <a:pt x="452" y="77"/>
                      </a:cubicBezTo>
                      <a:cubicBezTo>
                        <a:pt x="452" y="76"/>
                        <a:pt x="451" y="76"/>
                        <a:pt x="451" y="75"/>
                      </a:cubicBezTo>
                      <a:cubicBezTo>
                        <a:pt x="451" y="74"/>
                        <a:pt x="432" y="15"/>
                        <a:pt x="35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66" name="Freeform 7"/>
                <p:cNvSpPr>
                  <a:spLocks noEditPoints="1"/>
                </p:cNvSpPr>
                <p:nvPr/>
              </p:nvSpPr>
              <p:spPr bwMode="auto">
                <a:xfrm>
                  <a:off x="180975" y="1273176"/>
                  <a:ext cx="1270000" cy="828675"/>
                </a:xfrm>
                <a:custGeom>
                  <a:avLst/>
                  <a:gdLst>
                    <a:gd name="T0" fmla="*/ 442 w 445"/>
                    <a:gd name="T1" fmla="*/ 213 h 290"/>
                    <a:gd name="T2" fmla="*/ 313 w 445"/>
                    <a:gd name="T3" fmla="*/ 55 h 290"/>
                    <a:gd name="T4" fmla="*/ 313 w 445"/>
                    <a:gd name="T5" fmla="*/ 26 h 290"/>
                    <a:gd name="T6" fmla="*/ 262 w 445"/>
                    <a:gd name="T7" fmla="*/ 26 h 290"/>
                    <a:gd name="T8" fmla="*/ 183 w 445"/>
                    <a:gd name="T9" fmla="*/ 30 h 290"/>
                    <a:gd name="T10" fmla="*/ 157 w 445"/>
                    <a:gd name="T11" fmla="*/ 0 h 290"/>
                    <a:gd name="T12" fmla="*/ 132 w 445"/>
                    <a:gd name="T13" fmla="*/ 46 h 290"/>
                    <a:gd name="T14" fmla="*/ 132 w 445"/>
                    <a:gd name="T15" fmla="*/ 48 h 290"/>
                    <a:gd name="T16" fmla="*/ 132 w 445"/>
                    <a:gd name="T17" fmla="*/ 53 h 290"/>
                    <a:gd name="T18" fmla="*/ 3 w 445"/>
                    <a:gd name="T19" fmla="*/ 213 h 290"/>
                    <a:gd name="T20" fmla="*/ 0 w 445"/>
                    <a:gd name="T21" fmla="*/ 234 h 290"/>
                    <a:gd name="T22" fmla="*/ 0 w 445"/>
                    <a:gd name="T23" fmla="*/ 278 h 290"/>
                    <a:gd name="T24" fmla="*/ 433 w 445"/>
                    <a:gd name="T25" fmla="*/ 290 h 290"/>
                    <a:gd name="T26" fmla="*/ 445 w 445"/>
                    <a:gd name="T27" fmla="*/ 234 h 290"/>
                    <a:gd name="T28" fmla="*/ 445 w 445"/>
                    <a:gd name="T29" fmla="*/ 230 h 290"/>
                    <a:gd name="T30" fmla="*/ 175 w 445"/>
                    <a:gd name="T31" fmla="*/ 246 h 290"/>
                    <a:gd name="T32" fmla="*/ 146 w 445"/>
                    <a:gd name="T33" fmla="*/ 240 h 290"/>
                    <a:gd name="T34" fmla="*/ 153 w 445"/>
                    <a:gd name="T35" fmla="*/ 211 h 290"/>
                    <a:gd name="T36" fmla="*/ 181 w 445"/>
                    <a:gd name="T37" fmla="*/ 218 h 290"/>
                    <a:gd name="T38" fmla="*/ 181 w 445"/>
                    <a:gd name="T39" fmla="*/ 187 h 290"/>
                    <a:gd name="T40" fmla="*/ 153 w 445"/>
                    <a:gd name="T41" fmla="*/ 193 h 290"/>
                    <a:gd name="T42" fmla="*/ 146 w 445"/>
                    <a:gd name="T43" fmla="*/ 164 h 290"/>
                    <a:gd name="T44" fmla="*/ 175 w 445"/>
                    <a:gd name="T45" fmla="*/ 158 h 290"/>
                    <a:gd name="T46" fmla="*/ 181 w 445"/>
                    <a:gd name="T47" fmla="*/ 187 h 290"/>
                    <a:gd name="T48" fmla="*/ 175 w 445"/>
                    <a:gd name="T49" fmla="*/ 140 h 290"/>
                    <a:gd name="T50" fmla="*/ 146 w 445"/>
                    <a:gd name="T51" fmla="*/ 134 h 290"/>
                    <a:gd name="T52" fmla="*/ 153 w 445"/>
                    <a:gd name="T53" fmla="*/ 105 h 290"/>
                    <a:gd name="T54" fmla="*/ 181 w 445"/>
                    <a:gd name="T55" fmla="*/ 111 h 290"/>
                    <a:gd name="T56" fmla="*/ 240 w 445"/>
                    <a:gd name="T57" fmla="*/ 240 h 290"/>
                    <a:gd name="T58" fmla="*/ 211 w 445"/>
                    <a:gd name="T59" fmla="*/ 246 h 290"/>
                    <a:gd name="T60" fmla="*/ 205 w 445"/>
                    <a:gd name="T61" fmla="*/ 218 h 290"/>
                    <a:gd name="T62" fmla="*/ 234 w 445"/>
                    <a:gd name="T63" fmla="*/ 211 h 290"/>
                    <a:gd name="T64" fmla="*/ 240 w 445"/>
                    <a:gd name="T65" fmla="*/ 240 h 290"/>
                    <a:gd name="T66" fmla="*/ 234 w 445"/>
                    <a:gd name="T67" fmla="*/ 193 h 290"/>
                    <a:gd name="T68" fmla="*/ 205 w 445"/>
                    <a:gd name="T69" fmla="*/ 187 h 290"/>
                    <a:gd name="T70" fmla="*/ 211 w 445"/>
                    <a:gd name="T71" fmla="*/ 158 h 290"/>
                    <a:gd name="T72" fmla="*/ 240 w 445"/>
                    <a:gd name="T73" fmla="*/ 164 h 290"/>
                    <a:gd name="T74" fmla="*/ 240 w 445"/>
                    <a:gd name="T75" fmla="*/ 134 h 290"/>
                    <a:gd name="T76" fmla="*/ 211 w 445"/>
                    <a:gd name="T77" fmla="*/ 140 h 290"/>
                    <a:gd name="T78" fmla="*/ 205 w 445"/>
                    <a:gd name="T79" fmla="*/ 111 h 290"/>
                    <a:gd name="T80" fmla="*/ 234 w 445"/>
                    <a:gd name="T81" fmla="*/ 105 h 290"/>
                    <a:gd name="T82" fmla="*/ 240 w 445"/>
                    <a:gd name="T83" fmla="*/ 134 h 290"/>
                    <a:gd name="T84" fmla="*/ 292 w 445"/>
                    <a:gd name="T85" fmla="*/ 246 h 290"/>
                    <a:gd name="T86" fmla="*/ 263 w 445"/>
                    <a:gd name="T87" fmla="*/ 240 h 290"/>
                    <a:gd name="T88" fmla="*/ 269 w 445"/>
                    <a:gd name="T89" fmla="*/ 211 h 290"/>
                    <a:gd name="T90" fmla="*/ 298 w 445"/>
                    <a:gd name="T91" fmla="*/ 218 h 290"/>
                    <a:gd name="T92" fmla="*/ 298 w 445"/>
                    <a:gd name="T93" fmla="*/ 187 h 290"/>
                    <a:gd name="T94" fmla="*/ 269 w 445"/>
                    <a:gd name="T95" fmla="*/ 193 h 290"/>
                    <a:gd name="T96" fmla="*/ 263 w 445"/>
                    <a:gd name="T97" fmla="*/ 164 h 290"/>
                    <a:gd name="T98" fmla="*/ 292 w 445"/>
                    <a:gd name="T99" fmla="*/ 158 h 290"/>
                    <a:gd name="T100" fmla="*/ 298 w 445"/>
                    <a:gd name="T101" fmla="*/ 187 h 290"/>
                    <a:gd name="T102" fmla="*/ 292 w 445"/>
                    <a:gd name="T103" fmla="*/ 140 h 290"/>
                    <a:gd name="T104" fmla="*/ 263 w 445"/>
                    <a:gd name="T105" fmla="*/ 134 h 290"/>
                    <a:gd name="T106" fmla="*/ 269 w 445"/>
                    <a:gd name="T107" fmla="*/ 105 h 290"/>
                    <a:gd name="T108" fmla="*/ 298 w 445"/>
                    <a:gd name="T109" fmla="*/ 11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5" h="290">
                      <a:moveTo>
                        <a:pt x="445" y="230"/>
                      </a:moveTo>
                      <a:cubicBezTo>
                        <a:pt x="445" y="224"/>
                        <a:pt x="444" y="218"/>
                        <a:pt x="442" y="213"/>
                      </a:cubicBezTo>
                      <a:cubicBezTo>
                        <a:pt x="433" y="184"/>
                        <a:pt x="397" y="165"/>
                        <a:pt x="397" y="165"/>
                      </a:cubicBezTo>
                      <a:cubicBezTo>
                        <a:pt x="325" y="114"/>
                        <a:pt x="314" y="77"/>
                        <a:pt x="313" y="55"/>
                      </a:cubicBezTo>
                      <a:cubicBezTo>
                        <a:pt x="313" y="54"/>
                        <a:pt x="313" y="54"/>
                        <a:pt x="313" y="53"/>
                      </a:cubicBezTo>
                      <a:cubicBezTo>
                        <a:pt x="313" y="26"/>
                        <a:pt x="313" y="26"/>
                        <a:pt x="313" y="26"/>
                      </a:cubicBezTo>
                      <a:cubicBezTo>
                        <a:pt x="313" y="12"/>
                        <a:pt x="302" y="0"/>
                        <a:pt x="288" y="0"/>
                      </a:cubicBezTo>
                      <a:cubicBezTo>
                        <a:pt x="274" y="0"/>
                        <a:pt x="262" y="12"/>
                        <a:pt x="262" y="26"/>
                      </a:cubicBezTo>
                      <a:cubicBezTo>
                        <a:pt x="262" y="29"/>
                        <a:pt x="262" y="29"/>
                        <a:pt x="262" y="29"/>
                      </a:cubicBezTo>
                      <a:cubicBezTo>
                        <a:pt x="220" y="42"/>
                        <a:pt x="193" y="34"/>
                        <a:pt x="183" y="30"/>
                      </a:cubicBezTo>
                      <a:cubicBezTo>
                        <a:pt x="183" y="26"/>
                        <a:pt x="183" y="26"/>
                        <a:pt x="183" y="26"/>
                      </a:cubicBezTo>
                      <a:cubicBezTo>
                        <a:pt x="183" y="12"/>
                        <a:pt x="172" y="0"/>
                        <a:pt x="157" y="0"/>
                      </a:cubicBezTo>
                      <a:cubicBezTo>
                        <a:pt x="143" y="0"/>
                        <a:pt x="132" y="12"/>
                        <a:pt x="132" y="26"/>
                      </a:cubicBezTo>
                      <a:cubicBezTo>
                        <a:pt x="132" y="46"/>
                        <a:pt x="132" y="46"/>
                        <a:pt x="132" y="46"/>
                      </a:cubicBezTo>
                      <a:cubicBezTo>
                        <a:pt x="131" y="46"/>
                        <a:pt x="131" y="46"/>
                        <a:pt x="131" y="46"/>
                      </a:cubicBezTo>
                      <a:cubicBezTo>
                        <a:pt x="131" y="46"/>
                        <a:pt x="132" y="47"/>
                        <a:pt x="132" y="48"/>
                      </a:cubicBezTo>
                      <a:cubicBezTo>
                        <a:pt x="132" y="53"/>
                        <a:pt x="132" y="53"/>
                        <a:pt x="132" y="53"/>
                      </a:cubicBezTo>
                      <a:cubicBezTo>
                        <a:pt x="132" y="53"/>
                        <a:pt x="132" y="53"/>
                        <a:pt x="132" y="53"/>
                      </a:cubicBezTo>
                      <a:cubicBezTo>
                        <a:pt x="131" y="73"/>
                        <a:pt x="122" y="113"/>
                        <a:pt x="48" y="165"/>
                      </a:cubicBezTo>
                      <a:cubicBezTo>
                        <a:pt x="48" y="165"/>
                        <a:pt x="11" y="184"/>
                        <a:pt x="3" y="213"/>
                      </a:cubicBezTo>
                      <a:cubicBezTo>
                        <a:pt x="1" y="218"/>
                        <a:pt x="0" y="224"/>
                        <a:pt x="0" y="230"/>
                      </a:cubicBezTo>
                      <a:cubicBezTo>
                        <a:pt x="0" y="231"/>
                        <a:pt x="0" y="232"/>
                        <a:pt x="0" y="234"/>
                      </a:cubicBezTo>
                      <a:cubicBezTo>
                        <a:pt x="0" y="234"/>
                        <a:pt x="0" y="234"/>
                        <a:pt x="0" y="234"/>
                      </a:cubicBezTo>
                      <a:cubicBezTo>
                        <a:pt x="0" y="278"/>
                        <a:pt x="0" y="278"/>
                        <a:pt x="0" y="278"/>
                      </a:cubicBezTo>
                      <a:cubicBezTo>
                        <a:pt x="0" y="285"/>
                        <a:pt x="6" y="290"/>
                        <a:pt x="12" y="290"/>
                      </a:cubicBezTo>
                      <a:cubicBezTo>
                        <a:pt x="433" y="290"/>
                        <a:pt x="433" y="290"/>
                        <a:pt x="433" y="290"/>
                      </a:cubicBezTo>
                      <a:cubicBezTo>
                        <a:pt x="439" y="290"/>
                        <a:pt x="445" y="285"/>
                        <a:pt x="445" y="278"/>
                      </a:cubicBezTo>
                      <a:cubicBezTo>
                        <a:pt x="445" y="234"/>
                        <a:pt x="445" y="234"/>
                        <a:pt x="445" y="234"/>
                      </a:cubicBezTo>
                      <a:cubicBezTo>
                        <a:pt x="445" y="234"/>
                        <a:pt x="445" y="234"/>
                        <a:pt x="445" y="234"/>
                      </a:cubicBezTo>
                      <a:cubicBezTo>
                        <a:pt x="445" y="232"/>
                        <a:pt x="445" y="231"/>
                        <a:pt x="445" y="230"/>
                      </a:cubicBezTo>
                      <a:close/>
                      <a:moveTo>
                        <a:pt x="181" y="240"/>
                      </a:moveTo>
                      <a:cubicBezTo>
                        <a:pt x="181" y="244"/>
                        <a:pt x="179" y="246"/>
                        <a:pt x="175" y="246"/>
                      </a:cubicBezTo>
                      <a:cubicBezTo>
                        <a:pt x="153" y="246"/>
                        <a:pt x="153" y="246"/>
                        <a:pt x="153" y="246"/>
                      </a:cubicBezTo>
                      <a:cubicBezTo>
                        <a:pt x="149" y="246"/>
                        <a:pt x="146" y="244"/>
                        <a:pt x="146" y="240"/>
                      </a:cubicBezTo>
                      <a:cubicBezTo>
                        <a:pt x="146" y="218"/>
                        <a:pt x="146" y="218"/>
                        <a:pt x="146" y="218"/>
                      </a:cubicBezTo>
                      <a:cubicBezTo>
                        <a:pt x="146" y="214"/>
                        <a:pt x="149" y="211"/>
                        <a:pt x="153" y="211"/>
                      </a:cubicBezTo>
                      <a:cubicBezTo>
                        <a:pt x="175" y="211"/>
                        <a:pt x="175" y="211"/>
                        <a:pt x="175" y="211"/>
                      </a:cubicBezTo>
                      <a:cubicBezTo>
                        <a:pt x="179" y="211"/>
                        <a:pt x="181" y="214"/>
                        <a:pt x="181" y="218"/>
                      </a:cubicBezTo>
                      <a:lnTo>
                        <a:pt x="181" y="240"/>
                      </a:lnTo>
                      <a:close/>
                      <a:moveTo>
                        <a:pt x="181" y="187"/>
                      </a:moveTo>
                      <a:cubicBezTo>
                        <a:pt x="181" y="190"/>
                        <a:pt x="179" y="193"/>
                        <a:pt x="175" y="193"/>
                      </a:cubicBezTo>
                      <a:cubicBezTo>
                        <a:pt x="153" y="193"/>
                        <a:pt x="153" y="193"/>
                        <a:pt x="153" y="193"/>
                      </a:cubicBezTo>
                      <a:cubicBezTo>
                        <a:pt x="149" y="193"/>
                        <a:pt x="146" y="190"/>
                        <a:pt x="146" y="187"/>
                      </a:cubicBezTo>
                      <a:cubicBezTo>
                        <a:pt x="146" y="164"/>
                        <a:pt x="146" y="164"/>
                        <a:pt x="146" y="164"/>
                      </a:cubicBezTo>
                      <a:cubicBezTo>
                        <a:pt x="146" y="161"/>
                        <a:pt x="149" y="158"/>
                        <a:pt x="153" y="158"/>
                      </a:cubicBezTo>
                      <a:cubicBezTo>
                        <a:pt x="175" y="158"/>
                        <a:pt x="175" y="158"/>
                        <a:pt x="175" y="158"/>
                      </a:cubicBezTo>
                      <a:cubicBezTo>
                        <a:pt x="179" y="158"/>
                        <a:pt x="181" y="161"/>
                        <a:pt x="181" y="164"/>
                      </a:cubicBezTo>
                      <a:lnTo>
                        <a:pt x="181" y="187"/>
                      </a:lnTo>
                      <a:close/>
                      <a:moveTo>
                        <a:pt x="181" y="134"/>
                      </a:moveTo>
                      <a:cubicBezTo>
                        <a:pt x="181" y="137"/>
                        <a:pt x="179" y="140"/>
                        <a:pt x="175" y="140"/>
                      </a:cubicBezTo>
                      <a:cubicBezTo>
                        <a:pt x="153" y="140"/>
                        <a:pt x="153" y="140"/>
                        <a:pt x="153" y="140"/>
                      </a:cubicBezTo>
                      <a:cubicBezTo>
                        <a:pt x="149" y="140"/>
                        <a:pt x="146" y="137"/>
                        <a:pt x="146" y="134"/>
                      </a:cubicBezTo>
                      <a:cubicBezTo>
                        <a:pt x="146" y="111"/>
                        <a:pt x="146" y="111"/>
                        <a:pt x="146" y="111"/>
                      </a:cubicBezTo>
                      <a:cubicBezTo>
                        <a:pt x="146" y="108"/>
                        <a:pt x="149" y="105"/>
                        <a:pt x="153" y="105"/>
                      </a:cubicBezTo>
                      <a:cubicBezTo>
                        <a:pt x="175" y="105"/>
                        <a:pt x="175" y="105"/>
                        <a:pt x="175" y="105"/>
                      </a:cubicBezTo>
                      <a:cubicBezTo>
                        <a:pt x="179" y="105"/>
                        <a:pt x="181" y="108"/>
                        <a:pt x="181" y="111"/>
                      </a:cubicBezTo>
                      <a:lnTo>
                        <a:pt x="181" y="134"/>
                      </a:lnTo>
                      <a:close/>
                      <a:moveTo>
                        <a:pt x="240" y="240"/>
                      </a:moveTo>
                      <a:cubicBezTo>
                        <a:pt x="240" y="244"/>
                        <a:pt x="237" y="246"/>
                        <a:pt x="234" y="246"/>
                      </a:cubicBezTo>
                      <a:cubicBezTo>
                        <a:pt x="211" y="246"/>
                        <a:pt x="211" y="246"/>
                        <a:pt x="211" y="246"/>
                      </a:cubicBezTo>
                      <a:cubicBezTo>
                        <a:pt x="208" y="246"/>
                        <a:pt x="205" y="244"/>
                        <a:pt x="205" y="240"/>
                      </a:cubicBezTo>
                      <a:cubicBezTo>
                        <a:pt x="205" y="218"/>
                        <a:pt x="205" y="218"/>
                        <a:pt x="205" y="218"/>
                      </a:cubicBezTo>
                      <a:cubicBezTo>
                        <a:pt x="205" y="214"/>
                        <a:pt x="208" y="211"/>
                        <a:pt x="211" y="211"/>
                      </a:cubicBezTo>
                      <a:cubicBezTo>
                        <a:pt x="234" y="211"/>
                        <a:pt x="234" y="211"/>
                        <a:pt x="234" y="211"/>
                      </a:cubicBezTo>
                      <a:cubicBezTo>
                        <a:pt x="237" y="211"/>
                        <a:pt x="240" y="214"/>
                        <a:pt x="240" y="218"/>
                      </a:cubicBezTo>
                      <a:lnTo>
                        <a:pt x="240" y="240"/>
                      </a:lnTo>
                      <a:close/>
                      <a:moveTo>
                        <a:pt x="240" y="187"/>
                      </a:moveTo>
                      <a:cubicBezTo>
                        <a:pt x="240" y="190"/>
                        <a:pt x="237" y="193"/>
                        <a:pt x="234" y="193"/>
                      </a:cubicBezTo>
                      <a:cubicBezTo>
                        <a:pt x="211" y="193"/>
                        <a:pt x="211" y="193"/>
                        <a:pt x="211" y="193"/>
                      </a:cubicBezTo>
                      <a:cubicBezTo>
                        <a:pt x="208" y="193"/>
                        <a:pt x="205" y="190"/>
                        <a:pt x="205" y="187"/>
                      </a:cubicBezTo>
                      <a:cubicBezTo>
                        <a:pt x="205" y="164"/>
                        <a:pt x="205" y="164"/>
                        <a:pt x="205" y="164"/>
                      </a:cubicBezTo>
                      <a:cubicBezTo>
                        <a:pt x="205" y="161"/>
                        <a:pt x="208" y="158"/>
                        <a:pt x="211" y="158"/>
                      </a:cubicBezTo>
                      <a:cubicBezTo>
                        <a:pt x="234" y="158"/>
                        <a:pt x="234" y="158"/>
                        <a:pt x="234" y="158"/>
                      </a:cubicBezTo>
                      <a:cubicBezTo>
                        <a:pt x="237" y="158"/>
                        <a:pt x="240" y="161"/>
                        <a:pt x="240" y="164"/>
                      </a:cubicBezTo>
                      <a:lnTo>
                        <a:pt x="240" y="187"/>
                      </a:lnTo>
                      <a:close/>
                      <a:moveTo>
                        <a:pt x="240" y="134"/>
                      </a:moveTo>
                      <a:cubicBezTo>
                        <a:pt x="240" y="137"/>
                        <a:pt x="237" y="140"/>
                        <a:pt x="234" y="140"/>
                      </a:cubicBezTo>
                      <a:cubicBezTo>
                        <a:pt x="211" y="140"/>
                        <a:pt x="211" y="140"/>
                        <a:pt x="211" y="140"/>
                      </a:cubicBezTo>
                      <a:cubicBezTo>
                        <a:pt x="208" y="140"/>
                        <a:pt x="205" y="137"/>
                        <a:pt x="205" y="134"/>
                      </a:cubicBezTo>
                      <a:cubicBezTo>
                        <a:pt x="205" y="111"/>
                        <a:pt x="205" y="111"/>
                        <a:pt x="205" y="111"/>
                      </a:cubicBezTo>
                      <a:cubicBezTo>
                        <a:pt x="205" y="108"/>
                        <a:pt x="208" y="105"/>
                        <a:pt x="211" y="105"/>
                      </a:cubicBezTo>
                      <a:cubicBezTo>
                        <a:pt x="234" y="105"/>
                        <a:pt x="234" y="105"/>
                        <a:pt x="234" y="105"/>
                      </a:cubicBezTo>
                      <a:cubicBezTo>
                        <a:pt x="237" y="105"/>
                        <a:pt x="240" y="108"/>
                        <a:pt x="240" y="111"/>
                      </a:cubicBezTo>
                      <a:lnTo>
                        <a:pt x="240" y="134"/>
                      </a:lnTo>
                      <a:close/>
                      <a:moveTo>
                        <a:pt x="298" y="240"/>
                      </a:moveTo>
                      <a:cubicBezTo>
                        <a:pt x="298" y="244"/>
                        <a:pt x="296" y="246"/>
                        <a:pt x="292" y="246"/>
                      </a:cubicBezTo>
                      <a:cubicBezTo>
                        <a:pt x="269" y="246"/>
                        <a:pt x="269" y="246"/>
                        <a:pt x="269" y="246"/>
                      </a:cubicBezTo>
                      <a:cubicBezTo>
                        <a:pt x="266" y="246"/>
                        <a:pt x="263" y="244"/>
                        <a:pt x="263" y="240"/>
                      </a:cubicBezTo>
                      <a:cubicBezTo>
                        <a:pt x="263" y="218"/>
                        <a:pt x="263" y="218"/>
                        <a:pt x="263" y="218"/>
                      </a:cubicBezTo>
                      <a:cubicBezTo>
                        <a:pt x="263" y="214"/>
                        <a:pt x="266" y="211"/>
                        <a:pt x="269" y="211"/>
                      </a:cubicBezTo>
                      <a:cubicBezTo>
                        <a:pt x="292" y="211"/>
                        <a:pt x="292" y="211"/>
                        <a:pt x="292" y="211"/>
                      </a:cubicBezTo>
                      <a:cubicBezTo>
                        <a:pt x="296" y="211"/>
                        <a:pt x="298" y="214"/>
                        <a:pt x="298" y="218"/>
                      </a:cubicBezTo>
                      <a:lnTo>
                        <a:pt x="298" y="240"/>
                      </a:lnTo>
                      <a:close/>
                      <a:moveTo>
                        <a:pt x="298" y="187"/>
                      </a:moveTo>
                      <a:cubicBezTo>
                        <a:pt x="298" y="190"/>
                        <a:pt x="296" y="193"/>
                        <a:pt x="292" y="193"/>
                      </a:cubicBezTo>
                      <a:cubicBezTo>
                        <a:pt x="269" y="193"/>
                        <a:pt x="269" y="193"/>
                        <a:pt x="269" y="193"/>
                      </a:cubicBezTo>
                      <a:cubicBezTo>
                        <a:pt x="266" y="193"/>
                        <a:pt x="263" y="190"/>
                        <a:pt x="263" y="187"/>
                      </a:cubicBezTo>
                      <a:cubicBezTo>
                        <a:pt x="263" y="164"/>
                        <a:pt x="263" y="164"/>
                        <a:pt x="263" y="164"/>
                      </a:cubicBezTo>
                      <a:cubicBezTo>
                        <a:pt x="263" y="161"/>
                        <a:pt x="266" y="158"/>
                        <a:pt x="269" y="158"/>
                      </a:cubicBezTo>
                      <a:cubicBezTo>
                        <a:pt x="292" y="158"/>
                        <a:pt x="292" y="158"/>
                        <a:pt x="292" y="158"/>
                      </a:cubicBezTo>
                      <a:cubicBezTo>
                        <a:pt x="296" y="158"/>
                        <a:pt x="298" y="161"/>
                        <a:pt x="298" y="164"/>
                      </a:cubicBezTo>
                      <a:lnTo>
                        <a:pt x="298" y="187"/>
                      </a:lnTo>
                      <a:close/>
                      <a:moveTo>
                        <a:pt x="298" y="134"/>
                      </a:moveTo>
                      <a:cubicBezTo>
                        <a:pt x="298" y="137"/>
                        <a:pt x="296" y="140"/>
                        <a:pt x="292" y="140"/>
                      </a:cubicBezTo>
                      <a:cubicBezTo>
                        <a:pt x="269" y="140"/>
                        <a:pt x="269" y="140"/>
                        <a:pt x="269" y="140"/>
                      </a:cubicBezTo>
                      <a:cubicBezTo>
                        <a:pt x="266" y="140"/>
                        <a:pt x="263" y="137"/>
                        <a:pt x="263" y="134"/>
                      </a:cubicBezTo>
                      <a:cubicBezTo>
                        <a:pt x="263" y="111"/>
                        <a:pt x="263" y="111"/>
                        <a:pt x="263" y="111"/>
                      </a:cubicBezTo>
                      <a:cubicBezTo>
                        <a:pt x="263" y="108"/>
                        <a:pt x="266" y="105"/>
                        <a:pt x="269" y="105"/>
                      </a:cubicBezTo>
                      <a:cubicBezTo>
                        <a:pt x="292" y="105"/>
                        <a:pt x="292" y="105"/>
                        <a:pt x="292" y="105"/>
                      </a:cubicBezTo>
                      <a:cubicBezTo>
                        <a:pt x="296" y="105"/>
                        <a:pt x="298" y="108"/>
                        <a:pt x="298" y="111"/>
                      </a:cubicBezTo>
                      <a:lnTo>
                        <a:pt x="298"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67" name="Freeform 8"/>
                <p:cNvSpPr/>
                <p:nvPr/>
              </p:nvSpPr>
              <p:spPr bwMode="auto">
                <a:xfrm>
                  <a:off x="1165225" y="1162051"/>
                  <a:ext cx="157163" cy="150813"/>
                </a:xfrm>
                <a:custGeom>
                  <a:avLst/>
                  <a:gdLst>
                    <a:gd name="T0" fmla="*/ 31 w 99"/>
                    <a:gd name="T1" fmla="*/ 95 h 95"/>
                    <a:gd name="T2" fmla="*/ 0 w 99"/>
                    <a:gd name="T3" fmla="*/ 0 h 95"/>
                    <a:gd name="T4" fmla="*/ 99 w 99"/>
                    <a:gd name="T5" fmla="*/ 39 h 95"/>
                    <a:gd name="T6" fmla="*/ 31 w 99"/>
                    <a:gd name="T7" fmla="*/ 95 h 95"/>
                  </a:gdLst>
                  <a:ahLst/>
                  <a:cxnLst>
                    <a:cxn ang="0">
                      <a:pos x="T0" y="T1"/>
                    </a:cxn>
                    <a:cxn ang="0">
                      <a:pos x="T2" y="T3"/>
                    </a:cxn>
                    <a:cxn ang="0">
                      <a:pos x="T4" y="T5"/>
                    </a:cxn>
                    <a:cxn ang="0">
                      <a:pos x="T6" y="T7"/>
                    </a:cxn>
                  </a:cxnLst>
                  <a:rect l="0" t="0" r="r" b="b"/>
                  <a:pathLst>
                    <a:path w="99" h="95">
                      <a:moveTo>
                        <a:pt x="31" y="95"/>
                      </a:moveTo>
                      <a:lnTo>
                        <a:pt x="0" y="0"/>
                      </a:lnTo>
                      <a:lnTo>
                        <a:pt x="99" y="39"/>
                      </a:lnTo>
                      <a:lnTo>
                        <a:pt x="31"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68" name="Freeform 9"/>
                <p:cNvSpPr>
                  <a:spLocks noEditPoints="1"/>
                </p:cNvSpPr>
                <p:nvPr/>
              </p:nvSpPr>
              <p:spPr bwMode="auto">
                <a:xfrm>
                  <a:off x="1162050" y="1155701"/>
                  <a:ext cx="592138" cy="409575"/>
                </a:xfrm>
                <a:custGeom>
                  <a:avLst/>
                  <a:gdLst>
                    <a:gd name="T0" fmla="*/ 104 w 207"/>
                    <a:gd name="T1" fmla="*/ 0 h 143"/>
                    <a:gd name="T2" fmla="*/ 0 w 207"/>
                    <a:gd name="T3" fmla="*/ 71 h 143"/>
                    <a:gd name="T4" fmla="*/ 104 w 207"/>
                    <a:gd name="T5" fmla="*/ 143 h 143"/>
                    <a:gd name="T6" fmla="*/ 207 w 207"/>
                    <a:gd name="T7" fmla="*/ 71 h 143"/>
                    <a:gd name="T8" fmla="*/ 104 w 207"/>
                    <a:gd name="T9" fmla="*/ 0 h 143"/>
                    <a:gd name="T10" fmla="*/ 54 w 207"/>
                    <a:gd name="T11" fmla="*/ 85 h 143"/>
                    <a:gd name="T12" fmla="*/ 40 w 207"/>
                    <a:gd name="T13" fmla="*/ 71 h 143"/>
                    <a:gd name="T14" fmla="*/ 54 w 207"/>
                    <a:gd name="T15" fmla="*/ 57 h 143"/>
                    <a:gd name="T16" fmla="*/ 68 w 207"/>
                    <a:gd name="T17" fmla="*/ 71 h 143"/>
                    <a:gd name="T18" fmla="*/ 54 w 207"/>
                    <a:gd name="T19" fmla="*/ 85 h 143"/>
                    <a:gd name="T20" fmla="*/ 104 w 207"/>
                    <a:gd name="T21" fmla="*/ 85 h 143"/>
                    <a:gd name="T22" fmla="*/ 90 w 207"/>
                    <a:gd name="T23" fmla="*/ 71 h 143"/>
                    <a:gd name="T24" fmla="*/ 104 w 207"/>
                    <a:gd name="T25" fmla="*/ 57 h 143"/>
                    <a:gd name="T26" fmla="*/ 118 w 207"/>
                    <a:gd name="T27" fmla="*/ 71 h 143"/>
                    <a:gd name="T28" fmla="*/ 104 w 207"/>
                    <a:gd name="T29" fmla="*/ 85 h 143"/>
                    <a:gd name="T30" fmla="*/ 154 w 207"/>
                    <a:gd name="T31" fmla="*/ 85 h 143"/>
                    <a:gd name="T32" fmla="*/ 140 w 207"/>
                    <a:gd name="T33" fmla="*/ 71 h 143"/>
                    <a:gd name="T34" fmla="*/ 154 w 207"/>
                    <a:gd name="T35" fmla="*/ 57 h 143"/>
                    <a:gd name="T36" fmla="*/ 168 w 207"/>
                    <a:gd name="T37" fmla="*/ 71 h 143"/>
                    <a:gd name="T38" fmla="*/ 154 w 207"/>
                    <a:gd name="T39" fmla="*/ 8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7" h="143">
                      <a:moveTo>
                        <a:pt x="104" y="0"/>
                      </a:moveTo>
                      <a:cubicBezTo>
                        <a:pt x="47" y="0"/>
                        <a:pt x="0" y="32"/>
                        <a:pt x="0" y="71"/>
                      </a:cubicBezTo>
                      <a:cubicBezTo>
                        <a:pt x="0" y="111"/>
                        <a:pt x="47" y="143"/>
                        <a:pt x="104" y="143"/>
                      </a:cubicBezTo>
                      <a:cubicBezTo>
                        <a:pt x="161" y="143"/>
                        <a:pt x="207" y="111"/>
                        <a:pt x="207" y="71"/>
                      </a:cubicBezTo>
                      <a:cubicBezTo>
                        <a:pt x="207" y="32"/>
                        <a:pt x="161" y="0"/>
                        <a:pt x="104" y="0"/>
                      </a:cubicBezTo>
                      <a:close/>
                      <a:moveTo>
                        <a:pt x="54" y="85"/>
                      </a:moveTo>
                      <a:cubicBezTo>
                        <a:pt x="46" y="85"/>
                        <a:pt x="40" y="79"/>
                        <a:pt x="40" y="71"/>
                      </a:cubicBezTo>
                      <a:cubicBezTo>
                        <a:pt x="40" y="64"/>
                        <a:pt x="46" y="57"/>
                        <a:pt x="54" y="57"/>
                      </a:cubicBezTo>
                      <a:cubicBezTo>
                        <a:pt x="62" y="57"/>
                        <a:pt x="68" y="64"/>
                        <a:pt x="68" y="71"/>
                      </a:cubicBezTo>
                      <a:cubicBezTo>
                        <a:pt x="68" y="79"/>
                        <a:pt x="62" y="85"/>
                        <a:pt x="54" y="85"/>
                      </a:cubicBezTo>
                      <a:close/>
                      <a:moveTo>
                        <a:pt x="104" y="85"/>
                      </a:moveTo>
                      <a:cubicBezTo>
                        <a:pt x="96" y="85"/>
                        <a:pt x="90" y="79"/>
                        <a:pt x="90" y="71"/>
                      </a:cubicBezTo>
                      <a:cubicBezTo>
                        <a:pt x="90" y="64"/>
                        <a:pt x="96" y="57"/>
                        <a:pt x="104" y="57"/>
                      </a:cubicBezTo>
                      <a:cubicBezTo>
                        <a:pt x="112" y="57"/>
                        <a:pt x="118" y="64"/>
                        <a:pt x="118" y="71"/>
                      </a:cubicBezTo>
                      <a:cubicBezTo>
                        <a:pt x="118" y="79"/>
                        <a:pt x="112" y="85"/>
                        <a:pt x="104" y="85"/>
                      </a:cubicBezTo>
                      <a:close/>
                      <a:moveTo>
                        <a:pt x="154" y="85"/>
                      </a:moveTo>
                      <a:cubicBezTo>
                        <a:pt x="146" y="85"/>
                        <a:pt x="140" y="79"/>
                        <a:pt x="140" y="71"/>
                      </a:cubicBezTo>
                      <a:cubicBezTo>
                        <a:pt x="140" y="64"/>
                        <a:pt x="146" y="57"/>
                        <a:pt x="154" y="57"/>
                      </a:cubicBezTo>
                      <a:cubicBezTo>
                        <a:pt x="162" y="57"/>
                        <a:pt x="168" y="64"/>
                        <a:pt x="168" y="71"/>
                      </a:cubicBezTo>
                      <a:cubicBezTo>
                        <a:pt x="168" y="79"/>
                        <a:pt x="162" y="85"/>
                        <a:pt x="1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grpSp>
        </p:grpSp>
        <p:sp>
          <p:nvSpPr>
            <p:cNvPr id="61" name="TextBox 60"/>
            <p:cNvSpPr txBox="1"/>
            <p:nvPr/>
          </p:nvSpPr>
          <p:spPr>
            <a:xfrm>
              <a:off x="5148064" y="3299049"/>
              <a:ext cx="347736" cy="311623"/>
            </a:xfrm>
            <a:prstGeom prst="rect">
              <a:avLst/>
            </a:prstGeom>
            <a:noFill/>
          </p:spPr>
          <p:txBody>
            <a:bodyPr wrap="none" rtlCol="0">
              <a:spAutoFit/>
            </a:bodyPr>
            <a:lstStyle/>
            <a:p>
              <a:r>
                <a:rPr lang="en-US" altLang="zh-CN" sz="2100" dirty="0">
                  <a:solidFill>
                    <a:schemeClr val="bg1"/>
                  </a:solidFill>
                  <a:latin typeface="Impact" panose="020B0806030902050204" pitchFamily="34" charset="0"/>
                </a:rPr>
                <a:t>04</a:t>
              </a:r>
              <a:endParaRPr lang="zh-CN" altLang="en-US" sz="2100" dirty="0">
                <a:solidFill>
                  <a:schemeClr val="bg1"/>
                </a:solidFill>
                <a:latin typeface="Impact" panose="020B0806030902050204" pitchFamily="34" charset="0"/>
              </a:endParaRPr>
            </a:p>
          </p:txBody>
        </p:sp>
      </p:grpSp>
      <p:grpSp>
        <p:nvGrpSpPr>
          <p:cNvPr id="69" name="组合 68"/>
          <p:cNvGrpSpPr/>
          <p:nvPr/>
        </p:nvGrpSpPr>
        <p:grpSpPr>
          <a:xfrm>
            <a:off x="4588959" y="4178402"/>
            <a:ext cx="1375426" cy="1588231"/>
            <a:chOff x="3441572" y="3153677"/>
            <a:chExt cx="1031704" cy="1191173"/>
          </a:xfrm>
        </p:grpSpPr>
        <p:grpSp>
          <p:nvGrpSpPr>
            <p:cNvPr id="70" name="组合 69"/>
            <p:cNvGrpSpPr/>
            <p:nvPr/>
          </p:nvGrpSpPr>
          <p:grpSpPr>
            <a:xfrm>
              <a:off x="3441572" y="3153677"/>
              <a:ext cx="1031704" cy="1191173"/>
              <a:chOff x="3441572" y="3153677"/>
              <a:chExt cx="1031704" cy="1191173"/>
            </a:xfrm>
          </p:grpSpPr>
          <p:sp>
            <p:nvSpPr>
              <p:cNvPr id="72" name="Freeform 10"/>
              <p:cNvSpPr/>
              <p:nvPr/>
            </p:nvSpPr>
            <p:spPr bwMode="auto">
              <a:xfrm>
                <a:off x="3503246" y="3188919"/>
                <a:ext cx="454620" cy="203522"/>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A4C5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100"/>
              </a:p>
            </p:txBody>
          </p:sp>
          <p:sp>
            <p:nvSpPr>
              <p:cNvPr id="73" name="Freeform 11"/>
              <p:cNvSpPr/>
              <p:nvPr/>
            </p:nvSpPr>
            <p:spPr bwMode="auto">
              <a:xfrm>
                <a:off x="3441572" y="3153677"/>
                <a:ext cx="1031704" cy="1191173"/>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accent1"/>
              </a:solidFill>
              <a:ln>
                <a:noFill/>
              </a:ln>
            </p:spPr>
            <p:txBody>
              <a:bodyPr vert="horz" wrap="square" lIns="68580" tIns="34290" rIns="68580" bIns="34290" numCol="1" anchor="t" anchorCtr="0" compatLnSpc="1"/>
              <a:lstStyle/>
              <a:p>
                <a:endParaRPr lang="zh-CN" altLang="en-US" sz="2100"/>
              </a:p>
            </p:txBody>
          </p:sp>
          <p:sp>
            <p:nvSpPr>
              <p:cNvPr id="74" name="Freeform 21"/>
              <p:cNvSpPr/>
              <p:nvPr/>
            </p:nvSpPr>
            <p:spPr bwMode="auto">
              <a:xfrm>
                <a:off x="3503246" y="3188919"/>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1">
                  <a:lumMod val="50000"/>
                </a:schemeClr>
              </a:solidFill>
              <a:ln>
                <a:noFill/>
              </a:ln>
            </p:spPr>
            <p:txBody>
              <a:bodyPr vert="horz" wrap="square" lIns="68580" tIns="34290" rIns="68580" bIns="34290" numCol="1" anchor="t" anchorCtr="0" compatLnSpc="1"/>
              <a:lstStyle/>
              <a:p>
                <a:endParaRPr lang="zh-CN" altLang="en-US" sz="2100"/>
              </a:p>
            </p:txBody>
          </p:sp>
          <p:grpSp>
            <p:nvGrpSpPr>
              <p:cNvPr id="75" name="组合 74"/>
              <p:cNvGrpSpPr/>
              <p:nvPr/>
            </p:nvGrpSpPr>
            <p:grpSpPr>
              <a:xfrm>
                <a:off x="3813394" y="3706259"/>
                <a:ext cx="303966" cy="397832"/>
                <a:chOff x="2951163" y="2495550"/>
                <a:chExt cx="1208088" cy="1581150"/>
              </a:xfrm>
              <a:solidFill>
                <a:srgbClr val="867188"/>
              </a:solidFill>
            </p:grpSpPr>
            <p:sp>
              <p:nvSpPr>
                <p:cNvPr id="76" name="Freeform 29"/>
                <p:cNvSpPr/>
                <p:nvPr/>
              </p:nvSpPr>
              <p:spPr bwMode="auto">
                <a:xfrm>
                  <a:off x="2978150" y="2911475"/>
                  <a:ext cx="230188" cy="306388"/>
                </a:xfrm>
                <a:custGeom>
                  <a:avLst/>
                  <a:gdLst>
                    <a:gd name="T0" fmla="*/ 69 w 79"/>
                    <a:gd name="T1" fmla="*/ 40 h 105"/>
                    <a:gd name="T2" fmla="*/ 70 w 79"/>
                    <a:gd name="T3" fmla="*/ 3 h 105"/>
                    <a:gd name="T4" fmla="*/ 52 w 79"/>
                    <a:gd name="T5" fmla="*/ 0 h 105"/>
                    <a:gd name="T6" fmla="*/ 0 w 79"/>
                    <a:gd name="T7" fmla="*/ 52 h 105"/>
                    <a:gd name="T8" fmla="*/ 52 w 79"/>
                    <a:gd name="T9" fmla="*/ 105 h 105"/>
                    <a:gd name="T10" fmla="*/ 79 w 79"/>
                    <a:gd name="T11" fmla="*/ 97 h 105"/>
                    <a:gd name="T12" fmla="*/ 69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69" y="40"/>
                      </a:moveTo>
                      <a:cubicBezTo>
                        <a:pt x="69" y="25"/>
                        <a:pt x="62" y="15"/>
                        <a:pt x="70" y="3"/>
                      </a:cubicBezTo>
                      <a:cubicBezTo>
                        <a:pt x="65" y="1"/>
                        <a:pt x="59" y="0"/>
                        <a:pt x="52" y="0"/>
                      </a:cubicBezTo>
                      <a:cubicBezTo>
                        <a:pt x="23" y="0"/>
                        <a:pt x="0" y="24"/>
                        <a:pt x="0" y="52"/>
                      </a:cubicBezTo>
                      <a:cubicBezTo>
                        <a:pt x="0" y="81"/>
                        <a:pt x="23" y="105"/>
                        <a:pt x="52" y="105"/>
                      </a:cubicBezTo>
                      <a:cubicBezTo>
                        <a:pt x="62" y="105"/>
                        <a:pt x="71" y="102"/>
                        <a:pt x="79" y="97"/>
                      </a:cubicBezTo>
                      <a:cubicBezTo>
                        <a:pt x="75" y="84"/>
                        <a:pt x="69" y="60"/>
                        <a:pt x="69" y="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77" name="Freeform 30"/>
                <p:cNvSpPr/>
                <p:nvPr/>
              </p:nvSpPr>
              <p:spPr bwMode="auto">
                <a:xfrm>
                  <a:off x="3900488" y="2911475"/>
                  <a:ext cx="228600" cy="306388"/>
                </a:xfrm>
                <a:custGeom>
                  <a:avLst/>
                  <a:gdLst>
                    <a:gd name="T0" fmla="*/ 10 w 79"/>
                    <a:gd name="T1" fmla="*/ 40 h 105"/>
                    <a:gd name="T2" fmla="*/ 9 w 79"/>
                    <a:gd name="T3" fmla="*/ 3 h 105"/>
                    <a:gd name="T4" fmla="*/ 27 w 79"/>
                    <a:gd name="T5" fmla="*/ 0 h 105"/>
                    <a:gd name="T6" fmla="*/ 79 w 79"/>
                    <a:gd name="T7" fmla="*/ 52 h 105"/>
                    <a:gd name="T8" fmla="*/ 27 w 79"/>
                    <a:gd name="T9" fmla="*/ 105 h 105"/>
                    <a:gd name="T10" fmla="*/ 0 w 79"/>
                    <a:gd name="T11" fmla="*/ 97 h 105"/>
                    <a:gd name="T12" fmla="*/ 10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0" y="40"/>
                      </a:moveTo>
                      <a:cubicBezTo>
                        <a:pt x="10" y="25"/>
                        <a:pt x="17" y="15"/>
                        <a:pt x="9" y="3"/>
                      </a:cubicBezTo>
                      <a:cubicBezTo>
                        <a:pt x="15" y="1"/>
                        <a:pt x="21" y="0"/>
                        <a:pt x="27" y="0"/>
                      </a:cubicBezTo>
                      <a:cubicBezTo>
                        <a:pt x="56" y="0"/>
                        <a:pt x="79" y="24"/>
                        <a:pt x="79" y="52"/>
                      </a:cubicBezTo>
                      <a:cubicBezTo>
                        <a:pt x="79" y="81"/>
                        <a:pt x="56" y="105"/>
                        <a:pt x="27" y="105"/>
                      </a:cubicBezTo>
                      <a:cubicBezTo>
                        <a:pt x="17" y="105"/>
                        <a:pt x="8" y="102"/>
                        <a:pt x="0" y="97"/>
                      </a:cubicBezTo>
                      <a:cubicBezTo>
                        <a:pt x="4" y="84"/>
                        <a:pt x="10" y="60"/>
                        <a:pt x="10" y="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78" name="Freeform 31"/>
                <p:cNvSpPr/>
                <p:nvPr/>
              </p:nvSpPr>
              <p:spPr bwMode="auto">
                <a:xfrm>
                  <a:off x="3481388" y="3570288"/>
                  <a:ext cx="147638" cy="328613"/>
                </a:xfrm>
                <a:custGeom>
                  <a:avLst/>
                  <a:gdLst>
                    <a:gd name="T0" fmla="*/ 25 w 93"/>
                    <a:gd name="T1" fmla="*/ 0 h 207"/>
                    <a:gd name="T2" fmla="*/ 0 w 93"/>
                    <a:gd name="T3" fmla="*/ 145 h 207"/>
                    <a:gd name="T4" fmla="*/ 47 w 93"/>
                    <a:gd name="T5" fmla="*/ 207 h 207"/>
                    <a:gd name="T6" fmla="*/ 93 w 93"/>
                    <a:gd name="T7" fmla="*/ 143 h 207"/>
                    <a:gd name="T8" fmla="*/ 68 w 93"/>
                    <a:gd name="T9" fmla="*/ 0 h 207"/>
                    <a:gd name="T10" fmla="*/ 25 w 93"/>
                    <a:gd name="T11" fmla="*/ 0 h 207"/>
                  </a:gdLst>
                  <a:ahLst/>
                  <a:cxnLst>
                    <a:cxn ang="0">
                      <a:pos x="T0" y="T1"/>
                    </a:cxn>
                    <a:cxn ang="0">
                      <a:pos x="T2" y="T3"/>
                    </a:cxn>
                    <a:cxn ang="0">
                      <a:pos x="T4" y="T5"/>
                    </a:cxn>
                    <a:cxn ang="0">
                      <a:pos x="T6" y="T7"/>
                    </a:cxn>
                    <a:cxn ang="0">
                      <a:pos x="T8" y="T9"/>
                    </a:cxn>
                    <a:cxn ang="0">
                      <a:pos x="T10" y="T11"/>
                    </a:cxn>
                  </a:cxnLst>
                  <a:rect l="0" t="0" r="r" b="b"/>
                  <a:pathLst>
                    <a:path w="93" h="207">
                      <a:moveTo>
                        <a:pt x="25" y="0"/>
                      </a:moveTo>
                      <a:lnTo>
                        <a:pt x="0" y="145"/>
                      </a:lnTo>
                      <a:lnTo>
                        <a:pt x="47" y="207"/>
                      </a:lnTo>
                      <a:lnTo>
                        <a:pt x="93" y="143"/>
                      </a:lnTo>
                      <a:lnTo>
                        <a:pt x="68" y="0"/>
                      </a:lnTo>
                      <a:lnTo>
                        <a:pt x="25"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79" name="Freeform 32"/>
                <p:cNvSpPr/>
                <p:nvPr/>
              </p:nvSpPr>
              <p:spPr bwMode="auto">
                <a:xfrm>
                  <a:off x="3471863" y="3433763"/>
                  <a:ext cx="166688" cy="115888"/>
                </a:xfrm>
                <a:custGeom>
                  <a:avLst/>
                  <a:gdLst>
                    <a:gd name="T0" fmla="*/ 21 w 57"/>
                    <a:gd name="T1" fmla="*/ 7 h 40"/>
                    <a:gd name="T2" fmla="*/ 0 w 57"/>
                    <a:gd name="T3" fmla="*/ 5 h 40"/>
                    <a:gd name="T4" fmla="*/ 0 w 57"/>
                    <a:gd name="T5" fmla="*/ 14 h 40"/>
                    <a:gd name="T6" fmla="*/ 1 w 57"/>
                    <a:gd name="T7" fmla="*/ 13 h 40"/>
                    <a:gd name="T8" fmla="*/ 18 w 57"/>
                    <a:gd name="T9" fmla="*/ 40 h 40"/>
                    <a:gd name="T10" fmla="*/ 40 w 57"/>
                    <a:gd name="T11" fmla="*/ 40 h 40"/>
                    <a:gd name="T12" fmla="*/ 56 w 57"/>
                    <a:gd name="T13" fmla="*/ 15 h 40"/>
                    <a:gd name="T14" fmla="*/ 57 w 57"/>
                    <a:gd name="T15" fmla="*/ 0 h 40"/>
                    <a:gd name="T16" fmla="*/ 21 w 57"/>
                    <a:gd name="T17"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0">
                      <a:moveTo>
                        <a:pt x="21" y="7"/>
                      </a:moveTo>
                      <a:cubicBezTo>
                        <a:pt x="14" y="7"/>
                        <a:pt x="7" y="7"/>
                        <a:pt x="0" y="5"/>
                      </a:cubicBezTo>
                      <a:cubicBezTo>
                        <a:pt x="0" y="8"/>
                        <a:pt x="0" y="11"/>
                        <a:pt x="0" y="14"/>
                      </a:cubicBezTo>
                      <a:cubicBezTo>
                        <a:pt x="0" y="13"/>
                        <a:pt x="1" y="13"/>
                        <a:pt x="1" y="13"/>
                      </a:cubicBezTo>
                      <a:cubicBezTo>
                        <a:pt x="18" y="40"/>
                        <a:pt x="18" y="40"/>
                        <a:pt x="18" y="40"/>
                      </a:cubicBezTo>
                      <a:cubicBezTo>
                        <a:pt x="40" y="40"/>
                        <a:pt x="40" y="40"/>
                        <a:pt x="40" y="40"/>
                      </a:cubicBezTo>
                      <a:cubicBezTo>
                        <a:pt x="56" y="15"/>
                        <a:pt x="56" y="15"/>
                        <a:pt x="56" y="15"/>
                      </a:cubicBezTo>
                      <a:cubicBezTo>
                        <a:pt x="56" y="10"/>
                        <a:pt x="56" y="5"/>
                        <a:pt x="57" y="0"/>
                      </a:cubicBezTo>
                      <a:cubicBezTo>
                        <a:pt x="46" y="5"/>
                        <a:pt x="34" y="7"/>
                        <a:pt x="2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80" name="Freeform 33"/>
                <p:cNvSpPr>
                  <a:spLocks noEditPoints="1"/>
                </p:cNvSpPr>
                <p:nvPr/>
              </p:nvSpPr>
              <p:spPr bwMode="auto">
                <a:xfrm>
                  <a:off x="3140075" y="2582863"/>
                  <a:ext cx="827088" cy="827088"/>
                </a:xfrm>
                <a:custGeom>
                  <a:avLst/>
                  <a:gdLst>
                    <a:gd name="T0" fmla="*/ 0 w 284"/>
                    <a:gd name="T1" fmla="*/ 142 h 284"/>
                    <a:gd name="T2" fmla="*/ 142 w 284"/>
                    <a:gd name="T3" fmla="*/ 0 h 284"/>
                    <a:gd name="T4" fmla="*/ 142 w 284"/>
                    <a:gd name="T5" fmla="*/ 0 h 284"/>
                    <a:gd name="T6" fmla="*/ 284 w 284"/>
                    <a:gd name="T7" fmla="*/ 142 h 284"/>
                    <a:gd name="T8" fmla="*/ 284 w 284"/>
                    <a:gd name="T9" fmla="*/ 142 h 284"/>
                    <a:gd name="T10" fmla="*/ 142 w 284"/>
                    <a:gd name="T11" fmla="*/ 284 h 284"/>
                    <a:gd name="T12" fmla="*/ 142 w 284"/>
                    <a:gd name="T13" fmla="*/ 284 h 284"/>
                    <a:gd name="T14" fmla="*/ 0 w 284"/>
                    <a:gd name="T15" fmla="*/ 142 h 284"/>
                    <a:gd name="T16" fmla="*/ 25 w 284"/>
                    <a:gd name="T17" fmla="*/ 142 h 284"/>
                    <a:gd name="T18" fmla="*/ 142 w 284"/>
                    <a:gd name="T19" fmla="*/ 260 h 284"/>
                    <a:gd name="T20" fmla="*/ 142 w 284"/>
                    <a:gd name="T21" fmla="*/ 260 h 284"/>
                    <a:gd name="T22" fmla="*/ 260 w 284"/>
                    <a:gd name="T23" fmla="*/ 142 h 284"/>
                    <a:gd name="T24" fmla="*/ 260 w 284"/>
                    <a:gd name="T25" fmla="*/ 142 h 284"/>
                    <a:gd name="T26" fmla="*/ 142 w 284"/>
                    <a:gd name="T27" fmla="*/ 24 h 284"/>
                    <a:gd name="T28" fmla="*/ 142 w 284"/>
                    <a:gd name="T29" fmla="*/ 24 h 284"/>
                    <a:gd name="T30" fmla="*/ 25 w 284"/>
                    <a:gd name="T31" fmla="*/ 142 h 284"/>
                    <a:gd name="T32" fmla="*/ 25 w 284"/>
                    <a:gd name="T33"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142"/>
                      </a:moveTo>
                      <a:cubicBezTo>
                        <a:pt x="0" y="63"/>
                        <a:pt x="64" y="0"/>
                        <a:pt x="142" y="0"/>
                      </a:cubicBezTo>
                      <a:cubicBezTo>
                        <a:pt x="142" y="0"/>
                        <a:pt x="142" y="0"/>
                        <a:pt x="142" y="0"/>
                      </a:cubicBezTo>
                      <a:cubicBezTo>
                        <a:pt x="221" y="0"/>
                        <a:pt x="284" y="63"/>
                        <a:pt x="284" y="142"/>
                      </a:cubicBezTo>
                      <a:cubicBezTo>
                        <a:pt x="284" y="142"/>
                        <a:pt x="284" y="142"/>
                        <a:pt x="284" y="142"/>
                      </a:cubicBezTo>
                      <a:cubicBezTo>
                        <a:pt x="284" y="220"/>
                        <a:pt x="221" y="284"/>
                        <a:pt x="142" y="284"/>
                      </a:cubicBezTo>
                      <a:cubicBezTo>
                        <a:pt x="142" y="284"/>
                        <a:pt x="142" y="284"/>
                        <a:pt x="142" y="284"/>
                      </a:cubicBezTo>
                      <a:cubicBezTo>
                        <a:pt x="64" y="284"/>
                        <a:pt x="0" y="220"/>
                        <a:pt x="0" y="142"/>
                      </a:cubicBezTo>
                      <a:close/>
                      <a:moveTo>
                        <a:pt x="25" y="142"/>
                      </a:moveTo>
                      <a:cubicBezTo>
                        <a:pt x="25" y="207"/>
                        <a:pt x="77" y="259"/>
                        <a:pt x="142" y="260"/>
                      </a:cubicBezTo>
                      <a:cubicBezTo>
                        <a:pt x="142" y="260"/>
                        <a:pt x="142" y="260"/>
                        <a:pt x="142" y="260"/>
                      </a:cubicBezTo>
                      <a:cubicBezTo>
                        <a:pt x="207" y="259"/>
                        <a:pt x="260" y="207"/>
                        <a:pt x="260" y="142"/>
                      </a:cubicBezTo>
                      <a:cubicBezTo>
                        <a:pt x="260" y="142"/>
                        <a:pt x="260" y="142"/>
                        <a:pt x="260" y="142"/>
                      </a:cubicBezTo>
                      <a:cubicBezTo>
                        <a:pt x="260" y="77"/>
                        <a:pt x="207" y="24"/>
                        <a:pt x="142" y="24"/>
                      </a:cubicBezTo>
                      <a:cubicBezTo>
                        <a:pt x="142" y="24"/>
                        <a:pt x="142" y="24"/>
                        <a:pt x="142" y="24"/>
                      </a:cubicBezTo>
                      <a:cubicBezTo>
                        <a:pt x="77" y="24"/>
                        <a:pt x="25" y="77"/>
                        <a:pt x="25" y="142"/>
                      </a:cubicBezTo>
                      <a:cubicBezTo>
                        <a:pt x="25" y="142"/>
                        <a:pt x="25" y="142"/>
                        <a:pt x="25" y="14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81" name="Freeform 34"/>
                <p:cNvSpPr/>
                <p:nvPr/>
              </p:nvSpPr>
              <p:spPr bwMode="auto">
                <a:xfrm>
                  <a:off x="3068638" y="2495550"/>
                  <a:ext cx="971550" cy="454025"/>
                </a:xfrm>
                <a:custGeom>
                  <a:avLst/>
                  <a:gdLst>
                    <a:gd name="T0" fmla="*/ 0 w 334"/>
                    <a:gd name="T1" fmla="*/ 155 h 156"/>
                    <a:gd name="T2" fmla="*/ 167 w 334"/>
                    <a:gd name="T3" fmla="*/ 0 h 156"/>
                    <a:gd name="T4" fmla="*/ 167 w 334"/>
                    <a:gd name="T5" fmla="*/ 0 h 156"/>
                    <a:gd name="T6" fmla="*/ 334 w 334"/>
                    <a:gd name="T7" fmla="*/ 155 h 156"/>
                    <a:gd name="T8" fmla="*/ 334 w 334"/>
                    <a:gd name="T9" fmla="*/ 155 h 156"/>
                    <a:gd name="T10" fmla="*/ 322 w 334"/>
                    <a:gd name="T11" fmla="*/ 155 h 156"/>
                    <a:gd name="T12" fmla="*/ 167 w 334"/>
                    <a:gd name="T13" fmla="*/ 12 h 156"/>
                    <a:gd name="T14" fmla="*/ 167 w 334"/>
                    <a:gd name="T15" fmla="*/ 12 h 156"/>
                    <a:gd name="T16" fmla="*/ 12 w 334"/>
                    <a:gd name="T17" fmla="*/ 156 h 156"/>
                    <a:gd name="T18" fmla="*/ 12 w 334"/>
                    <a:gd name="T19" fmla="*/ 156 h 156"/>
                    <a:gd name="T20" fmla="*/ 0 w 334"/>
                    <a:gd name="T21"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156">
                      <a:moveTo>
                        <a:pt x="0" y="155"/>
                      </a:moveTo>
                      <a:cubicBezTo>
                        <a:pt x="7" y="68"/>
                        <a:pt x="79" y="0"/>
                        <a:pt x="167" y="0"/>
                      </a:cubicBezTo>
                      <a:cubicBezTo>
                        <a:pt x="167" y="0"/>
                        <a:pt x="167" y="0"/>
                        <a:pt x="167" y="0"/>
                      </a:cubicBezTo>
                      <a:cubicBezTo>
                        <a:pt x="255" y="0"/>
                        <a:pt x="328" y="68"/>
                        <a:pt x="334" y="155"/>
                      </a:cubicBezTo>
                      <a:cubicBezTo>
                        <a:pt x="334" y="155"/>
                        <a:pt x="334" y="155"/>
                        <a:pt x="334" y="155"/>
                      </a:cubicBezTo>
                      <a:cubicBezTo>
                        <a:pt x="322" y="155"/>
                        <a:pt x="322" y="155"/>
                        <a:pt x="322" y="155"/>
                      </a:cubicBezTo>
                      <a:cubicBezTo>
                        <a:pt x="316" y="75"/>
                        <a:pt x="249" y="12"/>
                        <a:pt x="167" y="12"/>
                      </a:cubicBezTo>
                      <a:cubicBezTo>
                        <a:pt x="167" y="12"/>
                        <a:pt x="167" y="12"/>
                        <a:pt x="167" y="12"/>
                      </a:cubicBezTo>
                      <a:cubicBezTo>
                        <a:pt x="85" y="12"/>
                        <a:pt x="18" y="75"/>
                        <a:pt x="12" y="156"/>
                      </a:cubicBezTo>
                      <a:cubicBezTo>
                        <a:pt x="12" y="156"/>
                        <a:pt x="12" y="156"/>
                        <a:pt x="12" y="156"/>
                      </a:cubicBezTo>
                      <a:cubicBezTo>
                        <a:pt x="0" y="155"/>
                        <a:pt x="0" y="155"/>
                        <a:pt x="0" y="15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82" name="Freeform 35"/>
                <p:cNvSpPr/>
                <p:nvPr/>
              </p:nvSpPr>
              <p:spPr bwMode="auto">
                <a:xfrm>
                  <a:off x="2951163" y="3378200"/>
                  <a:ext cx="1208088" cy="698500"/>
                </a:xfrm>
                <a:custGeom>
                  <a:avLst/>
                  <a:gdLst>
                    <a:gd name="T0" fmla="*/ 382 w 415"/>
                    <a:gd name="T1" fmla="*/ 223 h 240"/>
                    <a:gd name="T2" fmla="*/ 326 w 415"/>
                    <a:gd name="T3" fmla="*/ 80 h 240"/>
                    <a:gd name="T4" fmla="*/ 326 w 415"/>
                    <a:gd name="T5" fmla="*/ 80 h 240"/>
                    <a:gd name="T6" fmla="*/ 207 w 415"/>
                    <a:gd name="T7" fmla="*/ 33 h 240"/>
                    <a:gd name="T8" fmla="*/ 207 w 415"/>
                    <a:gd name="T9" fmla="*/ 33 h 240"/>
                    <a:gd name="T10" fmla="*/ 161 w 415"/>
                    <a:gd name="T11" fmla="*/ 39 h 240"/>
                    <a:gd name="T12" fmla="*/ 161 w 415"/>
                    <a:gd name="T13" fmla="*/ 39 h 240"/>
                    <a:gd name="T14" fmla="*/ 60 w 415"/>
                    <a:gd name="T15" fmla="*/ 114 h 240"/>
                    <a:gd name="T16" fmla="*/ 60 w 415"/>
                    <a:gd name="T17" fmla="*/ 114 h 240"/>
                    <a:gd name="T18" fmla="*/ 33 w 415"/>
                    <a:gd name="T19" fmla="*/ 223 h 240"/>
                    <a:gd name="T20" fmla="*/ 33 w 415"/>
                    <a:gd name="T21" fmla="*/ 223 h 240"/>
                    <a:gd name="T22" fmla="*/ 16 w 415"/>
                    <a:gd name="T23" fmla="*/ 240 h 240"/>
                    <a:gd name="T24" fmla="*/ 16 w 415"/>
                    <a:gd name="T25" fmla="*/ 240 h 240"/>
                    <a:gd name="T26" fmla="*/ 0 w 415"/>
                    <a:gd name="T27" fmla="*/ 223 h 240"/>
                    <a:gd name="T28" fmla="*/ 0 w 415"/>
                    <a:gd name="T29" fmla="*/ 223 h 240"/>
                    <a:gd name="T30" fmla="*/ 32 w 415"/>
                    <a:gd name="T31" fmla="*/ 97 h 240"/>
                    <a:gd name="T32" fmla="*/ 32 w 415"/>
                    <a:gd name="T33" fmla="*/ 97 h 240"/>
                    <a:gd name="T34" fmla="*/ 152 w 415"/>
                    <a:gd name="T35" fmla="*/ 8 h 240"/>
                    <a:gd name="T36" fmla="*/ 152 w 415"/>
                    <a:gd name="T37" fmla="*/ 8 h 240"/>
                    <a:gd name="T38" fmla="*/ 207 w 415"/>
                    <a:gd name="T39" fmla="*/ 0 h 240"/>
                    <a:gd name="T40" fmla="*/ 207 w 415"/>
                    <a:gd name="T41" fmla="*/ 0 h 240"/>
                    <a:gd name="T42" fmla="*/ 349 w 415"/>
                    <a:gd name="T43" fmla="*/ 56 h 240"/>
                    <a:gd name="T44" fmla="*/ 349 w 415"/>
                    <a:gd name="T45" fmla="*/ 56 h 240"/>
                    <a:gd name="T46" fmla="*/ 414 w 415"/>
                    <a:gd name="T47" fmla="*/ 223 h 240"/>
                    <a:gd name="T48" fmla="*/ 414 w 415"/>
                    <a:gd name="T49" fmla="*/ 223 h 240"/>
                    <a:gd name="T50" fmla="*/ 398 w 415"/>
                    <a:gd name="T51" fmla="*/ 240 h 240"/>
                    <a:gd name="T52" fmla="*/ 398 w 415"/>
                    <a:gd name="T53" fmla="*/ 240 h 240"/>
                    <a:gd name="T54" fmla="*/ 382 w 415"/>
                    <a:gd name="T55" fmla="*/ 22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5" h="240">
                      <a:moveTo>
                        <a:pt x="382" y="223"/>
                      </a:moveTo>
                      <a:cubicBezTo>
                        <a:pt x="382" y="167"/>
                        <a:pt x="367" y="118"/>
                        <a:pt x="326" y="80"/>
                      </a:cubicBezTo>
                      <a:cubicBezTo>
                        <a:pt x="326" y="80"/>
                        <a:pt x="326" y="80"/>
                        <a:pt x="326" y="80"/>
                      </a:cubicBezTo>
                      <a:cubicBezTo>
                        <a:pt x="294" y="49"/>
                        <a:pt x="250" y="33"/>
                        <a:pt x="207" y="33"/>
                      </a:cubicBezTo>
                      <a:cubicBezTo>
                        <a:pt x="207" y="33"/>
                        <a:pt x="207" y="33"/>
                        <a:pt x="207" y="33"/>
                      </a:cubicBezTo>
                      <a:cubicBezTo>
                        <a:pt x="191" y="33"/>
                        <a:pt x="176" y="35"/>
                        <a:pt x="161" y="39"/>
                      </a:cubicBezTo>
                      <a:cubicBezTo>
                        <a:pt x="161" y="39"/>
                        <a:pt x="161" y="39"/>
                        <a:pt x="161" y="39"/>
                      </a:cubicBezTo>
                      <a:cubicBezTo>
                        <a:pt x="119" y="51"/>
                        <a:pt x="83" y="78"/>
                        <a:pt x="60" y="114"/>
                      </a:cubicBezTo>
                      <a:cubicBezTo>
                        <a:pt x="60" y="114"/>
                        <a:pt x="60" y="114"/>
                        <a:pt x="60" y="114"/>
                      </a:cubicBezTo>
                      <a:cubicBezTo>
                        <a:pt x="39" y="147"/>
                        <a:pt x="33" y="183"/>
                        <a:pt x="33" y="223"/>
                      </a:cubicBezTo>
                      <a:cubicBezTo>
                        <a:pt x="33" y="223"/>
                        <a:pt x="33" y="223"/>
                        <a:pt x="33" y="223"/>
                      </a:cubicBezTo>
                      <a:cubicBezTo>
                        <a:pt x="33" y="232"/>
                        <a:pt x="25" y="240"/>
                        <a:pt x="16" y="240"/>
                      </a:cubicBezTo>
                      <a:cubicBezTo>
                        <a:pt x="16" y="240"/>
                        <a:pt x="16" y="240"/>
                        <a:pt x="16" y="240"/>
                      </a:cubicBezTo>
                      <a:cubicBezTo>
                        <a:pt x="7" y="240"/>
                        <a:pt x="0" y="232"/>
                        <a:pt x="0" y="223"/>
                      </a:cubicBezTo>
                      <a:cubicBezTo>
                        <a:pt x="0" y="223"/>
                        <a:pt x="0" y="223"/>
                        <a:pt x="0" y="223"/>
                      </a:cubicBezTo>
                      <a:cubicBezTo>
                        <a:pt x="0" y="180"/>
                        <a:pt x="7" y="136"/>
                        <a:pt x="32" y="97"/>
                      </a:cubicBezTo>
                      <a:cubicBezTo>
                        <a:pt x="32" y="97"/>
                        <a:pt x="32" y="97"/>
                        <a:pt x="32" y="97"/>
                      </a:cubicBezTo>
                      <a:cubicBezTo>
                        <a:pt x="59" y="53"/>
                        <a:pt x="102" y="21"/>
                        <a:pt x="152" y="8"/>
                      </a:cubicBezTo>
                      <a:cubicBezTo>
                        <a:pt x="152" y="8"/>
                        <a:pt x="152" y="8"/>
                        <a:pt x="152" y="8"/>
                      </a:cubicBezTo>
                      <a:cubicBezTo>
                        <a:pt x="170" y="3"/>
                        <a:pt x="188" y="0"/>
                        <a:pt x="207" y="0"/>
                      </a:cubicBezTo>
                      <a:cubicBezTo>
                        <a:pt x="207" y="0"/>
                        <a:pt x="207" y="0"/>
                        <a:pt x="207" y="0"/>
                      </a:cubicBezTo>
                      <a:cubicBezTo>
                        <a:pt x="259" y="0"/>
                        <a:pt x="310" y="20"/>
                        <a:pt x="349" y="56"/>
                      </a:cubicBezTo>
                      <a:cubicBezTo>
                        <a:pt x="349" y="56"/>
                        <a:pt x="349" y="56"/>
                        <a:pt x="349" y="56"/>
                      </a:cubicBezTo>
                      <a:cubicBezTo>
                        <a:pt x="397" y="101"/>
                        <a:pt x="415" y="161"/>
                        <a:pt x="414" y="223"/>
                      </a:cubicBezTo>
                      <a:cubicBezTo>
                        <a:pt x="414" y="223"/>
                        <a:pt x="414" y="223"/>
                        <a:pt x="414" y="223"/>
                      </a:cubicBezTo>
                      <a:cubicBezTo>
                        <a:pt x="414" y="232"/>
                        <a:pt x="407" y="240"/>
                        <a:pt x="398" y="240"/>
                      </a:cubicBezTo>
                      <a:cubicBezTo>
                        <a:pt x="398" y="240"/>
                        <a:pt x="398" y="240"/>
                        <a:pt x="398" y="240"/>
                      </a:cubicBezTo>
                      <a:cubicBezTo>
                        <a:pt x="389" y="240"/>
                        <a:pt x="382" y="232"/>
                        <a:pt x="382" y="22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83" name="Freeform 36"/>
                <p:cNvSpPr/>
                <p:nvPr/>
              </p:nvSpPr>
              <p:spPr bwMode="auto">
                <a:xfrm>
                  <a:off x="3446463" y="3189288"/>
                  <a:ext cx="165100" cy="88900"/>
                </a:xfrm>
                <a:custGeom>
                  <a:avLst/>
                  <a:gdLst>
                    <a:gd name="T0" fmla="*/ 57 w 57"/>
                    <a:gd name="T1" fmla="*/ 15 h 31"/>
                    <a:gd name="T2" fmla="*/ 41 w 57"/>
                    <a:gd name="T3" fmla="*/ 31 h 31"/>
                    <a:gd name="T4" fmla="*/ 16 w 57"/>
                    <a:gd name="T5" fmla="*/ 31 h 31"/>
                    <a:gd name="T6" fmla="*/ 0 w 57"/>
                    <a:gd name="T7" fmla="*/ 15 h 31"/>
                    <a:gd name="T8" fmla="*/ 0 w 57"/>
                    <a:gd name="T9" fmla="*/ 15 h 31"/>
                    <a:gd name="T10" fmla="*/ 16 w 57"/>
                    <a:gd name="T11" fmla="*/ 0 h 31"/>
                    <a:gd name="T12" fmla="*/ 41 w 57"/>
                    <a:gd name="T13" fmla="*/ 0 h 31"/>
                    <a:gd name="T14" fmla="*/ 57 w 57"/>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31">
                      <a:moveTo>
                        <a:pt x="57" y="15"/>
                      </a:moveTo>
                      <a:cubicBezTo>
                        <a:pt x="57" y="24"/>
                        <a:pt x="50" y="31"/>
                        <a:pt x="41" y="31"/>
                      </a:cubicBezTo>
                      <a:cubicBezTo>
                        <a:pt x="16" y="31"/>
                        <a:pt x="16" y="31"/>
                        <a:pt x="16" y="31"/>
                      </a:cubicBezTo>
                      <a:cubicBezTo>
                        <a:pt x="7" y="31"/>
                        <a:pt x="0" y="24"/>
                        <a:pt x="0" y="15"/>
                      </a:cubicBezTo>
                      <a:cubicBezTo>
                        <a:pt x="0" y="15"/>
                        <a:pt x="0" y="15"/>
                        <a:pt x="0" y="15"/>
                      </a:cubicBezTo>
                      <a:cubicBezTo>
                        <a:pt x="0" y="7"/>
                        <a:pt x="7" y="0"/>
                        <a:pt x="16" y="0"/>
                      </a:cubicBezTo>
                      <a:cubicBezTo>
                        <a:pt x="41" y="0"/>
                        <a:pt x="41" y="0"/>
                        <a:pt x="41" y="0"/>
                      </a:cubicBezTo>
                      <a:cubicBezTo>
                        <a:pt x="50" y="0"/>
                        <a:pt x="57" y="7"/>
                        <a:pt x="5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84" name="Freeform 37"/>
                <p:cNvSpPr/>
                <p:nvPr/>
              </p:nvSpPr>
              <p:spPr bwMode="auto">
                <a:xfrm>
                  <a:off x="3117850" y="3168650"/>
                  <a:ext cx="349250" cy="92075"/>
                </a:xfrm>
                <a:custGeom>
                  <a:avLst/>
                  <a:gdLst>
                    <a:gd name="T0" fmla="*/ 34 w 120"/>
                    <a:gd name="T1" fmla="*/ 32 h 32"/>
                    <a:gd name="T2" fmla="*/ 0 w 120"/>
                    <a:gd name="T3" fmla="*/ 2 h 32"/>
                    <a:gd name="T4" fmla="*/ 0 w 120"/>
                    <a:gd name="T5" fmla="*/ 2 h 32"/>
                    <a:gd name="T6" fmla="*/ 12 w 120"/>
                    <a:gd name="T7" fmla="*/ 0 h 32"/>
                    <a:gd name="T8" fmla="*/ 34 w 120"/>
                    <a:gd name="T9" fmla="*/ 20 h 32"/>
                    <a:gd name="T10" fmla="*/ 34 w 120"/>
                    <a:gd name="T11" fmla="*/ 20 h 32"/>
                    <a:gd name="T12" fmla="*/ 120 w 120"/>
                    <a:gd name="T13" fmla="*/ 20 h 32"/>
                    <a:gd name="T14" fmla="*/ 120 w 120"/>
                    <a:gd name="T15" fmla="*/ 20 h 32"/>
                    <a:gd name="T16" fmla="*/ 120 w 120"/>
                    <a:gd name="T17" fmla="*/ 32 h 32"/>
                    <a:gd name="T18" fmla="*/ 34 w 120"/>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
                      <a:moveTo>
                        <a:pt x="34" y="32"/>
                      </a:moveTo>
                      <a:cubicBezTo>
                        <a:pt x="16" y="32"/>
                        <a:pt x="2" y="19"/>
                        <a:pt x="0" y="2"/>
                      </a:cubicBezTo>
                      <a:cubicBezTo>
                        <a:pt x="0" y="2"/>
                        <a:pt x="0" y="2"/>
                        <a:pt x="0" y="2"/>
                      </a:cubicBezTo>
                      <a:cubicBezTo>
                        <a:pt x="12" y="0"/>
                        <a:pt x="12" y="0"/>
                        <a:pt x="12" y="0"/>
                      </a:cubicBezTo>
                      <a:cubicBezTo>
                        <a:pt x="13" y="11"/>
                        <a:pt x="22" y="20"/>
                        <a:pt x="34" y="20"/>
                      </a:cubicBezTo>
                      <a:cubicBezTo>
                        <a:pt x="34" y="20"/>
                        <a:pt x="34" y="20"/>
                        <a:pt x="34" y="20"/>
                      </a:cubicBezTo>
                      <a:cubicBezTo>
                        <a:pt x="120" y="20"/>
                        <a:pt x="120" y="20"/>
                        <a:pt x="120" y="20"/>
                      </a:cubicBezTo>
                      <a:cubicBezTo>
                        <a:pt x="120" y="20"/>
                        <a:pt x="120" y="20"/>
                        <a:pt x="120" y="20"/>
                      </a:cubicBezTo>
                      <a:cubicBezTo>
                        <a:pt x="120" y="32"/>
                        <a:pt x="120" y="32"/>
                        <a:pt x="120" y="32"/>
                      </a:cubicBezTo>
                      <a:cubicBezTo>
                        <a:pt x="34" y="32"/>
                        <a:pt x="34" y="32"/>
                        <a:pt x="34" y="3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grpSp>
        </p:grpSp>
        <p:sp>
          <p:nvSpPr>
            <p:cNvPr id="71" name="TextBox 70"/>
            <p:cNvSpPr txBox="1"/>
            <p:nvPr/>
          </p:nvSpPr>
          <p:spPr>
            <a:xfrm>
              <a:off x="3471664" y="3272544"/>
              <a:ext cx="354951" cy="311623"/>
            </a:xfrm>
            <a:prstGeom prst="rect">
              <a:avLst/>
            </a:prstGeom>
            <a:noFill/>
          </p:spPr>
          <p:txBody>
            <a:bodyPr wrap="none" rtlCol="0">
              <a:spAutoFit/>
            </a:bodyPr>
            <a:lstStyle/>
            <a:p>
              <a:r>
                <a:rPr lang="en-US" altLang="zh-CN" sz="2100" dirty="0">
                  <a:solidFill>
                    <a:schemeClr val="bg1"/>
                  </a:solidFill>
                  <a:latin typeface="Impact" panose="020B0806030902050204" pitchFamily="34" charset="0"/>
                </a:rPr>
                <a:t>05</a:t>
              </a:r>
              <a:endParaRPr lang="zh-CN" altLang="en-US" sz="2100" dirty="0">
                <a:solidFill>
                  <a:schemeClr val="bg1"/>
                </a:solidFill>
                <a:latin typeface="Impact" panose="020B0806030902050204" pitchFamily="34" charset="0"/>
              </a:endParaRPr>
            </a:p>
          </p:txBody>
        </p:sp>
      </p:grpSp>
      <p:grpSp>
        <p:nvGrpSpPr>
          <p:cNvPr id="85" name="组合 84"/>
          <p:cNvGrpSpPr/>
          <p:nvPr/>
        </p:nvGrpSpPr>
        <p:grpSpPr>
          <a:xfrm>
            <a:off x="3764267" y="2818054"/>
            <a:ext cx="1373076" cy="1588231"/>
            <a:chOff x="2843344" y="2115805"/>
            <a:chExt cx="1029941" cy="1191173"/>
          </a:xfrm>
        </p:grpSpPr>
        <p:grpSp>
          <p:nvGrpSpPr>
            <p:cNvPr id="86" name="组合 85"/>
            <p:cNvGrpSpPr/>
            <p:nvPr/>
          </p:nvGrpSpPr>
          <p:grpSpPr>
            <a:xfrm>
              <a:off x="2843344" y="2115805"/>
              <a:ext cx="1029941" cy="1191173"/>
              <a:chOff x="2843344" y="2115805"/>
              <a:chExt cx="1029941" cy="1191173"/>
            </a:xfrm>
          </p:grpSpPr>
          <p:sp>
            <p:nvSpPr>
              <p:cNvPr id="88" name="Freeform 6"/>
              <p:cNvSpPr/>
              <p:nvPr/>
            </p:nvSpPr>
            <p:spPr bwMode="auto">
              <a:xfrm>
                <a:off x="2904135" y="2151048"/>
                <a:ext cx="453738" cy="203522"/>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3C535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100"/>
              </a:p>
            </p:txBody>
          </p:sp>
          <p:sp>
            <p:nvSpPr>
              <p:cNvPr id="89" name="Freeform 7"/>
              <p:cNvSpPr/>
              <p:nvPr/>
            </p:nvSpPr>
            <p:spPr bwMode="auto">
              <a:xfrm>
                <a:off x="2843344" y="2115805"/>
                <a:ext cx="1029941" cy="1191173"/>
              </a:xfrm>
              <a:custGeom>
                <a:avLst/>
                <a:gdLst>
                  <a:gd name="T0" fmla="*/ 0 w 1169"/>
                  <a:gd name="T1" fmla="*/ 1014 h 1352"/>
                  <a:gd name="T2" fmla="*/ 0 w 1169"/>
                  <a:gd name="T3" fmla="*/ 338 h 1352"/>
                  <a:gd name="T4" fmla="*/ 584 w 1169"/>
                  <a:gd name="T5" fmla="*/ 0 h 1352"/>
                  <a:gd name="T6" fmla="*/ 1169 w 1169"/>
                  <a:gd name="T7" fmla="*/ 338 h 1352"/>
                  <a:gd name="T8" fmla="*/ 1169 w 1169"/>
                  <a:gd name="T9" fmla="*/ 1014 h 1352"/>
                  <a:gd name="T10" fmla="*/ 584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4" y="0"/>
                    </a:lnTo>
                    <a:lnTo>
                      <a:pt x="1169" y="338"/>
                    </a:lnTo>
                    <a:lnTo>
                      <a:pt x="1169" y="1014"/>
                    </a:lnTo>
                    <a:lnTo>
                      <a:pt x="584" y="1352"/>
                    </a:lnTo>
                    <a:lnTo>
                      <a:pt x="0" y="1014"/>
                    </a:lnTo>
                    <a:close/>
                  </a:path>
                </a:pathLst>
              </a:custGeom>
              <a:solidFill>
                <a:schemeClr val="accent2"/>
              </a:solidFill>
              <a:ln>
                <a:noFill/>
              </a:ln>
            </p:spPr>
            <p:txBody>
              <a:bodyPr vert="horz" wrap="square" lIns="68580" tIns="34290" rIns="68580" bIns="34290" numCol="1" anchor="t" anchorCtr="0" compatLnSpc="1"/>
              <a:lstStyle/>
              <a:p>
                <a:endParaRPr lang="zh-CN" altLang="en-US" sz="2100"/>
              </a:p>
            </p:txBody>
          </p:sp>
          <p:sp>
            <p:nvSpPr>
              <p:cNvPr id="90" name="Freeform 22"/>
              <p:cNvSpPr/>
              <p:nvPr/>
            </p:nvSpPr>
            <p:spPr bwMode="auto">
              <a:xfrm>
                <a:off x="2904135" y="2151048"/>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100"/>
              </a:p>
            </p:txBody>
          </p:sp>
          <p:grpSp>
            <p:nvGrpSpPr>
              <p:cNvPr id="91" name="组合 90"/>
              <p:cNvGrpSpPr/>
              <p:nvPr/>
            </p:nvGrpSpPr>
            <p:grpSpPr>
              <a:xfrm>
                <a:off x="3180247" y="2670214"/>
                <a:ext cx="346041" cy="321120"/>
                <a:chOff x="5278438" y="2973388"/>
                <a:chExt cx="1344613" cy="1247775"/>
              </a:xfrm>
              <a:solidFill>
                <a:schemeClr val="bg1"/>
              </a:solidFill>
            </p:grpSpPr>
            <p:sp>
              <p:nvSpPr>
                <p:cNvPr id="92"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solidFill>
                      <a:srgbClr val="78A6B6"/>
                    </a:solidFill>
                  </a:endParaRPr>
                </a:p>
              </p:txBody>
            </p:sp>
            <p:sp>
              <p:nvSpPr>
                <p:cNvPr id="93" name="Freeform 68"/>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solidFill>
                      <a:srgbClr val="78A6B6"/>
                    </a:solidFill>
                  </a:endParaRPr>
                </a:p>
              </p:txBody>
            </p:sp>
            <p:sp>
              <p:nvSpPr>
                <p:cNvPr id="94" name="Freeform 69"/>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solidFill>
                      <a:srgbClr val="78A6B6"/>
                    </a:solidFill>
                  </a:endParaRPr>
                </a:p>
              </p:txBody>
            </p:sp>
            <p:sp>
              <p:nvSpPr>
                <p:cNvPr id="95"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solidFill>
                      <a:srgbClr val="78A6B6"/>
                    </a:solidFill>
                  </a:endParaRPr>
                </a:p>
              </p:txBody>
            </p:sp>
          </p:grpSp>
        </p:grpSp>
        <p:sp>
          <p:nvSpPr>
            <p:cNvPr id="87" name="TextBox 86"/>
            <p:cNvSpPr txBox="1"/>
            <p:nvPr/>
          </p:nvSpPr>
          <p:spPr>
            <a:xfrm>
              <a:off x="2888568" y="2258753"/>
              <a:ext cx="356154" cy="311623"/>
            </a:xfrm>
            <a:prstGeom prst="rect">
              <a:avLst/>
            </a:prstGeom>
            <a:noFill/>
          </p:spPr>
          <p:txBody>
            <a:bodyPr wrap="none" rtlCol="0">
              <a:spAutoFit/>
            </a:bodyPr>
            <a:lstStyle/>
            <a:p>
              <a:r>
                <a:rPr lang="en-US" altLang="zh-CN" sz="2100" dirty="0">
                  <a:solidFill>
                    <a:schemeClr val="bg1"/>
                  </a:solidFill>
                  <a:latin typeface="Impact" panose="020B0806030902050204" pitchFamily="34" charset="0"/>
                </a:rPr>
                <a:t>06</a:t>
              </a:r>
              <a:endParaRPr lang="zh-CN" altLang="en-US" sz="2100" dirty="0">
                <a:solidFill>
                  <a:schemeClr val="bg1"/>
                </a:solidFill>
                <a:latin typeface="Impact" panose="020B0806030902050204" pitchFamily="34" charset="0"/>
              </a:endParaRPr>
            </a:p>
          </p:txBody>
        </p:sp>
      </p:grpSp>
      <p:sp>
        <p:nvSpPr>
          <p:cNvPr id="96" name="标题 95"/>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15"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2000" fill="hold"/>
                                        <p:tgtEl>
                                          <p:spTgt spid="18"/>
                                        </p:tgtEl>
                                        <p:attrNameLst>
                                          <p:attrName>ppt_w</p:attrName>
                                        </p:attrNameLst>
                                      </p:cBhvr>
                                      <p:tavLst>
                                        <p:tav tm="0">
                                          <p:val>
                                            <p:fltVal val="0"/>
                                          </p:val>
                                        </p:tav>
                                        <p:tav tm="100000">
                                          <p:val>
                                            <p:strVal val="#ppt_w"/>
                                          </p:val>
                                        </p:tav>
                                      </p:tavLst>
                                    </p:anim>
                                    <p:anim calcmode="lin" valueType="num">
                                      <p:cBhvr>
                                        <p:cTn id="20" dur="2000" fill="hold"/>
                                        <p:tgtEl>
                                          <p:spTgt spid="18"/>
                                        </p:tgtEl>
                                        <p:attrNameLst>
                                          <p:attrName>ppt_h</p:attrName>
                                        </p:attrNameLst>
                                      </p:cBhvr>
                                      <p:tavLst>
                                        <p:tav tm="0">
                                          <p:val>
                                            <p:fltVal val="0"/>
                                          </p:val>
                                        </p:tav>
                                        <p:tav tm="100000">
                                          <p:val>
                                            <p:strVal val="#ppt_h"/>
                                          </p:val>
                                        </p:tav>
                                      </p:tavLst>
                                    </p:anim>
                                    <p:anim calcmode="lin" valueType="num">
                                      <p:cBhvr>
                                        <p:cTn id="21" dur="2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22" dur="2000" fill="hold"/>
                                        <p:tgtEl>
                                          <p:spTgt spid="18"/>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2000" fill="hold"/>
                                        <p:tgtEl>
                                          <p:spTgt spid="37"/>
                                        </p:tgtEl>
                                        <p:attrNameLst>
                                          <p:attrName>ppt_w</p:attrName>
                                        </p:attrNameLst>
                                      </p:cBhvr>
                                      <p:tavLst>
                                        <p:tav tm="0">
                                          <p:val>
                                            <p:fltVal val="0"/>
                                          </p:val>
                                        </p:tav>
                                        <p:tav tm="100000">
                                          <p:val>
                                            <p:strVal val="#ppt_w"/>
                                          </p:val>
                                        </p:tav>
                                      </p:tavLst>
                                    </p:anim>
                                    <p:anim calcmode="lin" valueType="num">
                                      <p:cBhvr>
                                        <p:cTn id="26" dur="2000" fill="hold"/>
                                        <p:tgtEl>
                                          <p:spTgt spid="37"/>
                                        </p:tgtEl>
                                        <p:attrNameLst>
                                          <p:attrName>ppt_h</p:attrName>
                                        </p:attrNameLst>
                                      </p:cBhvr>
                                      <p:tavLst>
                                        <p:tav tm="0">
                                          <p:val>
                                            <p:fltVal val="0"/>
                                          </p:val>
                                        </p:tav>
                                        <p:tav tm="100000">
                                          <p:val>
                                            <p:strVal val="#ppt_h"/>
                                          </p:val>
                                        </p:tav>
                                      </p:tavLst>
                                    </p:anim>
                                    <p:anim calcmode="lin" valueType="num">
                                      <p:cBhvr>
                                        <p:cTn id="27" dur="2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28" dur="2000" fill="hold"/>
                                        <p:tgtEl>
                                          <p:spTgt spid="37"/>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p:cTn id="31" dur="2000" fill="hold"/>
                                        <p:tgtEl>
                                          <p:spTgt spid="45"/>
                                        </p:tgtEl>
                                        <p:attrNameLst>
                                          <p:attrName>ppt_w</p:attrName>
                                        </p:attrNameLst>
                                      </p:cBhvr>
                                      <p:tavLst>
                                        <p:tav tm="0">
                                          <p:val>
                                            <p:fltVal val="0"/>
                                          </p:val>
                                        </p:tav>
                                        <p:tav tm="100000">
                                          <p:val>
                                            <p:strVal val="#ppt_w"/>
                                          </p:val>
                                        </p:tav>
                                      </p:tavLst>
                                    </p:anim>
                                    <p:anim calcmode="lin" valueType="num">
                                      <p:cBhvr>
                                        <p:cTn id="32" dur="2000" fill="hold"/>
                                        <p:tgtEl>
                                          <p:spTgt spid="45"/>
                                        </p:tgtEl>
                                        <p:attrNameLst>
                                          <p:attrName>ppt_h</p:attrName>
                                        </p:attrNameLst>
                                      </p:cBhvr>
                                      <p:tavLst>
                                        <p:tav tm="0">
                                          <p:val>
                                            <p:fltVal val="0"/>
                                          </p:val>
                                        </p:tav>
                                        <p:tav tm="100000">
                                          <p:val>
                                            <p:strVal val="#ppt_h"/>
                                          </p:val>
                                        </p:tav>
                                      </p:tavLst>
                                    </p:anim>
                                    <p:anim calcmode="lin" valueType="num">
                                      <p:cBhvr>
                                        <p:cTn id="33" dur="2000" fill="hold"/>
                                        <p:tgtEl>
                                          <p:spTgt spid="45"/>
                                        </p:tgtEl>
                                        <p:attrNameLst>
                                          <p:attrName>ppt_x</p:attrName>
                                        </p:attrNameLst>
                                      </p:cBhvr>
                                      <p:tavLst>
                                        <p:tav tm="0" fmla="#ppt_x+(cos(-2*pi*(1-$))*-#ppt_x-sin(-2*pi*(1-$))*(1-#ppt_y))*(1-$)">
                                          <p:val>
                                            <p:fltVal val="0"/>
                                          </p:val>
                                        </p:tav>
                                        <p:tav tm="100000">
                                          <p:val>
                                            <p:fltVal val="1"/>
                                          </p:val>
                                        </p:tav>
                                      </p:tavLst>
                                    </p:anim>
                                    <p:anim calcmode="lin" valueType="num">
                                      <p:cBhvr>
                                        <p:cTn id="34" dur="2000" fill="hold"/>
                                        <p:tgtEl>
                                          <p:spTgt spid="45"/>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0"/>
                                  </p:stCondLst>
                                  <p:childTnLst>
                                    <p:set>
                                      <p:cBhvr>
                                        <p:cTn id="36" dur="1" fill="hold">
                                          <p:stCondLst>
                                            <p:cond delay="0"/>
                                          </p:stCondLst>
                                        </p:cTn>
                                        <p:tgtEl>
                                          <p:spTgt spid="59"/>
                                        </p:tgtEl>
                                        <p:attrNameLst>
                                          <p:attrName>style.visibility</p:attrName>
                                        </p:attrNameLst>
                                      </p:cBhvr>
                                      <p:to>
                                        <p:strVal val="visible"/>
                                      </p:to>
                                    </p:set>
                                    <p:anim calcmode="lin" valueType="num">
                                      <p:cBhvr>
                                        <p:cTn id="37" dur="2000" fill="hold"/>
                                        <p:tgtEl>
                                          <p:spTgt spid="59"/>
                                        </p:tgtEl>
                                        <p:attrNameLst>
                                          <p:attrName>ppt_w</p:attrName>
                                        </p:attrNameLst>
                                      </p:cBhvr>
                                      <p:tavLst>
                                        <p:tav tm="0">
                                          <p:val>
                                            <p:fltVal val="0"/>
                                          </p:val>
                                        </p:tav>
                                        <p:tav tm="100000">
                                          <p:val>
                                            <p:strVal val="#ppt_w"/>
                                          </p:val>
                                        </p:tav>
                                      </p:tavLst>
                                    </p:anim>
                                    <p:anim calcmode="lin" valueType="num">
                                      <p:cBhvr>
                                        <p:cTn id="38" dur="2000" fill="hold"/>
                                        <p:tgtEl>
                                          <p:spTgt spid="59"/>
                                        </p:tgtEl>
                                        <p:attrNameLst>
                                          <p:attrName>ppt_h</p:attrName>
                                        </p:attrNameLst>
                                      </p:cBhvr>
                                      <p:tavLst>
                                        <p:tav tm="0">
                                          <p:val>
                                            <p:fltVal val="0"/>
                                          </p:val>
                                        </p:tav>
                                        <p:tav tm="100000">
                                          <p:val>
                                            <p:strVal val="#ppt_h"/>
                                          </p:val>
                                        </p:tav>
                                      </p:tavLst>
                                    </p:anim>
                                    <p:anim calcmode="lin" valueType="num">
                                      <p:cBhvr>
                                        <p:cTn id="39" dur="2000" fill="hold"/>
                                        <p:tgtEl>
                                          <p:spTgt spid="59"/>
                                        </p:tgtEl>
                                        <p:attrNameLst>
                                          <p:attrName>ppt_x</p:attrName>
                                        </p:attrNameLst>
                                      </p:cBhvr>
                                      <p:tavLst>
                                        <p:tav tm="0" fmla="#ppt_x+(cos(-2*pi*(1-$))*-#ppt_x-sin(-2*pi*(1-$))*(1-#ppt_y))*(1-$)">
                                          <p:val>
                                            <p:fltVal val="0"/>
                                          </p:val>
                                        </p:tav>
                                        <p:tav tm="100000">
                                          <p:val>
                                            <p:fltVal val="1"/>
                                          </p:val>
                                        </p:tav>
                                      </p:tavLst>
                                    </p:anim>
                                    <p:anim calcmode="lin" valueType="num">
                                      <p:cBhvr>
                                        <p:cTn id="40" dur="2000" fill="hold"/>
                                        <p:tgtEl>
                                          <p:spTgt spid="59"/>
                                        </p:tgtEl>
                                        <p:attrNameLst>
                                          <p:attrName>ppt_y</p:attrName>
                                        </p:attrNameLst>
                                      </p:cBhvr>
                                      <p:tavLst>
                                        <p:tav tm="0" fmla="#ppt_y+(sin(-2*pi*(1-$))*-#ppt_x+cos(-2*pi*(1-$))*(1-#ppt_y))*(1-$)">
                                          <p:val>
                                            <p:fltVal val="0"/>
                                          </p:val>
                                        </p:tav>
                                        <p:tav tm="100000">
                                          <p:val>
                                            <p:fltVal val="1"/>
                                          </p:val>
                                        </p:tav>
                                      </p:tavLst>
                                    </p:anim>
                                  </p:childTnLst>
                                </p:cTn>
                              </p:par>
                              <p:par>
                                <p:cTn id="41" presetID="15" presetClass="entr" presetSubtype="0" fill="hold" nodeType="withEffect">
                                  <p:stCondLst>
                                    <p:cond delay="0"/>
                                  </p:stCondLst>
                                  <p:childTnLst>
                                    <p:set>
                                      <p:cBhvr>
                                        <p:cTn id="42" dur="1" fill="hold">
                                          <p:stCondLst>
                                            <p:cond delay="0"/>
                                          </p:stCondLst>
                                        </p:cTn>
                                        <p:tgtEl>
                                          <p:spTgt spid="69"/>
                                        </p:tgtEl>
                                        <p:attrNameLst>
                                          <p:attrName>style.visibility</p:attrName>
                                        </p:attrNameLst>
                                      </p:cBhvr>
                                      <p:to>
                                        <p:strVal val="visible"/>
                                      </p:to>
                                    </p:set>
                                    <p:anim calcmode="lin" valueType="num">
                                      <p:cBhvr>
                                        <p:cTn id="43" dur="2000" fill="hold"/>
                                        <p:tgtEl>
                                          <p:spTgt spid="69"/>
                                        </p:tgtEl>
                                        <p:attrNameLst>
                                          <p:attrName>ppt_w</p:attrName>
                                        </p:attrNameLst>
                                      </p:cBhvr>
                                      <p:tavLst>
                                        <p:tav tm="0">
                                          <p:val>
                                            <p:fltVal val="0"/>
                                          </p:val>
                                        </p:tav>
                                        <p:tav tm="100000">
                                          <p:val>
                                            <p:strVal val="#ppt_w"/>
                                          </p:val>
                                        </p:tav>
                                      </p:tavLst>
                                    </p:anim>
                                    <p:anim calcmode="lin" valueType="num">
                                      <p:cBhvr>
                                        <p:cTn id="44" dur="2000" fill="hold"/>
                                        <p:tgtEl>
                                          <p:spTgt spid="69"/>
                                        </p:tgtEl>
                                        <p:attrNameLst>
                                          <p:attrName>ppt_h</p:attrName>
                                        </p:attrNameLst>
                                      </p:cBhvr>
                                      <p:tavLst>
                                        <p:tav tm="0">
                                          <p:val>
                                            <p:fltVal val="0"/>
                                          </p:val>
                                        </p:tav>
                                        <p:tav tm="100000">
                                          <p:val>
                                            <p:strVal val="#ppt_h"/>
                                          </p:val>
                                        </p:tav>
                                      </p:tavLst>
                                    </p:anim>
                                    <p:anim calcmode="lin" valueType="num">
                                      <p:cBhvr>
                                        <p:cTn id="45" dur="2000" fill="hold"/>
                                        <p:tgtEl>
                                          <p:spTgt spid="69"/>
                                        </p:tgtEl>
                                        <p:attrNameLst>
                                          <p:attrName>ppt_x</p:attrName>
                                        </p:attrNameLst>
                                      </p:cBhvr>
                                      <p:tavLst>
                                        <p:tav tm="0" fmla="#ppt_x+(cos(-2*pi*(1-$))*-#ppt_x-sin(-2*pi*(1-$))*(1-#ppt_y))*(1-$)">
                                          <p:val>
                                            <p:fltVal val="0"/>
                                          </p:val>
                                        </p:tav>
                                        <p:tav tm="100000">
                                          <p:val>
                                            <p:fltVal val="1"/>
                                          </p:val>
                                        </p:tav>
                                      </p:tavLst>
                                    </p:anim>
                                    <p:anim calcmode="lin" valueType="num">
                                      <p:cBhvr>
                                        <p:cTn id="46" dur="2000" fill="hold"/>
                                        <p:tgtEl>
                                          <p:spTgt spid="69"/>
                                        </p:tgtEl>
                                        <p:attrNameLst>
                                          <p:attrName>ppt_y</p:attrName>
                                        </p:attrNameLst>
                                      </p:cBhvr>
                                      <p:tavLst>
                                        <p:tav tm="0" fmla="#ppt_y+(sin(-2*pi*(1-$))*-#ppt_x+cos(-2*pi*(1-$))*(1-#ppt_y))*(1-$)">
                                          <p:val>
                                            <p:fltVal val="0"/>
                                          </p:val>
                                        </p:tav>
                                        <p:tav tm="100000">
                                          <p:val>
                                            <p:fltVal val="1"/>
                                          </p:val>
                                        </p:tav>
                                      </p:tavLst>
                                    </p:anim>
                                  </p:childTnLst>
                                </p:cTn>
                              </p:par>
                              <p:par>
                                <p:cTn id="47" presetID="15" presetClass="entr" presetSubtype="0" fill="hold" nodeType="withEffect">
                                  <p:stCondLst>
                                    <p:cond delay="0"/>
                                  </p:stCondLst>
                                  <p:childTnLst>
                                    <p:set>
                                      <p:cBhvr>
                                        <p:cTn id="48" dur="1" fill="hold">
                                          <p:stCondLst>
                                            <p:cond delay="0"/>
                                          </p:stCondLst>
                                        </p:cTn>
                                        <p:tgtEl>
                                          <p:spTgt spid="85"/>
                                        </p:tgtEl>
                                        <p:attrNameLst>
                                          <p:attrName>style.visibility</p:attrName>
                                        </p:attrNameLst>
                                      </p:cBhvr>
                                      <p:to>
                                        <p:strVal val="visible"/>
                                      </p:to>
                                    </p:set>
                                    <p:anim calcmode="lin" valueType="num">
                                      <p:cBhvr>
                                        <p:cTn id="49" dur="2000" fill="hold"/>
                                        <p:tgtEl>
                                          <p:spTgt spid="85"/>
                                        </p:tgtEl>
                                        <p:attrNameLst>
                                          <p:attrName>ppt_w</p:attrName>
                                        </p:attrNameLst>
                                      </p:cBhvr>
                                      <p:tavLst>
                                        <p:tav tm="0">
                                          <p:val>
                                            <p:fltVal val="0"/>
                                          </p:val>
                                        </p:tav>
                                        <p:tav tm="100000">
                                          <p:val>
                                            <p:strVal val="#ppt_w"/>
                                          </p:val>
                                        </p:tav>
                                      </p:tavLst>
                                    </p:anim>
                                    <p:anim calcmode="lin" valueType="num">
                                      <p:cBhvr>
                                        <p:cTn id="50" dur="2000" fill="hold"/>
                                        <p:tgtEl>
                                          <p:spTgt spid="85"/>
                                        </p:tgtEl>
                                        <p:attrNameLst>
                                          <p:attrName>ppt_h</p:attrName>
                                        </p:attrNameLst>
                                      </p:cBhvr>
                                      <p:tavLst>
                                        <p:tav tm="0">
                                          <p:val>
                                            <p:fltVal val="0"/>
                                          </p:val>
                                        </p:tav>
                                        <p:tav tm="100000">
                                          <p:val>
                                            <p:strVal val="#ppt_h"/>
                                          </p:val>
                                        </p:tav>
                                      </p:tavLst>
                                    </p:anim>
                                    <p:anim calcmode="lin" valueType="num">
                                      <p:cBhvr>
                                        <p:cTn id="51" dur="2000" fill="hold"/>
                                        <p:tgtEl>
                                          <p:spTgt spid="85"/>
                                        </p:tgtEl>
                                        <p:attrNameLst>
                                          <p:attrName>ppt_x</p:attrName>
                                        </p:attrNameLst>
                                      </p:cBhvr>
                                      <p:tavLst>
                                        <p:tav tm="0" fmla="#ppt_x+(cos(-2*pi*(1-$))*-#ppt_x-sin(-2*pi*(1-$))*(1-#ppt_y))*(1-$)">
                                          <p:val>
                                            <p:fltVal val="0"/>
                                          </p:val>
                                        </p:tav>
                                        <p:tav tm="100000">
                                          <p:val>
                                            <p:fltVal val="1"/>
                                          </p:val>
                                        </p:tav>
                                      </p:tavLst>
                                    </p:anim>
                                    <p:anim calcmode="lin" valueType="num">
                                      <p:cBhvr>
                                        <p:cTn id="52" dur="2000" fill="hold"/>
                                        <p:tgtEl>
                                          <p:spTgt spid="85"/>
                                        </p:tgtEl>
                                        <p:attrNameLst>
                                          <p:attrName>ppt_y</p:attrName>
                                        </p:attrNameLst>
                                      </p:cBhvr>
                                      <p:tavLst>
                                        <p:tav tm="0" fmla="#ppt_y+(sin(-2*pi*(1-$))*-#ppt_x+cos(-2*pi*(1-$))*(1-#ppt_y))*(1-$)">
                                          <p:val>
                                            <p:fltVal val="0"/>
                                          </p:val>
                                        </p:tav>
                                        <p:tav tm="100000">
                                          <p:val>
                                            <p:fltVal val="1"/>
                                          </p:val>
                                        </p:tav>
                                      </p:tavLst>
                                    </p:anim>
                                  </p:childTnLst>
                                </p:cTn>
                              </p:par>
                            </p:childTnLst>
                          </p:cTn>
                        </p:par>
                        <p:par>
                          <p:cTn id="53" fill="hold">
                            <p:stCondLst>
                              <p:cond delay="3000"/>
                            </p:stCondLst>
                            <p:childTnLst>
                              <p:par>
                                <p:cTn id="54" presetID="15" presetClass="entr" presetSubtype="0"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1000" fill="hold"/>
                                        <p:tgtEl>
                                          <p:spTgt spid="13"/>
                                        </p:tgtEl>
                                        <p:attrNameLst>
                                          <p:attrName>ppt_w</p:attrName>
                                        </p:attrNameLst>
                                      </p:cBhvr>
                                      <p:tavLst>
                                        <p:tav tm="0">
                                          <p:val>
                                            <p:fltVal val="0"/>
                                          </p:val>
                                        </p:tav>
                                        <p:tav tm="100000">
                                          <p:val>
                                            <p:strVal val="#ppt_w"/>
                                          </p:val>
                                        </p:tav>
                                      </p:tavLst>
                                    </p:anim>
                                    <p:anim calcmode="lin" valueType="num">
                                      <p:cBhvr>
                                        <p:cTn id="57" dur="1000" fill="hold"/>
                                        <p:tgtEl>
                                          <p:spTgt spid="13"/>
                                        </p:tgtEl>
                                        <p:attrNameLst>
                                          <p:attrName>ppt_h</p:attrName>
                                        </p:attrNameLst>
                                      </p:cBhvr>
                                      <p:tavLst>
                                        <p:tav tm="0">
                                          <p:val>
                                            <p:fltVal val="0"/>
                                          </p:val>
                                        </p:tav>
                                        <p:tav tm="100000">
                                          <p:val>
                                            <p:strVal val="#ppt_h"/>
                                          </p:val>
                                        </p:tav>
                                      </p:tavLst>
                                    </p:anim>
                                    <p:anim calcmode="lin" valueType="num">
                                      <p:cBhvr>
                                        <p:cTn id="58"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13"/>
                                        </p:tgtEl>
                                        <p:attrNameLst>
                                          <p:attrName>ppt_y</p:attrName>
                                        </p:attrNameLst>
                                      </p:cBhvr>
                                      <p:tavLst>
                                        <p:tav tm="0" fmla="#ppt_y+(sin(-2*pi*(1-$))*-#ppt_x+cos(-2*pi*(1-$))*(1-#ppt_y))*(1-$)">
                                          <p:val>
                                            <p:fltVal val="0"/>
                                          </p:val>
                                        </p:tav>
                                        <p:tav tm="100000">
                                          <p:val>
                                            <p:fltVal val="1"/>
                                          </p:val>
                                        </p:tav>
                                      </p:tavLst>
                                    </p:anim>
                                  </p:childTnLst>
                                </p:cTn>
                              </p:par>
                              <p:par>
                                <p:cTn id="60" presetID="15" presetClass="entr" presetSubtype="0" fill="hold" grpId="0" nodeType="with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p:cTn id="62" dur="1000" fill="hold"/>
                                        <p:tgtEl>
                                          <p:spTgt spid="12"/>
                                        </p:tgtEl>
                                        <p:attrNameLst>
                                          <p:attrName>ppt_w</p:attrName>
                                        </p:attrNameLst>
                                      </p:cBhvr>
                                      <p:tavLst>
                                        <p:tav tm="0">
                                          <p:val>
                                            <p:fltVal val="0"/>
                                          </p:val>
                                        </p:tav>
                                        <p:tav tm="100000">
                                          <p:val>
                                            <p:strVal val="#ppt_w"/>
                                          </p:val>
                                        </p:tav>
                                      </p:tavLst>
                                    </p:anim>
                                    <p:anim calcmode="lin" valueType="num">
                                      <p:cBhvr>
                                        <p:cTn id="63" dur="1000" fill="hold"/>
                                        <p:tgtEl>
                                          <p:spTgt spid="12"/>
                                        </p:tgtEl>
                                        <p:attrNameLst>
                                          <p:attrName>ppt_h</p:attrName>
                                        </p:attrNameLst>
                                      </p:cBhvr>
                                      <p:tavLst>
                                        <p:tav tm="0">
                                          <p:val>
                                            <p:fltVal val="0"/>
                                          </p:val>
                                        </p:tav>
                                        <p:tav tm="100000">
                                          <p:val>
                                            <p:strVal val="#ppt_h"/>
                                          </p:val>
                                        </p:tav>
                                      </p:tavLst>
                                    </p:anim>
                                    <p:anim calcmode="lin" valueType="num">
                                      <p:cBhvr>
                                        <p:cTn id="64"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65" dur="1000" fill="hold"/>
                                        <p:tgtEl>
                                          <p:spTgt spid="12"/>
                                        </p:tgtEl>
                                        <p:attrNameLst>
                                          <p:attrName>ppt_y</p:attrName>
                                        </p:attrNameLst>
                                      </p:cBhvr>
                                      <p:tavLst>
                                        <p:tav tm="0" fmla="#ppt_y+(sin(-2*pi*(1-$))*-#ppt_x+cos(-2*pi*(1-$))*(1-#ppt_y))*(1-$)">
                                          <p:val>
                                            <p:fltVal val="0"/>
                                          </p:val>
                                        </p:tav>
                                        <p:tav tm="100000">
                                          <p:val>
                                            <p:fltVal val="1"/>
                                          </p:val>
                                        </p:tav>
                                      </p:tavLst>
                                    </p:anim>
                                  </p:childTnLst>
                                </p:cTn>
                              </p:par>
                              <p:par>
                                <p:cTn id="66" presetID="15" presetClass="entr" presetSubtype="0" fill="hold" grpId="0" nodeType="withEffect">
                                  <p:stCondLst>
                                    <p:cond delay="0"/>
                                  </p:stCondLst>
                                  <p:childTnLst>
                                    <p:set>
                                      <p:cBhvr>
                                        <p:cTn id="67" dur="1" fill="hold">
                                          <p:stCondLst>
                                            <p:cond delay="0"/>
                                          </p:stCondLst>
                                        </p:cTn>
                                        <p:tgtEl>
                                          <p:spTgt spid="14"/>
                                        </p:tgtEl>
                                        <p:attrNameLst>
                                          <p:attrName>style.visibility</p:attrName>
                                        </p:attrNameLst>
                                      </p:cBhvr>
                                      <p:to>
                                        <p:strVal val="visible"/>
                                      </p:to>
                                    </p:set>
                                    <p:anim calcmode="lin" valueType="num">
                                      <p:cBhvr>
                                        <p:cTn id="68" dur="1000" fill="hold"/>
                                        <p:tgtEl>
                                          <p:spTgt spid="14"/>
                                        </p:tgtEl>
                                        <p:attrNameLst>
                                          <p:attrName>ppt_w</p:attrName>
                                        </p:attrNameLst>
                                      </p:cBhvr>
                                      <p:tavLst>
                                        <p:tav tm="0">
                                          <p:val>
                                            <p:fltVal val="0"/>
                                          </p:val>
                                        </p:tav>
                                        <p:tav tm="100000">
                                          <p:val>
                                            <p:strVal val="#ppt_w"/>
                                          </p:val>
                                        </p:tav>
                                      </p:tavLst>
                                    </p:anim>
                                    <p:anim calcmode="lin" valueType="num">
                                      <p:cBhvr>
                                        <p:cTn id="69" dur="1000" fill="hold"/>
                                        <p:tgtEl>
                                          <p:spTgt spid="14"/>
                                        </p:tgtEl>
                                        <p:attrNameLst>
                                          <p:attrName>ppt_h</p:attrName>
                                        </p:attrNameLst>
                                      </p:cBhvr>
                                      <p:tavLst>
                                        <p:tav tm="0">
                                          <p:val>
                                            <p:fltVal val="0"/>
                                          </p:val>
                                        </p:tav>
                                        <p:tav tm="100000">
                                          <p:val>
                                            <p:strVal val="#ppt_h"/>
                                          </p:val>
                                        </p:tav>
                                      </p:tavLst>
                                    </p:anim>
                                    <p:anim calcmode="lin" valueType="num">
                                      <p:cBhvr>
                                        <p:cTn id="70"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71" dur="1000" fill="hold"/>
                                        <p:tgtEl>
                                          <p:spTgt spid="14"/>
                                        </p:tgtEl>
                                        <p:attrNameLst>
                                          <p:attrName>ppt_y</p:attrName>
                                        </p:attrNameLst>
                                      </p:cBhvr>
                                      <p:tavLst>
                                        <p:tav tm="0" fmla="#ppt_y+(sin(-2*pi*(1-$))*-#ppt_x+cos(-2*pi*(1-$))*(1-#ppt_y))*(1-$)">
                                          <p:val>
                                            <p:fltVal val="0"/>
                                          </p:val>
                                        </p:tav>
                                        <p:tav tm="100000">
                                          <p:val>
                                            <p:fltVal val="1"/>
                                          </p:val>
                                        </p:tav>
                                      </p:tavLst>
                                    </p:anim>
                                  </p:childTnLst>
                                </p:cTn>
                              </p:par>
                              <p:par>
                                <p:cTn id="72" presetID="15" presetClass="entr" presetSubtype="0" fill="hold" grpId="0" nodeType="withEffect">
                                  <p:stCondLst>
                                    <p:cond delay="0"/>
                                  </p:stCondLst>
                                  <p:childTnLst>
                                    <p:set>
                                      <p:cBhvr>
                                        <p:cTn id="73" dur="1" fill="hold">
                                          <p:stCondLst>
                                            <p:cond delay="0"/>
                                          </p:stCondLst>
                                        </p:cTn>
                                        <p:tgtEl>
                                          <p:spTgt spid="15"/>
                                        </p:tgtEl>
                                        <p:attrNameLst>
                                          <p:attrName>style.visibility</p:attrName>
                                        </p:attrNameLst>
                                      </p:cBhvr>
                                      <p:to>
                                        <p:strVal val="visible"/>
                                      </p:to>
                                    </p:set>
                                    <p:anim calcmode="lin" valueType="num">
                                      <p:cBhvr>
                                        <p:cTn id="74" dur="1000" fill="hold"/>
                                        <p:tgtEl>
                                          <p:spTgt spid="15"/>
                                        </p:tgtEl>
                                        <p:attrNameLst>
                                          <p:attrName>ppt_w</p:attrName>
                                        </p:attrNameLst>
                                      </p:cBhvr>
                                      <p:tavLst>
                                        <p:tav tm="0">
                                          <p:val>
                                            <p:fltVal val="0"/>
                                          </p:val>
                                        </p:tav>
                                        <p:tav tm="100000">
                                          <p:val>
                                            <p:strVal val="#ppt_w"/>
                                          </p:val>
                                        </p:tav>
                                      </p:tavLst>
                                    </p:anim>
                                    <p:anim calcmode="lin" valueType="num">
                                      <p:cBhvr>
                                        <p:cTn id="75" dur="1000" fill="hold"/>
                                        <p:tgtEl>
                                          <p:spTgt spid="15"/>
                                        </p:tgtEl>
                                        <p:attrNameLst>
                                          <p:attrName>ppt_h</p:attrName>
                                        </p:attrNameLst>
                                      </p:cBhvr>
                                      <p:tavLst>
                                        <p:tav tm="0">
                                          <p:val>
                                            <p:fltVal val="0"/>
                                          </p:val>
                                        </p:tav>
                                        <p:tav tm="100000">
                                          <p:val>
                                            <p:strVal val="#ppt_h"/>
                                          </p:val>
                                        </p:tav>
                                      </p:tavLst>
                                    </p:anim>
                                    <p:anim calcmode="lin" valueType="num">
                                      <p:cBhvr>
                                        <p:cTn id="76"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77" dur="1000" fill="hold"/>
                                        <p:tgtEl>
                                          <p:spTgt spid="15"/>
                                        </p:tgtEl>
                                        <p:attrNameLst>
                                          <p:attrName>ppt_y</p:attrName>
                                        </p:attrNameLst>
                                      </p:cBhvr>
                                      <p:tavLst>
                                        <p:tav tm="0" fmla="#ppt_y+(sin(-2*pi*(1-$))*-#ppt_x+cos(-2*pi*(1-$))*(1-#ppt_y))*(1-$)">
                                          <p:val>
                                            <p:fltVal val="0"/>
                                          </p:val>
                                        </p:tav>
                                        <p:tav tm="100000">
                                          <p:val>
                                            <p:fltVal val="1"/>
                                          </p:val>
                                        </p:tav>
                                      </p:tavLst>
                                    </p:anim>
                                  </p:childTnLst>
                                </p:cTn>
                              </p:par>
                              <p:par>
                                <p:cTn id="78" presetID="15" presetClass="entr" presetSubtype="0" fill="hold" grpId="0" nodeType="withEffect">
                                  <p:stCondLst>
                                    <p:cond delay="0"/>
                                  </p:stCondLst>
                                  <p:childTnLst>
                                    <p:set>
                                      <p:cBhvr>
                                        <p:cTn id="79" dur="1" fill="hold">
                                          <p:stCondLst>
                                            <p:cond delay="0"/>
                                          </p:stCondLst>
                                        </p:cTn>
                                        <p:tgtEl>
                                          <p:spTgt spid="17"/>
                                        </p:tgtEl>
                                        <p:attrNameLst>
                                          <p:attrName>style.visibility</p:attrName>
                                        </p:attrNameLst>
                                      </p:cBhvr>
                                      <p:to>
                                        <p:strVal val="visible"/>
                                      </p:to>
                                    </p:set>
                                    <p:anim calcmode="lin" valueType="num">
                                      <p:cBhvr>
                                        <p:cTn id="80" dur="1000" fill="hold"/>
                                        <p:tgtEl>
                                          <p:spTgt spid="17"/>
                                        </p:tgtEl>
                                        <p:attrNameLst>
                                          <p:attrName>ppt_w</p:attrName>
                                        </p:attrNameLst>
                                      </p:cBhvr>
                                      <p:tavLst>
                                        <p:tav tm="0">
                                          <p:val>
                                            <p:fltVal val="0"/>
                                          </p:val>
                                        </p:tav>
                                        <p:tav tm="100000">
                                          <p:val>
                                            <p:strVal val="#ppt_w"/>
                                          </p:val>
                                        </p:tav>
                                      </p:tavLst>
                                    </p:anim>
                                    <p:anim calcmode="lin" valueType="num">
                                      <p:cBhvr>
                                        <p:cTn id="81" dur="1000" fill="hold"/>
                                        <p:tgtEl>
                                          <p:spTgt spid="17"/>
                                        </p:tgtEl>
                                        <p:attrNameLst>
                                          <p:attrName>ppt_h</p:attrName>
                                        </p:attrNameLst>
                                      </p:cBhvr>
                                      <p:tavLst>
                                        <p:tav tm="0">
                                          <p:val>
                                            <p:fltVal val="0"/>
                                          </p:val>
                                        </p:tav>
                                        <p:tav tm="100000">
                                          <p:val>
                                            <p:strVal val="#ppt_h"/>
                                          </p:val>
                                        </p:tav>
                                      </p:tavLst>
                                    </p:anim>
                                    <p:anim calcmode="lin" valueType="num">
                                      <p:cBhvr>
                                        <p:cTn id="82"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83" dur="1000" fill="hold"/>
                                        <p:tgtEl>
                                          <p:spTgt spid="17"/>
                                        </p:tgtEl>
                                        <p:attrNameLst>
                                          <p:attrName>ppt_y</p:attrName>
                                        </p:attrNameLst>
                                      </p:cBhvr>
                                      <p:tavLst>
                                        <p:tav tm="0" fmla="#ppt_y+(sin(-2*pi*(1-$))*-#ppt_x+cos(-2*pi*(1-$))*(1-#ppt_y))*(1-$)">
                                          <p:val>
                                            <p:fltVal val="0"/>
                                          </p:val>
                                        </p:tav>
                                        <p:tav tm="100000">
                                          <p:val>
                                            <p:fltVal val="1"/>
                                          </p:val>
                                        </p:tav>
                                      </p:tavLst>
                                    </p:anim>
                                  </p:childTnLst>
                                </p:cTn>
                              </p:par>
                              <p:par>
                                <p:cTn id="84" presetID="15" presetClass="entr" presetSubtype="0" fill="hold" grpId="0" nodeType="withEffect">
                                  <p:stCondLst>
                                    <p:cond delay="0"/>
                                  </p:stCondLst>
                                  <p:childTnLst>
                                    <p:set>
                                      <p:cBhvr>
                                        <p:cTn id="85" dur="1" fill="hold">
                                          <p:stCondLst>
                                            <p:cond delay="0"/>
                                          </p:stCondLst>
                                        </p:cTn>
                                        <p:tgtEl>
                                          <p:spTgt spid="16"/>
                                        </p:tgtEl>
                                        <p:attrNameLst>
                                          <p:attrName>style.visibility</p:attrName>
                                        </p:attrNameLst>
                                      </p:cBhvr>
                                      <p:to>
                                        <p:strVal val="visible"/>
                                      </p:to>
                                    </p:set>
                                    <p:anim calcmode="lin" valueType="num">
                                      <p:cBhvr>
                                        <p:cTn id="86" dur="1000" fill="hold"/>
                                        <p:tgtEl>
                                          <p:spTgt spid="16"/>
                                        </p:tgtEl>
                                        <p:attrNameLst>
                                          <p:attrName>ppt_w</p:attrName>
                                        </p:attrNameLst>
                                      </p:cBhvr>
                                      <p:tavLst>
                                        <p:tav tm="0">
                                          <p:val>
                                            <p:fltVal val="0"/>
                                          </p:val>
                                        </p:tav>
                                        <p:tav tm="100000">
                                          <p:val>
                                            <p:strVal val="#ppt_w"/>
                                          </p:val>
                                        </p:tav>
                                      </p:tavLst>
                                    </p:anim>
                                    <p:anim calcmode="lin" valueType="num">
                                      <p:cBhvr>
                                        <p:cTn id="87" dur="1000" fill="hold"/>
                                        <p:tgtEl>
                                          <p:spTgt spid="16"/>
                                        </p:tgtEl>
                                        <p:attrNameLst>
                                          <p:attrName>ppt_h</p:attrName>
                                        </p:attrNameLst>
                                      </p:cBhvr>
                                      <p:tavLst>
                                        <p:tav tm="0">
                                          <p:val>
                                            <p:fltVal val="0"/>
                                          </p:val>
                                        </p:tav>
                                        <p:tav tm="100000">
                                          <p:val>
                                            <p:strVal val="#ppt_h"/>
                                          </p:val>
                                        </p:tav>
                                      </p:tavLst>
                                    </p:anim>
                                    <p:anim calcmode="lin" valueType="num">
                                      <p:cBhvr>
                                        <p:cTn id="88"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89"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p:bldP spid="13" grpId="0"/>
      <p:bldP spid="14" grpId="0"/>
      <p:bldP spid="15" grpId="0"/>
      <p:bldP spid="16"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86"/>
          <p:cNvCxnSpPr/>
          <p:nvPr/>
        </p:nvCxnSpPr>
        <p:spPr>
          <a:xfrm>
            <a:off x="1220560" y="2363963"/>
            <a:ext cx="3815503" cy="0"/>
          </a:xfrm>
          <a:prstGeom prst="line">
            <a:avLst/>
          </a:prstGeom>
          <a:noFill/>
          <a:ln w="50800">
            <a:solidFill>
              <a:schemeClr val="accent4"/>
            </a:solidFill>
            <a:headEnd type="oval"/>
            <a:tailEnd type="none"/>
          </a:ln>
        </p:spPr>
      </p:cxnSp>
      <p:cxnSp>
        <p:nvCxnSpPr>
          <p:cNvPr id="3" name="Straight Connector 85"/>
          <p:cNvCxnSpPr/>
          <p:nvPr/>
        </p:nvCxnSpPr>
        <p:spPr>
          <a:xfrm>
            <a:off x="1882845" y="3524561"/>
            <a:ext cx="3131592" cy="0"/>
          </a:xfrm>
          <a:prstGeom prst="line">
            <a:avLst/>
          </a:prstGeom>
          <a:noFill/>
          <a:ln w="50800">
            <a:solidFill>
              <a:schemeClr val="accent4"/>
            </a:solidFill>
            <a:tailEnd type="none"/>
          </a:ln>
        </p:spPr>
      </p:cxnSp>
      <p:cxnSp>
        <p:nvCxnSpPr>
          <p:cNvPr id="4" name="Straight Connector 13"/>
          <p:cNvCxnSpPr/>
          <p:nvPr/>
        </p:nvCxnSpPr>
        <p:spPr>
          <a:xfrm>
            <a:off x="1857448" y="4685159"/>
            <a:ext cx="3995480" cy="0"/>
          </a:xfrm>
          <a:prstGeom prst="line">
            <a:avLst/>
          </a:prstGeom>
          <a:noFill/>
          <a:ln w="50800">
            <a:solidFill>
              <a:schemeClr val="accent4"/>
            </a:solidFill>
            <a:tailEnd type="triangle"/>
          </a:ln>
        </p:spPr>
      </p:cxnSp>
      <p:sp>
        <p:nvSpPr>
          <p:cNvPr id="5" name="Oval 42"/>
          <p:cNvSpPr>
            <a:spLocks noChangeArrowheads="1"/>
          </p:cNvSpPr>
          <p:nvPr/>
        </p:nvSpPr>
        <p:spPr bwMode="auto">
          <a:xfrm>
            <a:off x="1896040" y="2255213"/>
            <a:ext cx="178021" cy="192101"/>
          </a:xfrm>
          <a:prstGeom prst="ellipse">
            <a:avLst/>
          </a:prstGeom>
          <a:solidFill>
            <a:srgbClr val="E2E2E2"/>
          </a:solidFill>
          <a:ln w="19050">
            <a:solidFill>
              <a:schemeClr val="accent4"/>
            </a:solidFill>
            <a:round/>
          </a:ln>
        </p:spPr>
        <p:txBody>
          <a:bodyPr vert="horz" wrap="square" lIns="91431" tIns="45715" rIns="91431" bIns="45715" numCol="1" anchor="t" anchorCtr="0" compatLnSpc="1"/>
          <a:lstStyle/>
          <a:p>
            <a:endParaRPr lang="zh-CN" altLang="en-US" sz="1600"/>
          </a:p>
        </p:txBody>
      </p:sp>
      <p:sp>
        <p:nvSpPr>
          <p:cNvPr id="6" name="TextBox 5"/>
          <p:cNvSpPr txBox="1"/>
          <p:nvPr/>
        </p:nvSpPr>
        <p:spPr>
          <a:xfrm>
            <a:off x="1716953" y="2513825"/>
            <a:ext cx="3147308" cy="338555"/>
          </a:xfrm>
          <a:prstGeom prst="rect">
            <a:avLst/>
          </a:prstGeom>
          <a:noFill/>
        </p:spPr>
        <p:txBody>
          <a:bodyPr wrap="square" lIns="91431" tIns="45715" rIns="91431" bIns="45715" rtlCol="0">
            <a:spAutoFit/>
          </a:bodyPr>
          <a:lstStyle/>
          <a:p>
            <a:r>
              <a:rPr lang="en-US" altLang="zh-CN" sz="1600" dirty="0">
                <a:solidFill>
                  <a:schemeClr val="tx1">
                    <a:lumMod val="50000"/>
                    <a:lumOff val="50000"/>
                  </a:schemeClr>
                </a:solidFill>
                <a:latin typeface="Helvetica Inserat LT Std" panose="020B0806030702050204" pitchFamily="34" charset="0"/>
              </a:rPr>
              <a:t>Jan         Feb         Mar         Apr</a:t>
            </a:r>
            <a:endParaRPr lang="zh-CN" altLang="en-US" sz="1600" dirty="0">
              <a:solidFill>
                <a:schemeClr val="tx1">
                  <a:lumMod val="50000"/>
                  <a:lumOff val="50000"/>
                </a:schemeClr>
              </a:solidFill>
              <a:latin typeface="Helvetica Inserat LT Std" panose="020B0806030702050204" pitchFamily="34" charset="0"/>
            </a:endParaRPr>
          </a:p>
        </p:txBody>
      </p:sp>
      <p:sp>
        <p:nvSpPr>
          <p:cNvPr id="7" name="TextBox 6"/>
          <p:cNvSpPr txBox="1"/>
          <p:nvPr/>
        </p:nvSpPr>
        <p:spPr>
          <a:xfrm>
            <a:off x="2323908" y="4933172"/>
            <a:ext cx="3543524" cy="338555"/>
          </a:xfrm>
          <a:prstGeom prst="rect">
            <a:avLst/>
          </a:prstGeom>
          <a:noFill/>
        </p:spPr>
        <p:txBody>
          <a:bodyPr wrap="square" lIns="91431" tIns="45715" rIns="91431" bIns="45715" rtlCol="0">
            <a:spAutoFit/>
          </a:bodyPr>
          <a:lstStyle/>
          <a:p>
            <a:r>
              <a:rPr lang="en-US" altLang="zh-CN" sz="1600" dirty="0">
                <a:solidFill>
                  <a:schemeClr val="tx1">
                    <a:lumMod val="50000"/>
                    <a:lumOff val="50000"/>
                  </a:schemeClr>
                </a:solidFill>
                <a:latin typeface="Helvetica Inserat LT Std" panose="020B0806030702050204" pitchFamily="34" charset="0"/>
              </a:rPr>
              <a:t>Aug         Sep         Oct         Nov</a:t>
            </a:r>
            <a:endParaRPr lang="zh-CN" altLang="en-US" sz="1600" dirty="0">
              <a:solidFill>
                <a:schemeClr val="tx1">
                  <a:lumMod val="50000"/>
                  <a:lumOff val="50000"/>
                </a:schemeClr>
              </a:solidFill>
              <a:latin typeface="Helvetica Inserat LT Std" panose="020B0806030702050204" pitchFamily="34" charset="0"/>
            </a:endParaRPr>
          </a:p>
        </p:txBody>
      </p:sp>
      <p:sp>
        <p:nvSpPr>
          <p:cNvPr id="8" name="Arc 1"/>
          <p:cNvSpPr/>
          <p:nvPr/>
        </p:nvSpPr>
        <p:spPr>
          <a:xfrm>
            <a:off x="4379822" y="2363965"/>
            <a:ext cx="1165043" cy="1165195"/>
          </a:xfrm>
          <a:prstGeom prst="arc">
            <a:avLst>
              <a:gd name="adj1" fmla="val 16200000"/>
              <a:gd name="adj2" fmla="val 5171460"/>
            </a:avLst>
          </a:prstGeom>
          <a:noFill/>
          <a:ln w="50800">
            <a:solidFill>
              <a:schemeClr val="accent4"/>
            </a:solidFill>
          </a:ln>
        </p:spPr>
        <p:txBody>
          <a:bodyPr vert="horz" wrap="square" lIns="91431" tIns="45715" rIns="91431" bIns="45715" numCol="1" anchor="t" anchorCtr="0" compatLnSpc="1"/>
          <a:lstStyle/>
          <a:p>
            <a:endParaRPr lang="zh-CN" altLang="en-US" sz="1600"/>
          </a:p>
        </p:txBody>
      </p:sp>
      <p:sp>
        <p:nvSpPr>
          <p:cNvPr id="9" name="TextBox 8"/>
          <p:cNvSpPr txBox="1"/>
          <p:nvPr/>
        </p:nvSpPr>
        <p:spPr>
          <a:xfrm>
            <a:off x="2302092" y="3757631"/>
            <a:ext cx="3147308" cy="338555"/>
          </a:xfrm>
          <a:prstGeom prst="rect">
            <a:avLst/>
          </a:prstGeom>
          <a:noFill/>
        </p:spPr>
        <p:txBody>
          <a:bodyPr wrap="square" lIns="91431" tIns="45715" rIns="91431" bIns="45715" rtlCol="0">
            <a:spAutoFit/>
          </a:bodyPr>
          <a:lstStyle/>
          <a:p>
            <a:r>
              <a:rPr lang="en-US" altLang="zh-CN" sz="1600" dirty="0">
                <a:solidFill>
                  <a:schemeClr val="tx1">
                    <a:lumMod val="50000"/>
                    <a:lumOff val="50000"/>
                  </a:schemeClr>
                </a:solidFill>
                <a:latin typeface="Helvetica Inserat LT Std" panose="020B0806030702050204" pitchFamily="34" charset="0"/>
              </a:rPr>
              <a:t>May        Jun          Jul</a:t>
            </a:r>
            <a:endParaRPr lang="zh-CN" altLang="en-US" sz="1600" dirty="0">
              <a:solidFill>
                <a:schemeClr val="tx1">
                  <a:lumMod val="50000"/>
                  <a:lumOff val="50000"/>
                </a:schemeClr>
              </a:solidFill>
              <a:latin typeface="Helvetica Inserat LT Std" panose="020B0806030702050204" pitchFamily="34" charset="0"/>
            </a:endParaRPr>
          </a:p>
        </p:txBody>
      </p:sp>
      <p:sp>
        <p:nvSpPr>
          <p:cNvPr id="10" name="Arc 69"/>
          <p:cNvSpPr/>
          <p:nvPr/>
        </p:nvSpPr>
        <p:spPr>
          <a:xfrm flipH="1">
            <a:off x="1323952" y="3524562"/>
            <a:ext cx="1165043" cy="1165195"/>
          </a:xfrm>
          <a:prstGeom prst="arc">
            <a:avLst>
              <a:gd name="adj1" fmla="val 16200000"/>
              <a:gd name="adj2" fmla="val 5171460"/>
            </a:avLst>
          </a:prstGeom>
          <a:noFill/>
          <a:ln w="50800">
            <a:solidFill>
              <a:schemeClr val="accent4"/>
            </a:solidFill>
          </a:ln>
        </p:spPr>
        <p:txBody>
          <a:bodyPr vert="horz" wrap="square" lIns="91431" tIns="45715" rIns="91431" bIns="45715" numCol="1" anchor="t" anchorCtr="0" compatLnSpc="1"/>
          <a:lstStyle/>
          <a:p>
            <a:endParaRPr lang="zh-CN" altLang="en-US" sz="1600"/>
          </a:p>
        </p:txBody>
      </p:sp>
      <p:sp>
        <p:nvSpPr>
          <p:cNvPr id="11" name="Oval 14"/>
          <p:cNvSpPr/>
          <p:nvPr/>
        </p:nvSpPr>
        <p:spPr>
          <a:xfrm>
            <a:off x="1373032" y="2194563"/>
            <a:ext cx="319221" cy="3192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sz="1600" b="1" dirty="0">
                <a:solidFill>
                  <a:schemeClr val="bg1"/>
                </a:solidFill>
              </a:rPr>
              <a:t>1</a:t>
            </a:r>
            <a:endParaRPr lang="zh-CN" altLang="en-US" sz="1600" b="1" dirty="0">
              <a:solidFill>
                <a:schemeClr val="bg1"/>
              </a:solidFill>
            </a:endParaRPr>
          </a:p>
        </p:txBody>
      </p:sp>
      <p:sp>
        <p:nvSpPr>
          <p:cNvPr id="12" name="Oval 88"/>
          <p:cNvSpPr/>
          <p:nvPr/>
        </p:nvSpPr>
        <p:spPr>
          <a:xfrm>
            <a:off x="4657059" y="3366979"/>
            <a:ext cx="319221" cy="3192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sz="1600" b="1" dirty="0">
                <a:solidFill>
                  <a:schemeClr val="bg1"/>
                </a:solidFill>
              </a:rPr>
              <a:t>2</a:t>
            </a:r>
            <a:endParaRPr lang="zh-CN" altLang="en-US" sz="1600" b="1" dirty="0">
              <a:solidFill>
                <a:schemeClr val="bg1"/>
              </a:solidFill>
            </a:endParaRPr>
          </a:p>
        </p:txBody>
      </p:sp>
      <p:sp>
        <p:nvSpPr>
          <p:cNvPr id="13" name="Oval 89"/>
          <p:cNvSpPr/>
          <p:nvPr/>
        </p:nvSpPr>
        <p:spPr>
          <a:xfrm>
            <a:off x="1828490" y="4516738"/>
            <a:ext cx="319221" cy="3192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sz="1600" b="1" dirty="0">
                <a:solidFill>
                  <a:schemeClr val="bg1"/>
                </a:solidFill>
              </a:rPr>
              <a:t>3</a:t>
            </a:r>
            <a:endParaRPr lang="zh-CN" altLang="en-US" sz="1600" b="1" dirty="0">
              <a:solidFill>
                <a:schemeClr val="bg1"/>
              </a:solidFill>
            </a:endParaRPr>
          </a:p>
        </p:txBody>
      </p:sp>
      <p:sp>
        <p:nvSpPr>
          <p:cNvPr id="14" name="Oval 42"/>
          <p:cNvSpPr>
            <a:spLocks noChangeArrowheads="1"/>
          </p:cNvSpPr>
          <p:nvPr/>
        </p:nvSpPr>
        <p:spPr bwMode="auto">
          <a:xfrm>
            <a:off x="2733950" y="2255213"/>
            <a:ext cx="178021" cy="192101"/>
          </a:xfrm>
          <a:prstGeom prst="ellipse">
            <a:avLst/>
          </a:prstGeom>
          <a:solidFill>
            <a:srgbClr val="E2E2E2"/>
          </a:solidFill>
          <a:ln w="19050">
            <a:solidFill>
              <a:schemeClr val="accent4"/>
            </a:solidFill>
            <a:round/>
          </a:ln>
        </p:spPr>
        <p:txBody>
          <a:bodyPr vert="horz" wrap="square" lIns="91431" tIns="45715" rIns="91431" bIns="45715" numCol="1" anchor="t" anchorCtr="0" compatLnSpc="1"/>
          <a:lstStyle/>
          <a:p>
            <a:endParaRPr lang="zh-CN" altLang="en-US" sz="1600"/>
          </a:p>
        </p:txBody>
      </p:sp>
      <p:sp>
        <p:nvSpPr>
          <p:cNvPr id="15" name="Oval 42"/>
          <p:cNvSpPr>
            <a:spLocks noChangeArrowheads="1"/>
          </p:cNvSpPr>
          <p:nvPr/>
        </p:nvSpPr>
        <p:spPr bwMode="auto">
          <a:xfrm>
            <a:off x="3592399" y="2255213"/>
            <a:ext cx="178021" cy="192101"/>
          </a:xfrm>
          <a:prstGeom prst="ellipse">
            <a:avLst/>
          </a:prstGeom>
          <a:solidFill>
            <a:srgbClr val="E2E2E2"/>
          </a:solidFill>
          <a:ln w="19050">
            <a:solidFill>
              <a:schemeClr val="accent4"/>
            </a:solidFill>
            <a:round/>
          </a:ln>
        </p:spPr>
        <p:txBody>
          <a:bodyPr vert="horz" wrap="square" lIns="91431" tIns="45715" rIns="91431" bIns="45715" numCol="1" anchor="t" anchorCtr="0" compatLnSpc="1"/>
          <a:lstStyle/>
          <a:p>
            <a:endParaRPr lang="zh-CN" altLang="en-US" sz="1600"/>
          </a:p>
        </p:txBody>
      </p:sp>
      <p:sp>
        <p:nvSpPr>
          <p:cNvPr id="16" name="Oval 42"/>
          <p:cNvSpPr>
            <a:spLocks noChangeArrowheads="1"/>
          </p:cNvSpPr>
          <p:nvPr/>
        </p:nvSpPr>
        <p:spPr bwMode="auto">
          <a:xfrm>
            <a:off x="4453641" y="2255213"/>
            <a:ext cx="178021" cy="192101"/>
          </a:xfrm>
          <a:prstGeom prst="ellipse">
            <a:avLst/>
          </a:prstGeom>
          <a:solidFill>
            <a:srgbClr val="E2E2E2"/>
          </a:solidFill>
          <a:ln w="19050">
            <a:solidFill>
              <a:schemeClr val="accent4"/>
            </a:solidFill>
            <a:round/>
          </a:ln>
        </p:spPr>
        <p:txBody>
          <a:bodyPr vert="horz" wrap="square" lIns="91431" tIns="45715" rIns="91431" bIns="45715" numCol="1" anchor="t" anchorCtr="0" compatLnSpc="1"/>
          <a:lstStyle/>
          <a:p>
            <a:endParaRPr lang="zh-CN" altLang="en-US" sz="1600"/>
          </a:p>
        </p:txBody>
      </p:sp>
      <p:sp>
        <p:nvSpPr>
          <p:cNvPr id="17" name="Oval 42"/>
          <p:cNvSpPr>
            <a:spLocks noChangeArrowheads="1"/>
          </p:cNvSpPr>
          <p:nvPr/>
        </p:nvSpPr>
        <p:spPr bwMode="auto">
          <a:xfrm>
            <a:off x="2487177" y="3423915"/>
            <a:ext cx="178021" cy="192101"/>
          </a:xfrm>
          <a:prstGeom prst="ellipse">
            <a:avLst/>
          </a:prstGeom>
          <a:solidFill>
            <a:srgbClr val="E2E2E2"/>
          </a:solidFill>
          <a:ln w="19050">
            <a:solidFill>
              <a:schemeClr val="accent4"/>
            </a:solidFill>
            <a:round/>
          </a:ln>
        </p:spPr>
        <p:txBody>
          <a:bodyPr vert="horz" wrap="square" lIns="91431" tIns="45715" rIns="91431" bIns="45715" numCol="1" anchor="t" anchorCtr="0" compatLnSpc="1"/>
          <a:lstStyle/>
          <a:p>
            <a:endParaRPr lang="zh-CN" altLang="en-US" sz="1600"/>
          </a:p>
        </p:txBody>
      </p:sp>
      <p:sp>
        <p:nvSpPr>
          <p:cNvPr id="18" name="Oval 42"/>
          <p:cNvSpPr>
            <a:spLocks noChangeArrowheads="1"/>
          </p:cNvSpPr>
          <p:nvPr/>
        </p:nvSpPr>
        <p:spPr bwMode="auto">
          <a:xfrm>
            <a:off x="3347705" y="3423915"/>
            <a:ext cx="178021" cy="192101"/>
          </a:xfrm>
          <a:prstGeom prst="ellipse">
            <a:avLst/>
          </a:prstGeom>
          <a:solidFill>
            <a:srgbClr val="E2E2E2"/>
          </a:solidFill>
          <a:ln w="19050">
            <a:solidFill>
              <a:schemeClr val="accent4"/>
            </a:solidFill>
            <a:round/>
          </a:ln>
        </p:spPr>
        <p:txBody>
          <a:bodyPr vert="horz" wrap="square" lIns="91431" tIns="45715" rIns="91431" bIns="45715" numCol="1" anchor="t" anchorCtr="0" compatLnSpc="1"/>
          <a:lstStyle/>
          <a:p>
            <a:endParaRPr lang="zh-CN" altLang="en-US" sz="1600"/>
          </a:p>
        </p:txBody>
      </p:sp>
      <p:sp>
        <p:nvSpPr>
          <p:cNvPr id="19" name="Oval 42"/>
          <p:cNvSpPr>
            <a:spLocks noChangeArrowheads="1"/>
          </p:cNvSpPr>
          <p:nvPr/>
        </p:nvSpPr>
        <p:spPr bwMode="auto">
          <a:xfrm>
            <a:off x="4221787" y="3434181"/>
            <a:ext cx="178021" cy="192101"/>
          </a:xfrm>
          <a:prstGeom prst="ellipse">
            <a:avLst/>
          </a:prstGeom>
          <a:solidFill>
            <a:srgbClr val="E2E2E2"/>
          </a:solidFill>
          <a:ln w="19050">
            <a:solidFill>
              <a:schemeClr val="accent4"/>
            </a:solidFill>
            <a:round/>
          </a:ln>
        </p:spPr>
        <p:txBody>
          <a:bodyPr vert="horz" wrap="square" lIns="91431" tIns="45715" rIns="91431" bIns="45715" numCol="1" anchor="t" anchorCtr="0" compatLnSpc="1"/>
          <a:lstStyle/>
          <a:p>
            <a:endParaRPr lang="zh-CN" altLang="en-US" sz="1600"/>
          </a:p>
        </p:txBody>
      </p:sp>
      <p:sp>
        <p:nvSpPr>
          <p:cNvPr id="20" name="Oval 42"/>
          <p:cNvSpPr>
            <a:spLocks noChangeArrowheads="1"/>
          </p:cNvSpPr>
          <p:nvPr/>
        </p:nvSpPr>
        <p:spPr bwMode="auto">
          <a:xfrm>
            <a:off x="2487177" y="4593708"/>
            <a:ext cx="178021" cy="192101"/>
          </a:xfrm>
          <a:prstGeom prst="ellipse">
            <a:avLst/>
          </a:prstGeom>
          <a:solidFill>
            <a:srgbClr val="E2E2E2"/>
          </a:solidFill>
          <a:ln w="19050">
            <a:solidFill>
              <a:schemeClr val="accent4"/>
            </a:solidFill>
            <a:round/>
          </a:ln>
        </p:spPr>
        <p:txBody>
          <a:bodyPr vert="horz" wrap="square" lIns="91431" tIns="45715" rIns="91431" bIns="45715" numCol="1" anchor="t" anchorCtr="0" compatLnSpc="1"/>
          <a:lstStyle/>
          <a:p>
            <a:endParaRPr lang="zh-CN" altLang="en-US" sz="1600"/>
          </a:p>
        </p:txBody>
      </p:sp>
      <p:sp>
        <p:nvSpPr>
          <p:cNvPr id="21" name="Oval 42"/>
          <p:cNvSpPr>
            <a:spLocks noChangeArrowheads="1"/>
          </p:cNvSpPr>
          <p:nvPr/>
        </p:nvSpPr>
        <p:spPr bwMode="auto">
          <a:xfrm>
            <a:off x="3347705" y="4604199"/>
            <a:ext cx="178021" cy="192101"/>
          </a:xfrm>
          <a:prstGeom prst="ellipse">
            <a:avLst/>
          </a:prstGeom>
          <a:solidFill>
            <a:srgbClr val="E2E2E2"/>
          </a:solidFill>
          <a:ln w="19050">
            <a:solidFill>
              <a:schemeClr val="accent4"/>
            </a:solidFill>
            <a:round/>
          </a:ln>
        </p:spPr>
        <p:txBody>
          <a:bodyPr vert="horz" wrap="square" lIns="91431" tIns="45715" rIns="91431" bIns="45715" numCol="1" anchor="t" anchorCtr="0" compatLnSpc="1"/>
          <a:lstStyle/>
          <a:p>
            <a:endParaRPr lang="zh-CN" altLang="en-US" sz="1600"/>
          </a:p>
        </p:txBody>
      </p:sp>
      <p:sp>
        <p:nvSpPr>
          <p:cNvPr id="22" name="Oval 42"/>
          <p:cNvSpPr>
            <a:spLocks noChangeArrowheads="1"/>
          </p:cNvSpPr>
          <p:nvPr/>
        </p:nvSpPr>
        <p:spPr bwMode="auto">
          <a:xfrm>
            <a:off x="4221787" y="4592565"/>
            <a:ext cx="178021" cy="192101"/>
          </a:xfrm>
          <a:prstGeom prst="ellipse">
            <a:avLst/>
          </a:prstGeom>
          <a:solidFill>
            <a:srgbClr val="E2E2E2"/>
          </a:solidFill>
          <a:ln w="19050">
            <a:solidFill>
              <a:schemeClr val="accent4"/>
            </a:solidFill>
            <a:round/>
          </a:ln>
        </p:spPr>
        <p:txBody>
          <a:bodyPr vert="horz" wrap="square" lIns="91431" tIns="45715" rIns="91431" bIns="45715" numCol="1" anchor="t" anchorCtr="0" compatLnSpc="1"/>
          <a:lstStyle/>
          <a:p>
            <a:endParaRPr lang="zh-CN" altLang="en-US" sz="1600"/>
          </a:p>
        </p:txBody>
      </p:sp>
      <p:sp>
        <p:nvSpPr>
          <p:cNvPr id="23" name="Oval 42"/>
          <p:cNvSpPr>
            <a:spLocks noChangeArrowheads="1"/>
          </p:cNvSpPr>
          <p:nvPr/>
        </p:nvSpPr>
        <p:spPr bwMode="auto">
          <a:xfrm>
            <a:off x="5095871" y="4592565"/>
            <a:ext cx="178021" cy="192101"/>
          </a:xfrm>
          <a:prstGeom prst="ellipse">
            <a:avLst/>
          </a:prstGeom>
          <a:solidFill>
            <a:srgbClr val="E2E2E2"/>
          </a:solidFill>
          <a:ln w="19050">
            <a:solidFill>
              <a:schemeClr val="accent4"/>
            </a:solidFill>
            <a:round/>
          </a:ln>
        </p:spPr>
        <p:txBody>
          <a:bodyPr vert="horz" wrap="square" lIns="91431" tIns="45715" rIns="91431" bIns="45715" numCol="1" anchor="t" anchorCtr="0" compatLnSpc="1"/>
          <a:lstStyle/>
          <a:p>
            <a:endParaRPr lang="zh-CN" altLang="en-US" sz="1600"/>
          </a:p>
        </p:txBody>
      </p:sp>
      <p:sp>
        <p:nvSpPr>
          <p:cNvPr id="24" name="文本框 8"/>
          <p:cNvSpPr txBox="1"/>
          <p:nvPr/>
        </p:nvSpPr>
        <p:spPr>
          <a:xfrm>
            <a:off x="6287997" y="2000619"/>
            <a:ext cx="4806304" cy="1036181"/>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700" dirty="0">
                <a:solidFill>
                  <a:schemeClr val="accent3"/>
                </a:solidFill>
                <a:latin typeface="微软雅黑" panose="020B0503020204020204" pitchFamily="34" charset="-122"/>
                <a:ea typeface="微软雅黑" panose="020B0503020204020204" pitchFamily="34" charset="-122"/>
              </a:rPr>
              <a:t>01</a:t>
            </a:r>
            <a:r>
              <a:rPr lang="zh-CN" altLang="en-US" sz="1400" dirty="0">
                <a:solidFill>
                  <a:schemeClr val="accent3"/>
                </a:solidFill>
                <a:latin typeface="微软雅黑" panose="020B0503020204020204" pitchFamily="34" charset="-122"/>
                <a:ea typeface="微软雅黑" panose="020B0503020204020204" pitchFamily="34" charset="-122"/>
              </a:rPr>
              <a:t>单击此处输入标题</a:t>
            </a:r>
            <a:endParaRPr lang="en-US" altLang="zh-CN" sz="1400" dirty="0">
              <a:solidFill>
                <a:schemeClr val="accent3"/>
              </a:solidFill>
              <a:latin typeface="微软雅黑" panose="020B0503020204020204" pitchFamily="34" charset="-122"/>
              <a:ea typeface="微软雅黑" panose="020B0503020204020204" pitchFamily="34" charset="-122"/>
            </a:endParaRPr>
          </a:p>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请在此粘贴或者输入你的文字内容请在此粘贴或者输入你的文字内容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请在此粘贴或者输入你的文字内容请在此粘贴或者输入你的文字内容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文本框 8"/>
          <p:cNvSpPr txBox="1"/>
          <p:nvPr/>
        </p:nvSpPr>
        <p:spPr>
          <a:xfrm>
            <a:off x="6287997" y="3157524"/>
            <a:ext cx="4806304" cy="1036181"/>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700" dirty="0">
                <a:solidFill>
                  <a:schemeClr val="accent2"/>
                </a:solidFill>
                <a:latin typeface="微软雅黑" panose="020B0503020204020204" pitchFamily="34" charset="-122"/>
                <a:ea typeface="微软雅黑" panose="020B0503020204020204" pitchFamily="34" charset="-122"/>
              </a:rPr>
              <a:t>02</a:t>
            </a:r>
            <a:r>
              <a:rPr lang="zh-CN" altLang="en-US" sz="1400" dirty="0">
                <a:solidFill>
                  <a:schemeClr val="accent2"/>
                </a:solidFill>
                <a:latin typeface="微软雅黑" panose="020B0503020204020204" pitchFamily="34" charset="-122"/>
                <a:ea typeface="微软雅黑" panose="020B0503020204020204" pitchFamily="34" charset="-122"/>
              </a:rPr>
              <a:t>单击此处输入标题</a:t>
            </a:r>
            <a:endParaRPr lang="en-US" altLang="zh-CN" sz="1400" dirty="0">
              <a:solidFill>
                <a:schemeClr val="accent2"/>
              </a:solidFill>
              <a:latin typeface="微软雅黑" panose="020B0503020204020204" pitchFamily="34" charset="-122"/>
              <a:ea typeface="微软雅黑" panose="020B0503020204020204" pitchFamily="34" charset="-122"/>
            </a:endParaRPr>
          </a:p>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请在此粘贴或者输入你的文字内容请在此粘贴或者输入你的文字内容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请在此粘贴或者输入你的文字内容请在此粘贴或者输入你的文字内容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文本框 8"/>
          <p:cNvSpPr txBox="1"/>
          <p:nvPr/>
        </p:nvSpPr>
        <p:spPr>
          <a:xfrm>
            <a:off x="6287997" y="4225436"/>
            <a:ext cx="4806304" cy="1036181"/>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700" dirty="0">
                <a:solidFill>
                  <a:schemeClr val="accent1"/>
                </a:solidFill>
                <a:latin typeface="微软雅黑" panose="020B0503020204020204" pitchFamily="34" charset="-122"/>
                <a:ea typeface="微软雅黑" panose="020B0503020204020204" pitchFamily="34" charset="-122"/>
              </a:rPr>
              <a:t>03</a:t>
            </a:r>
            <a:r>
              <a:rPr lang="zh-CN" altLang="en-US" sz="1400" dirty="0">
                <a:solidFill>
                  <a:schemeClr val="accent1"/>
                </a:solidFill>
                <a:latin typeface="微软雅黑" panose="020B0503020204020204" pitchFamily="34" charset="-122"/>
                <a:ea typeface="微软雅黑" panose="020B0503020204020204" pitchFamily="34" charset="-122"/>
              </a:rPr>
              <a:t>单击此处输入标题</a:t>
            </a:r>
            <a:endParaRPr lang="en-US" altLang="zh-CN" sz="1400" dirty="0">
              <a:solidFill>
                <a:schemeClr val="accent1"/>
              </a:solidFill>
              <a:latin typeface="微软雅黑" panose="020B0503020204020204" pitchFamily="34" charset="-122"/>
              <a:ea typeface="微软雅黑" panose="020B0503020204020204" pitchFamily="34" charset="-122"/>
            </a:endParaRPr>
          </a:p>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请在此粘贴或者输入你的文字内容请在此粘贴或者输入你的文字内容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请在此粘贴或者输入你的文字内容请在此粘贴或者输入你的文字内容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标题 26"/>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5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250"/>
                                        <p:tgtEl>
                                          <p:spTgt spid="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250"/>
                                        <p:tgtEl>
                                          <p:spTgt spid="3"/>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250"/>
                                        <p:tgtEl>
                                          <p:spTgt spid="10"/>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250"/>
                                        <p:tgtEl>
                                          <p:spTgt spid="4"/>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250" fill="hold"/>
                                        <p:tgtEl>
                                          <p:spTgt spid="11"/>
                                        </p:tgtEl>
                                        <p:attrNameLst>
                                          <p:attrName>ppt_w</p:attrName>
                                        </p:attrNameLst>
                                      </p:cBhvr>
                                      <p:tavLst>
                                        <p:tav tm="0">
                                          <p:val>
                                            <p:fltVal val="0"/>
                                          </p:val>
                                        </p:tav>
                                        <p:tav tm="100000">
                                          <p:val>
                                            <p:strVal val="#ppt_w"/>
                                          </p:val>
                                        </p:tav>
                                      </p:tavLst>
                                    </p:anim>
                                    <p:anim calcmode="lin" valueType="num">
                                      <p:cBhvr>
                                        <p:cTn id="28" dur="250" fill="hold"/>
                                        <p:tgtEl>
                                          <p:spTgt spid="11"/>
                                        </p:tgtEl>
                                        <p:attrNameLst>
                                          <p:attrName>ppt_h</p:attrName>
                                        </p:attrNameLst>
                                      </p:cBhvr>
                                      <p:tavLst>
                                        <p:tav tm="0">
                                          <p:val>
                                            <p:fltVal val="0"/>
                                          </p:val>
                                        </p:tav>
                                        <p:tav tm="100000">
                                          <p:val>
                                            <p:strVal val="#ppt_h"/>
                                          </p:val>
                                        </p:tav>
                                      </p:tavLst>
                                    </p:anim>
                                    <p:animEffect transition="in" filter="fade">
                                      <p:cBhvr>
                                        <p:cTn id="29" dur="250"/>
                                        <p:tgtEl>
                                          <p:spTgt spid="11"/>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250" fill="hold"/>
                                        <p:tgtEl>
                                          <p:spTgt spid="5"/>
                                        </p:tgtEl>
                                        <p:attrNameLst>
                                          <p:attrName>ppt_w</p:attrName>
                                        </p:attrNameLst>
                                      </p:cBhvr>
                                      <p:tavLst>
                                        <p:tav tm="0">
                                          <p:val>
                                            <p:fltVal val="0"/>
                                          </p:val>
                                        </p:tav>
                                        <p:tav tm="100000">
                                          <p:val>
                                            <p:strVal val="#ppt_w"/>
                                          </p:val>
                                        </p:tav>
                                      </p:tavLst>
                                    </p:anim>
                                    <p:anim calcmode="lin" valueType="num">
                                      <p:cBhvr>
                                        <p:cTn id="34" dur="250" fill="hold"/>
                                        <p:tgtEl>
                                          <p:spTgt spid="5"/>
                                        </p:tgtEl>
                                        <p:attrNameLst>
                                          <p:attrName>ppt_h</p:attrName>
                                        </p:attrNameLst>
                                      </p:cBhvr>
                                      <p:tavLst>
                                        <p:tav tm="0">
                                          <p:val>
                                            <p:fltVal val="0"/>
                                          </p:val>
                                        </p:tav>
                                        <p:tav tm="100000">
                                          <p:val>
                                            <p:strVal val="#ppt_h"/>
                                          </p:val>
                                        </p:tav>
                                      </p:tavLst>
                                    </p:anim>
                                    <p:animEffect transition="in" filter="fade">
                                      <p:cBhvr>
                                        <p:cTn id="35" dur="250"/>
                                        <p:tgtEl>
                                          <p:spTgt spid="5"/>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250" fill="hold"/>
                                        <p:tgtEl>
                                          <p:spTgt spid="14"/>
                                        </p:tgtEl>
                                        <p:attrNameLst>
                                          <p:attrName>ppt_w</p:attrName>
                                        </p:attrNameLst>
                                      </p:cBhvr>
                                      <p:tavLst>
                                        <p:tav tm="0">
                                          <p:val>
                                            <p:fltVal val="0"/>
                                          </p:val>
                                        </p:tav>
                                        <p:tav tm="100000">
                                          <p:val>
                                            <p:strVal val="#ppt_w"/>
                                          </p:val>
                                        </p:tav>
                                      </p:tavLst>
                                    </p:anim>
                                    <p:anim calcmode="lin" valueType="num">
                                      <p:cBhvr>
                                        <p:cTn id="40" dur="250" fill="hold"/>
                                        <p:tgtEl>
                                          <p:spTgt spid="14"/>
                                        </p:tgtEl>
                                        <p:attrNameLst>
                                          <p:attrName>ppt_h</p:attrName>
                                        </p:attrNameLst>
                                      </p:cBhvr>
                                      <p:tavLst>
                                        <p:tav tm="0">
                                          <p:val>
                                            <p:fltVal val="0"/>
                                          </p:val>
                                        </p:tav>
                                        <p:tav tm="100000">
                                          <p:val>
                                            <p:strVal val="#ppt_h"/>
                                          </p:val>
                                        </p:tav>
                                      </p:tavLst>
                                    </p:anim>
                                    <p:animEffect transition="in" filter="fade">
                                      <p:cBhvr>
                                        <p:cTn id="41" dur="250"/>
                                        <p:tgtEl>
                                          <p:spTgt spid="14"/>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250" fill="hold"/>
                                        <p:tgtEl>
                                          <p:spTgt spid="15"/>
                                        </p:tgtEl>
                                        <p:attrNameLst>
                                          <p:attrName>ppt_w</p:attrName>
                                        </p:attrNameLst>
                                      </p:cBhvr>
                                      <p:tavLst>
                                        <p:tav tm="0">
                                          <p:val>
                                            <p:fltVal val="0"/>
                                          </p:val>
                                        </p:tav>
                                        <p:tav tm="100000">
                                          <p:val>
                                            <p:strVal val="#ppt_w"/>
                                          </p:val>
                                        </p:tav>
                                      </p:tavLst>
                                    </p:anim>
                                    <p:anim calcmode="lin" valueType="num">
                                      <p:cBhvr>
                                        <p:cTn id="46" dur="250" fill="hold"/>
                                        <p:tgtEl>
                                          <p:spTgt spid="15"/>
                                        </p:tgtEl>
                                        <p:attrNameLst>
                                          <p:attrName>ppt_h</p:attrName>
                                        </p:attrNameLst>
                                      </p:cBhvr>
                                      <p:tavLst>
                                        <p:tav tm="0">
                                          <p:val>
                                            <p:fltVal val="0"/>
                                          </p:val>
                                        </p:tav>
                                        <p:tav tm="100000">
                                          <p:val>
                                            <p:strVal val="#ppt_h"/>
                                          </p:val>
                                        </p:tav>
                                      </p:tavLst>
                                    </p:anim>
                                    <p:animEffect transition="in" filter="fade">
                                      <p:cBhvr>
                                        <p:cTn id="47" dur="250"/>
                                        <p:tgtEl>
                                          <p:spTgt spid="15"/>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250" fill="hold"/>
                                        <p:tgtEl>
                                          <p:spTgt spid="16"/>
                                        </p:tgtEl>
                                        <p:attrNameLst>
                                          <p:attrName>ppt_w</p:attrName>
                                        </p:attrNameLst>
                                      </p:cBhvr>
                                      <p:tavLst>
                                        <p:tav tm="0">
                                          <p:val>
                                            <p:fltVal val="0"/>
                                          </p:val>
                                        </p:tav>
                                        <p:tav tm="100000">
                                          <p:val>
                                            <p:strVal val="#ppt_w"/>
                                          </p:val>
                                        </p:tav>
                                      </p:tavLst>
                                    </p:anim>
                                    <p:anim calcmode="lin" valueType="num">
                                      <p:cBhvr>
                                        <p:cTn id="52" dur="250" fill="hold"/>
                                        <p:tgtEl>
                                          <p:spTgt spid="16"/>
                                        </p:tgtEl>
                                        <p:attrNameLst>
                                          <p:attrName>ppt_h</p:attrName>
                                        </p:attrNameLst>
                                      </p:cBhvr>
                                      <p:tavLst>
                                        <p:tav tm="0">
                                          <p:val>
                                            <p:fltVal val="0"/>
                                          </p:val>
                                        </p:tav>
                                        <p:tav tm="100000">
                                          <p:val>
                                            <p:strVal val="#ppt_h"/>
                                          </p:val>
                                        </p:tav>
                                      </p:tavLst>
                                    </p:anim>
                                    <p:animEffect transition="in" filter="fade">
                                      <p:cBhvr>
                                        <p:cTn id="53" dur="250"/>
                                        <p:tgtEl>
                                          <p:spTgt spid="16"/>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p:cTn id="57" dur="250" fill="hold"/>
                                        <p:tgtEl>
                                          <p:spTgt spid="12"/>
                                        </p:tgtEl>
                                        <p:attrNameLst>
                                          <p:attrName>ppt_w</p:attrName>
                                        </p:attrNameLst>
                                      </p:cBhvr>
                                      <p:tavLst>
                                        <p:tav tm="0">
                                          <p:val>
                                            <p:fltVal val="0"/>
                                          </p:val>
                                        </p:tav>
                                        <p:tav tm="100000">
                                          <p:val>
                                            <p:strVal val="#ppt_w"/>
                                          </p:val>
                                        </p:tav>
                                      </p:tavLst>
                                    </p:anim>
                                    <p:anim calcmode="lin" valueType="num">
                                      <p:cBhvr>
                                        <p:cTn id="58" dur="250" fill="hold"/>
                                        <p:tgtEl>
                                          <p:spTgt spid="12"/>
                                        </p:tgtEl>
                                        <p:attrNameLst>
                                          <p:attrName>ppt_h</p:attrName>
                                        </p:attrNameLst>
                                      </p:cBhvr>
                                      <p:tavLst>
                                        <p:tav tm="0">
                                          <p:val>
                                            <p:fltVal val="0"/>
                                          </p:val>
                                        </p:tav>
                                        <p:tav tm="100000">
                                          <p:val>
                                            <p:strVal val="#ppt_h"/>
                                          </p:val>
                                        </p:tav>
                                      </p:tavLst>
                                    </p:anim>
                                    <p:animEffect transition="in" filter="fade">
                                      <p:cBhvr>
                                        <p:cTn id="59" dur="250"/>
                                        <p:tgtEl>
                                          <p:spTgt spid="12"/>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p:cTn id="63" dur="250" fill="hold"/>
                                        <p:tgtEl>
                                          <p:spTgt spid="19"/>
                                        </p:tgtEl>
                                        <p:attrNameLst>
                                          <p:attrName>ppt_w</p:attrName>
                                        </p:attrNameLst>
                                      </p:cBhvr>
                                      <p:tavLst>
                                        <p:tav tm="0">
                                          <p:val>
                                            <p:fltVal val="0"/>
                                          </p:val>
                                        </p:tav>
                                        <p:tav tm="100000">
                                          <p:val>
                                            <p:strVal val="#ppt_w"/>
                                          </p:val>
                                        </p:tav>
                                      </p:tavLst>
                                    </p:anim>
                                    <p:anim calcmode="lin" valueType="num">
                                      <p:cBhvr>
                                        <p:cTn id="64" dur="250" fill="hold"/>
                                        <p:tgtEl>
                                          <p:spTgt spid="19"/>
                                        </p:tgtEl>
                                        <p:attrNameLst>
                                          <p:attrName>ppt_h</p:attrName>
                                        </p:attrNameLst>
                                      </p:cBhvr>
                                      <p:tavLst>
                                        <p:tav tm="0">
                                          <p:val>
                                            <p:fltVal val="0"/>
                                          </p:val>
                                        </p:tav>
                                        <p:tav tm="100000">
                                          <p:val>
                                            <p:strVal val="#ppt_h"/>
                                          </p:val>
                                        </p:tav>
                                      </p:tavLst>
                                    </p:anim>
                                    <p:animEffect transition="in" filter="fade">
                                      <p:cBhvr>
                                        <p:cTn id="65" dur="250"/>
                                        <p:tgtEl>
                                          <p:spTgt spid="19"/>
                                        </p:tgtEl>
                                      </p:cBhvr>
                                    </p:animEffect>
                                  </p:childTnLst>
                                </p:cTn>
                              </p:par>
                            </p:childTnLst>
                          </p:cTn>
                        </p:par>
                        <p:par>
                          <p:cTn id="66" fill="hold">
                            <p:stCondLst>
                              <p:cond delay="6000"/>
                            </p:stCondLst>
                            <p:childTnLst>
                              <p:par>
                                <p:cTn id="67" presetID="53" presetClass="entr" presetSubtype="16"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p:cTn id="69" dur="250" fill="hold"/>
                                        <p:tgtEl>
                                          <p:spTgt spid="18"/>
                                        </p:tgtEl>
                                        <p:attrNameLst>
                                          <p:attrName>ppt_w</p:attrName>
                                        </p:attrNameLst>
                                      </p:cBhvr>
                                      <p:tavLst>
                                        <p:tav tm="0">
                                          <p:val>
                                            <p:fltVal val="0"/>
                                          </p:val>
                                        </p:tav>
                                        <p:tav tm="100000">
                                          <p:val>
                                            <p:strVal val="#ppt_w"/>
                                          </p:val>
                                        </p:tav>
                                      </p:tavLst>
                                    </p:anim>
                                    <p:anim calcmode="lin" valueType="num">
                                      <p:cBhvr>
                                        <p:cTn id="70" dur="250" fill="hold"/>
                                        <p:tgtEl>
                                          <p:spTgt spid="18"/>
                                        </p:tgtEl>
                                        <p:attrNameLst>
                                          <p:attrName>ppt_h</p:attrName>
                                        </p:attrNameLst>
                                      </p:cBhvr>
                                      <p:tavLst>
                                        <p:tav tm="0">
                                          <p:val>
                                            <p:fltVal val="0"/>
                                          </p:val>
                                        </p:tav>
                                        <p:tav tm="100000">
                                          <p:val>
                                            <p:strVal val="#ppt_h"/>
                                          </p:val>
                                        </p:tav>
                                      </p:tavLst>
                                    </p:anim>
                                    <p:animEffect transition="in" filter="fade">
                                      <p:cBhvr>
                                        <p:cTn id="71" dur="250"/>
                                        <p:tgtEl>
                                          <p:spTgt spid="18"/>
                                        </p:tgtEl>
                                      </p:cBhvr>
                                    </p:animEffect>
                                  </p:childTnLst>
                                </p:cTn>
                              </p:par>
                            </p:childTnLst>
                          </p:cTn>
                        </p:par>
                        <p:par>
                          <p:cTn id="72" fill="hold">
                            <p:stCondLst>
                              <p:cond delay="6500"/>
                            </p:stCondLst>
                            <p:childTnLst>
                              <p:par>
                                <p:cTn id="73" presetID="53" presetClass="entr" presetSubtype="16" fill="hold" grpId="0" nodeType="afterEffect">
                                  <p:stCondLst>
                                    <p:cond delay="0"/>
                                  </p:stCondLst>
                                  <p:childTnLst>
                                    <p:set>
                                      <p:cBhvr>
                                        <p:cTn id="74" dur="1" fill="hold">
                                          <p:stCondLst>
                                            <p:cond delay="0"/>
                                          </p:stCondLst>
                                        </p:cTn>
                                        <p:tgtEl>
                                          <p:spTgt spid="17"/>
                                        </p:tgtEl>
                                        <p:attrNameLst>
                                          <p:attrName>style.visibility</p:attrName>
                                        </p:attrNameLst>
                                      </p:cBhvr>
                                      <p:to>
                                        <p:strVal val="visible"/>
                                      </p:to>
                                    </p:set>
                                    <p:anim calcmode="lin" valueType="num">
                                      <p:cBhvr>
                                        <p:cTn id="75" dur="250" fill="hold"/>
                                        <p:tgtEl>
                                          <p:spTgt spid="17"/>
                                        </p:tgtEl>
                                        <p:attrNameLst>
                                          <p:attrName>ppt_w</p:attrName>
                                        </p:attrNameLst>
                                      </p:cBhvr>
                                      <p:tavLst>
                                        <p:tav tm="0">
                                          <p:val>
                                            <p:fltVal val="0"/>
                                          </p:val>
                                        </p:tav>
                                        <p:tav tm="100000">
                                          <p:val>
                                            <p:strVal val="#ppt_w"/>
                                          </p:val>
                                        </p:tav>
                                      </p:tavLst>
                                    </p:anim>
                                    <p:anim calcmode="lin" valueType="num">
                                      <p:cBhvr>
                                        <p:cTn id="76" dur="250" fill="hold"/>
                                        <p:tgtEl>
                                          <p:spTgt spid="17"/>
                                        </p:tgtEl>
                                        <p:attrNameLst>
                                          <p:attrName>ppt_h</p:attrName>
                                        </p:attrNameLst>
                                      </p:cBhvr>
                                      <p:tavLst>
                                        <p:tav tm="0">
                                          <p:val>
                                            <p:fltVal val="0"/>
                                          </p:val>
                                        </p:tav>
                                        <p:tav tm="100000">
                                          <p:val>
                                            <p:strVal val="#ppt_h"/>
                                          </p:val>
                                        </p:tav>
                                      </p:tavLst>
                                    </p:anim>
                                    <p:animEffect transition="in" filter="fade">
                                      <p:cBhvr>
                                        <p:cTn id="77" dur="250"/>
                                        <p:tgtEl>
                                          <p:spTgt spid="17"/>
                                        </p:tgtEl>
                                      </p:cBhvr>
                                    </p:animEffect>
                                  </p:childTnLst>
                                </p:cTn>
                              </p:par>
                            </p:childTnLst>
                          </p:cTn>
                        </p:par>
                        <p:par>
                          <p:cTn id="78" fill="hold">
                            <p:stCondLst>
                              <p:cond delay="7000"/>
                            </p:stCondLst>
                            <p:childTnLst>
                              <p:par>
                                <p:cTn id="79" presetID="53" presetClass="entr" presetSubtype="16" fill="hold" grpId="0" nodeType="afterEffect">
                                  <p:stCondLst>
                                    <p:cond delay="0"/>
                                  </p:stCondLst>
                                  <p:childTnLst>
                                    <p:set>
                                      <p:cBhvr>
                                        <p:cTn id="80" dur="1" fill="hold">
                                          <p:stCondLst>
                                            <p:cond delay="0"/>
                                          </p:stCondLst>
                                        </p:cTn>
                                        <p:tgtEl>
                                          <p:spTgt spid="13"/>
                                        </p:tgtEl>
                                        <p:attrNameLst>
                                          <p:attrName>style.visibility</p:attrName>
                                        </p:attrNameLst>
                                      </p:cBhvr>
                                      <p:to>
                                        <p:strVal val="visible"/>
                                      </p:to>
                                    </p:set>
                                    <p:anim calcmode="lin" valueType="num">
                                      <p:cBhvr>
                                        <p:cTn id="81" dur="250" fill="hold"/>
                                        <p:tgtEl>
                                          <p:spTgt spid="13"/>
                                        </p:tgtEl>
                                        <p:attrNameLst>
                                          <p:attrName>ppt_w</p:attrName>
                                        </p:attrNameLst>
                                      </p:cBhvr>
                                      <p:tavLst>
                                        <p:tav tm="0">
                                          <p:val>
                                            <p:fltVal val="0"/>
                                          </p:val>
                                        </p:tav>
                                        <p:tav tm="100000">
                                          <p:val>
                                            <p:strVal val="#ppt_w"/>
                                          </p:val>
                                        </p:tav>
                                      </p:tavLst>
                                    </p:anim>
                                    <p:anim calcmode="lin" valueType="num">
                                      <p:cBhvr>
                                        <p:cTn id="82" dur="250" fill="hold"/>
                                        <p:tgtEl>
                                          <p:spTgt spid="13"/>
                                        </p:tgtEl>
                                        <p:attrNameLst>
                                          <p:attrName>ppt_h</p:attrName>
                                        </p:attrNameLst>
                                      </p:cBhvr>
                                      <p:tavLst>
                                        <p:tav tm="0">
                                          <p:val>
                                            <p:fltVal val="0"/>
                                          </p:val>
                                        </p:tav>
                                        <p:tav tm="100000">
                                          <p:val>
                                            <p:strVal val="#ppt_h"/>
                                          </p:val>
                                        </p:tav>
                                      </p:tavLst>
                                    </p:anim>
                                    <p:animEffect transition="in" filter="fade">
                                      <p:cBhvr>
                                        <p:cTn id="83" dur="250"/>
                                        <p:tgtEl>
                                          <p:spTgt spid="13"/>
                                        </p:tgtEl>
                                      </p:cBhvr>
                                    </p:animEffect>
                                  </p:childTnLst>
                                </p:cTn>
                              </p:par>
                            </p:childTnLst>
                          </p:cTn>
                        </p:par>
                        <p:par>
                          <p:cTn id="84" fill="hold">
                            <p:stCondLst>
                              <p:cond delay="7500"/>
                            </p:stCondLst>
                            <p:childTnLst>
                              <p:par>
                                <p:cTn id="85" presetID="53" presetClass="entr" presetSubtype="16"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 calcmode="lin" valueType="num">
                                      <p:cBhvr>
                                        <p:cTn id="87" dur="250" fill="hold"/>
                                        <p:tgtEl>
                                          <p:spTgt spid="20"/>
                                        </p:tgtEl>
                                        <p:attrNameLst>
                                          <p:attrName>ppt_w</p:attrName>
                                        </p:attrNameLst>
                                      </p:cBhvr>
                                      <p:tavLst>
                                        <p:tav tm="0">
                                          <p:val>
                                            <p:fltVal val="0"/>
                                          </p:val>
                                        </p:tav>
                                        <p:tav tm="100000">
                                          <p:val>
                                            <p:strVal val="#ppt_w"/>
                                          </p:val>
                                        </p:tav>
                                      </p:tavLst>
                                    </p:anim>
                                    <p:anim calcmode="lin" valueType="num">
                                      <p:cBhvr>
                                        <p:cTn id="88" dur="250" fill="hold"/>
                                        <p:tgtEl>
                                          <p:spTgt spid="20"/>
                                        </p:tgtEl>
                                        <p:attrNameLst>
                                          <p:attrName>ppt_h</p:attrName>
                                        </p:attrNameLst>
                                      </p:cBhvr>
                                      <p:tavLst>
                                        <p:tav tm="0">
                                          <p:val>
                                            <p:fltVal val="0"/>
                                          </p:val>
                                        </p:tav>
                                        <p:tav tm="100000">
                                          <p:val>
                                            <p:strVal val="#ppt_h"/>
                                          </p:val>
                                        </p:tav>
                                      </p:tavLst>
                                    </p:anim>
                                    <p:animEffect transition="in" filter="fade">
                                      <p:cBhvr>
                                        <p:cTn id="89" dur="250"/>
                                        <p:tgtEl>
                                          <p:spTgt spid="20"/>
                                        </p:tgtEl>
                                      </p:cBhvr>
                                    </p:animEffect>
                                  </p:childTnLst>
                                </p:cTn>
                              </p:par>
                            </p:childTnLst>
                          </p:cTn>
                        </p:par>
                        <p:par>
                          <p:cTn id="90" fill="hold">
                            <p:stCondLst>
                              <p:cond delay="8000"/>
                            </p:stCondLst>
                            <p:childTnLst>
                              <p:par>
                                <p:cTn id="91" presetID="53" presetClass="entr" presetSubtype="16" fill="hold" grpId="0" nodeType="afterEffect">
                                  <p:stCondLst>
                                    <p:cond delay="0"/>
                                  </p:stCondLst>
                                  <p:childTnLst>
                                    <p:set>
                                      <p:cBhvr>
                                        <p:cTn id="92" dur="1" fill="hold">
                                          <p:stCondLst>
                                            <p:cond delay="0"/>
                                          </p:stCondLst>
                                        </p:cTn>
                                        <p:tgtEl>
                                          <p:spTgt spid="21"/>
                                        </p:tgtEl>
                                        <p:attrNameLst>
                                          <p:attrName>style.visibility</p:attrName>
                                        </p:attrNameLst>
                                      </p:cBhvr>
                                      <p:to>
                                        <p:strVal val="visible"/>
                                      </p:to>
                                    </p:set>
                                    <p:anim calcmode="lin" valueType="num">
                                      <p:cBhvr>
                                        <p:cTn id="93" dur="250" fill="hold"/>
                                        <p:tgtEl>
                                          <p:spTgt spid="21"/>
                                        </p:tgtEl>
                                        <p:attrNameLst>
                                          <p:attrName>ppt_w</p:attrName>
                                        </p:attrNameLst>
                                      </p:cBhvr>
                                      <p:tavLst>
                                        <p:tav tm="0">
                                          <p:val>
                                            <p:fltVal val="0"/>
                                          </p:val>
                                        </p:tav>
                                        <p:tav tm="100000">
                                          <p:val>
                                            <p:strVal val="#ppt_w"/>
                                          </p:val>
                                        </p:tav>
                                      </p:tavLst>
                                    </p:anim>
                                    <p:anim calcmode="lin" valueType="num">
                                      <p:cBhvr>
                                        <p:cTn id="94" dur="250" fill="hold"/>
                                        <p:tgtEl>
                                          <p:spTgt spid="21"/>
                                        </p:tgtEl>
                                        <p:attrNameLst>
                                          <p:attrName>ppt_h</p:attrName>
                                        </p:attrNameLst>
                                      </p:cBhvr>
                                      <p:tavLst>
                                        <p:tav tm="0">
                                          <p:val>
                                            <p:fltVal val="0"/>
                                          </p:val>
                                        </p:tav>
                                        <p:tav tm="100000">
                                          <p:val>
                                            <p:strVal val="#ppt_h"/>
                                          </p:val>
                                        </p:tav>
                                      </p:tavLst>
                                    </p:anim>
                                    <p:animEffect transition="in" filter="fade">
                                      <p:cBhvr>
                                        <p:cTn id="95" dur="250"/>
                                        <p:tgtEl>
                                          <p:spTgt spid="21"/>
                                        </p:tgtEl>
                                      </p:cBhvr>
                                    </p:animEffect>
                                  </p:childTnLst>
                                </p:cTn>
                              </p:par>
                            </p:childTnLst>
                          </p:cTn>
                        </p:par>
                        <p:par>
                          <p:cTn id="96" fill="hold">
                            <p:stCondLst>
                              <p:cond delay="8500"/>
                            </p:stCondLst>
                            <p:childTnLst>
                              <p:par>
                                <p:cTn id="97" presetID="53" presetClass="entr" presetSubtype="16" fill="hold" grpId="0" nodeType="afterEffect">
                                  <p:stCondLst>
                                    <p:cond delay="0"/>
                                  </p:stCondLst>
                                  <p:childTnLst>
                                    <p:set>
                                      <p:cBhvr>
                                        <p:cTn id="98" dur="1" fill="hold">
                                          <p:stCondLst>
                                            <p:cond delay="0"/>
                                          </p:stCondLst>
                                        </p:cTn>
                                        <p:tgtEl>
                                          <p:spTgt spid="22"/>
                                        </p:tgtEl>
                                        <p:attrNameLst>
                                          <p:attrName>style.visibility</p:attrName>
                                        </p:attrNameLst>
                                      </p:cBhvr>
                                      <p:to>
                                        <p:strVal val="visible"/>
                                      </p:to>
                                    </p:set>
                                    <p:anim calcmode="lin" valueType="num">
                                      <p:cBhvr>
                                        <p:cTn id="99" dur="250" fill="hold"/>
                                        <p:tgtEl>
                                          <p:spTgt spid="22"/>
                                        </p:tgtEl>
                                        <p:attrNameLst>
                                          <p:attrName>ppt_w</p:attrName>
                                        </p:attrNameLst>
                                      </p:cBhvr>
                                      <p:tavLst>
                                        <p:tav tm="0">
                                          <p:val>
                                            <p:fltVal val="0"/>
                                          </p:val>
                                        </p:tav>
                                        <p:tav tm="100000">
                                          <p:val>
                                            <p:strVal val="#ppt_w"/>
                                          </p:val>
                                        </p:tav>
                                      </p:tavLst>
                                    </p:anim>
                                    <p:anim calcmode="lin" valueType="num">
                                      <p:cBhvr>
                                        <p:cTn id="100" dur="250" fill="hold"/>
                                        <p:tgtEl>
                                          <p:spTgt spid="22"/>
                                        </p:tgtEl>
                                        <p:attrNameLst>
                                          <p:attrName>ppt_h</p:attrName>
                                        </p:attrNameLst>
                                      </p:cBhvr>
                                      <p:tavLst>
                                        <p:tav tm="0">
                                          <p:val>
                                            <p:fltVal val="0"/>
                                          </p:val>
                                        </p:tav>
                                        <p:tav tm="100000">
                                          <p:val>
                                            <p:strVal val="#ppt_h"/>
                                          </p:val>
                                        </p:tav>
                                      </p:tavLst>
                                    </p:anim>
                                    <p:animEffect transition="in" filter="fade">
                                      <p:cBhvr>
                                        <p:cTn id="101" dur="250"/>
                                        <p:tgtEl>
                                          <p:spTgt spid="22"/>
                                        </p:tgtEl>
                                      </p:cBhvr>
                                    </p:animEffect>
                                  </p:childTnLst>
                                </p:cTn>
                              </p:par>
                            </p:childTnLst>
                          </p:cTn>
                        </p:par>
                        <p:par>
                          <p:cTn id="102" fill="hold">
                            <p:stCondLst>
                              <p:cond delay="9000"/>
                            </p:stCondLst>
                            <p:childTnLst>
                              <p:par>
                                <p:cTn id="103" presetID="53" presetClass="entr" presetSubtype="16" fill="hold" grpId="0" nodeType="afterEffect">
                                  <p:stCondLst>
                                    <p:cond delay="0"/>
                                  </p:stCondLst>
                                  <p:childTnLst>
                                    <p:set>
                                      <p:cBhvr>
                                        <p:cTn id="104" dur="1" fill="hold">
                                          <p:stCondLst>
                                            <p:cond delay="0"/>
                                          </p:stCondLst>
                                        </p:cTn>
                                        <p:tgtEl>
                                          <p:spTgt spid="23"/>
                                        </p:tgtEl>
                                        <p:attrNameLst>
                                          <p:attrName>style.visibility</p:attrName>
                                        </p:attrNameLst>
                                      </p:cBhvr>
                                      <p:to>
                                        <p:strVal val="visible"/>
                                      </p:to>
                                    </p:set>
                                    <p:anim calcmode="lin" valueType="num">
                                      <p:cBhvr>
                                        <p:cTn id="105" dur="250" fill="hold"/>
                                        <p:tgtEl>
                                          <p:spTgt spid="23"/>
                                        </p:tgtEl>
                                        <p:attrNameLst>
                                          <p:attrName>ppt_w</p:attrName>
                                        </p:attrNameLst>
                                      </p:cBhvr>
                                      <p:tavLst>
                                        <p:tav tm="0">
                                          <p:val>
                                            <p:fltVal val="0"/>
                                          </p:val>
                                        </p:tav>
                                        <p:tav tm="100000">
                                          <p:val>
                                            <p:strVal val="#ppt_w"/>
                                          </p:val>
                                        </p:tav>
                                      </p:tavLst>
                                    </p:anim>
                                    <p:anim calcmode="lin" valueType="num">
                                      <p:cBhvr>
                                        <p:cTn id="106" dur="250" fill="hold"/>
                                        <p:tgtEl>
                                          <p:spTgt spid="23"/>
                                        </p:tgtEl>
                                        <p:attrNameLst>
                                          <p:attrName>ppt_h</p:attrName>
                                        </p:attrNameLst>
                                      </p:cBhvr>
                                      <p:tavLst>
                                        <p:tav tm="0">
                                          <p:val>
                                            <p:fltVal val="0"/>
                                          </p:val>
                                        </p:tav>
                                        <p:tav tm="100000">
                                          <p:val>
                                            <p:strVal val="#ppt_h"/>
                                          </p:val>
                                        </p:tav>
                                      </p:tavLst>
                                    </p:anim>
                                    <p:animEffect transition="in" filter="fade">
                                      <p:cBhvr>
                                        <p:cTn id="107" dur="250"/>
                                        <p:tgtEl>
                                          <p:spTgt spid="23"/>
                                        </p:tgtEl>
                                      </p:cBhvr>
                                    </p:animEffect>
                                  </p:childTnLst>
                                </p:cTn>
                              </p:par>
                            </p:childTnLst>
                          </p:cTn>
                        </p:par>
                        <p:par>
                          <p:cTn id="108" fill="hold">
                            <p:stCondLst>
                              <p:cond delay="9500"/>
                            </p:stCondLst>
                            <p:childTnLst>
                              <p:par>
                                <p:cTn id="109" presetID="22" presetClass="entr" presetSubtype="8" fill="hold" grpId="0" nodeType="afterEffect">
                                  <p:stCondLst>
                                    <p:cond delay="0"/>
                                  </p:stCondLst>
                                  <p:childTnLst>
                                    <p:set>
                                      <p:cBhvr>
                                        <p:cTn id="110" dur="1" fill="hold">
                                          <p:stCondLst>
                                            <p:cond delay="0"/>
                                          </p:stCondLst>
                                        </p:cTn>
                                        <p:tgtEl>
                                          <p:spTgt spid="6"/>
                                        </p:tgtEl>
                                        <p:attrNameLst>
                                          <p:attrName>style.visibility</p:attrName>
                                        </p:attrNameLst>
                                      </p:cBhvr>
                                      <p:to>
                                        <p:strVal val="visible"/>
                                      </p:to>
                                    </p:set>
                                    <p:animEffect transition="in" filter="wipe(left)">
                                      <p:cBhvr>
                                        <p:cTn id="111" dur="500"/>
                                        <p:tgtEl>
                                          <p:spTgt spid="6"/>
                                        </p:tgtEl>
                                      </p:cBhvr>
                                    </p:animEffect>
                                  </p:childTnLst>
                                </p:cTn>
                              </p:par>
                            </p:childTnLst>
                          </p:cTn>
                        </p:par>
                        <p:par>
                          <p:cTn id="112" fill="hold">
                            <p:stCondLst>
                              <p:cond delay="10000"/>
                            </p:stCondLst>
                            <p:childTnLst>
                              <p:par>
                                <p:cTn id="113" presetID="22" presetClass="entr" presetSubtype="8" fill="hold" grpId="0" nodeType="afterEffect">
                                  <p:stCondLst>
                                    <p:cond delay="0"/>
                                  </p:stCondLst>
                                  <p:childTnLst>
                                    <p:set>
                                      <p:cBhvr>
                                        <p:cTn id="114" dur="1" fill="hold">
                                          <p:stCondLst>
                                            <p:cond delay="0"/>
                                          </p:stCondLst>
                                        </p:cTn>
                                        <p:tgtEl>
                                          <p:spTgt spid="9"/>
                                        </p:tgtEl>
                                        <p:attrNameLst>
                                          <p:attrName>style.visibility</p:attrName>
                                        </p:attrNameLst>
                                      </p:cBhvr>
                                      <p:to>
                                        <p:strVal val="visible"/>
                                      </p:to>
                                    </p:set>
                                    <p:animEffect transition="in" filter="wipe(left)">
                                      <p:cBhvr>
                                        <p:cTn id="115" dur="500"/>
                                        <p:tgtEl>
                                          <p:spTgt spid="9"/>
                                        </p:tgtEl>
                                      </p:cBhvr>
                                    </p:animEffect>
                                  </p:childTnLst>
                                </p:cTn>
                              </p:par>
                            </p:childTnLst>
                          </p:cTn>
                        </p:par>
                        <p:par>
                          <p:cTn id="116" fill="hold">
                            <p:stCondLst>
                              <p:cond delay="10500"/>
                            </p:stCondLst>
                            <p:childTnLst>
                              <p:par>
                                <p:cTn id="117" presetID="22" presetClass="entr" presetSubtype="8" fill="hold" grpId="0" nodeType="afterEffect">
                                  <p:stCondLst>
                                    <p:cond delay="0"/>
                                  </p:stCondLst>
                                  <p:childTnLst>
                                    <p:set>
                                      <p:cBhvr>
                                        <p:cTn id="118" dur="1" fill="hold">
                                          <p:stCondLst>
                                            <p:cond delay="0"/>
                                          </p:stCondLst>
                                        </p:cTn>
                                        <p:tgtEl>
                                          <p:spTgt spid="7"/>
                                        </p:tgtEl>
                                        <p:attrNameLst>
                                          <p:attrName>style.visibility</p:attrName>
                                        </p:attrNameLst>
                                      </p:cBhvr>
                                      <p:to>
                                        <p:strVal val="visible"/>
                                      </p:to>
                                    </p:set>
                                    <p:animEffect transition="in" filter="wipe(left)">
                                      <p:cBhvr>
                                        <p:cTn id="119" dur="500"/>
                                        <p:tgtEl>
                                          <p:spTgt spid="7"/>
                                        </p:tgtEl>
                                      </p:cBhvr>
                                    </p:animEffect>
                                  </p:childTnLst>
                                </p:cTn>
                              </p:par>
                            </p:childTnLst>
                          </p:cTn>
                        </p:par>
                        <p:par>
                          <p:cTn id="120" fill="hold">
                            <p:stCondLst>
                              <p:cond delay="11000"/>
                            </p:stCondLst>
                            <p:childTnLst>
                              <p:par>
                                <p:cTn id="121" presetID="22" presetClass="entr" presetSubtype="8" fill="hold" grpId="0" nodeType="afterEffect">
                                  <p:stCondLst>
                                    <p:cond delay="0"/>
                                  </p:stCondLst>
                                  <p:childTnLst>
                                    <p:set>
                                      <p:cBhvr>
                                        <p:cTn id="122" dur="1" fill="hold">
                                          <p:stCondLst>
                                            <p:cond delay="0"/>
                                          </p:stCondLst>
                                        </p:cTn>
                                        <p:tgtEl>
                                          <p:spTgt spid="24"/>
                                        </p:tgtEl>
                                        <p:attrNameLst>
                                          <p:attrName>style.visibility</p:attrName>
                                        </p:attrNameLst>
                                      </p:cBhvr>
                                      <p:to>
                                        <p:strVal val="visible"/>
                                      </p:to>
                                    </p:set>
                                    <p:animEffect transition="in" filter="wipe(left)">
                                      <p:cBhvr>
                                        <p:cTn id="123" dur="750"/>
                                        <p:tgtEl>
                                          <p:spTgt spid="24"/>
                                        </p:tgtEl>
                                      </p:cBhvr>
                                    </p:animEffect>
                                  </p:childTnLst>
                                </p:cTn>
                              </p:par>
                            </p:childTnLst>
                          </p:cTn>
                        </p:par>
                        <p:par>
                          <p:cTn id="124" fill="hold">
                            <p:stCondLst>
                              <p:cond delay="12000"/>
                            </p:stCondLst>
                            <p:childTnLst>
                              <p:par>
                                <p:cTn id="125" presetID="22" presetClass="entr" presetSubtype="8" fill="hold" grpId="0" nodeType="afterEffect">
                                  <p:stCondLst>
                                    <p:cond delay="0"/>
                                  </p:stCondLst>
                                  <p:childTnLst>
                                    <p:set>
                                      <p:cBhvr>
                                        <p:cTn id="126" dur="1" fill="hold">
                                          <p:stCondLst>
                                            <p:cond delay="0"/>
                                          </p:stCondLst>
                                        </p:cTn>
                                        <p:tgtEl>
                                          <p:spTgt spid="25"/>
                                        </p:tgtEl>
                                        <p:attrNameLst>
                                          <p:attrName>style.visibility</p:attrName>
                                        </p:attrNameLst>
                                      </p:cBhvr>
                                      <p:to>
                                        <p:strVal val="visible"/>
                                      </p:to>
                                    </p:set>
                                    <p:animEffect transition="in" filter="wipe(left)">
                                      <p:cBhvr>
                                        <p:cTn id="127" dur="750"/>
                                        <p:tgtEl>
                                          <p:spTgt spid="25"/>
                                        </p:tgtEl>
                                      </p:cBhvr>
                                    </p:animEffect>
                                  </p:childTnLst>
                                </p:cTn>
                              </p:par>
                            </p:childTnLst>
                          </p:cTn>
                        </p:par>
                        <p:par>
                          <p:cTn id="128" fill="hold">
                            <p:stCondLst>
                              <p:cond delay="13000"/>
                            </p:stCondLst>
                            <p:childTnLst>
                              <p:par>
                                <p:cTn id="129" presetID="22" presetClass="entr" presetSubtype="8" fill="hold" grpId="0" nodeType="afterEffect">
                                  <p:stCondLst>
                                    <p:cond delay="0"/>
                                  </p:stCondLst>
                                  <p:childTnLst>
                                    <p:set>
                                      <p:cBhvr>
                                        <p:cTn id="130" dur="1" fill="hold">
                                          <p:stCondLst>
                                            <p:cond delay="0"/>
                                          </p:stCondLst>
                                        </p:cTn>
                                        <p:tgtEl>
                                          <p:spTgt spid="26"/>
                                        </p:tgtEl>
                                        <p:attrNameLst>
                                          <p:attrName>style.visibility</p:attrName>
                                        </p:attrNameLst>
                                      </p:cBhvr>
                                      <p:to>
                                        <p:strVal val="visible"/>
                                      </p:to>
                                    </p:set>
                                    <p:animEffect transition="in" filter="wipe(left)">
                                      <p:cBhvr>
                                        <p:cTn id="131"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P spid="9" grpId="0"/>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p:bldP spid="25" grpId="0"/>
      <p:bldP spid="2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4"/>
          <p:cNvGrpSpPr/>
          <p:nvPr/>
        </p:nvGrpSpPr>
        <p:grpSpPr bwMode="auto">
          <a:xfrm>
            <a:off x="2066062" y="1848551"/>
            <a:ext cx="7358691" cy="1219200"/>
            <a:chOff x="956733" y="1151466"/>
            <a:chExt cx="4271434" cy="626533"/>
          </a:xfrm>
        </p:grpSpPr>
        <p:sp>
          <p:nvSpPr>
            <p:cNvPr id="3" name="Round Same Side Corner Rectangle 46"/>
            <p:cNvSpPr/>
            <p:nvPr/>
          </p:nvSpPr>
          <p:spPr>
            <a:xfrm>
              <a:off x="2406343" y="1151466"/>
              <a:ext cx="1372215" cy="626533"/>
            </a:xfrm>
            <a:prstGeom prst="round2SameRect">
              <a:avLst/>
            </a:prstGeom>
            <a:solidFill>
              <a:schemeClr val="accent1"/>
            </a:solidFill>
            <a:ln w="9525">
              <a:noFill/>
              <a:miter lim="800000"/>
            </a:ln>
            <a:effectLst>
              <a:outerShdw blurRad="50800" dist="38100" dir="2700000" algn="tl" rotWithShape="0">
                <a:prstClr val="black">
                  <a:alpha val="20000"/>
                </a:prstClr>
              </a:outerShdw>
            </a:effectLst>
          </p:spPr>
          <p:txBody>
            <a:bodyPr tIns="0" anchorCtr="1"/>
            <a:lstStyle/>
            <a:p>
              <a:pPr algn="ctr">
                <a:defRPr/>
              </a:pPr>
              <a:r>
                <a:rPr lang="en-US" sz="2100" b="1" dirty="0">
                  <a:solidFill>
                    <a:schemeClr val="bg1"/>
                  </a:solidFill>
                  <a:latin typeface="Arial Narrow" panose="020B0606020202030204" pitchFamily="34" charset="0"/>
                  <a:cs typeface="Arial" panose="020B0604020202020204" pitchFamily="34" charset="0"/>
                </a:rPr>
                <a:t>Phase 2</a:t>
              </a:r>
            </a:p>
          </p:txBody>
        </p:sp>
        <p:sp>
          <p:nvSpPr>
            <p:cNvPr id="4" name="Round Same Side Corner Rectangle 59"/>
            <p:cNvSpPr/>
            <p:nvPr/>
          </p:nvSpPr>
          <p:spPr>
            <a:xfrm>
              <a:off x="3857180" y="1151466"/>
              <a:ext cx="1370987" cy="532988"/>
            </a:xfrm>
            <a:prstGeom prst="round2SameRect">
              <a:avLst/>
            </a:prstGeom>
            <a:solidFill>
              <a:schemeClr val="accent2"/>
            </a:solidFill>
            <a:ln w="9525">
              <a:noFill/>
              <a:miter lim="800000"/>
            </a:ln>
            <a:effectLst>
              <a:outerShdw blurRad="50800" dist="38100" dir="2700000" algn="tl" rotWithShape="0">
                <a:prstClr val="black">
                  <a:alpha val="20000"/>
                </a:prstClr>
              </a:outerShdw>
            </a:effectLst>
          </p:spPr>
          <p:txBody>
            <a:bodyPr tIns="0" anchorCtr="1"/>
            <a:lstStyle/>
            <a:p>
              <a:pPr algn="ctr">
                <a:defRPr/>
              </a:pPr>
              <a:r>
                <a:rPr lang="en-US" sz="2100" b="1" dirty="0">
                  <a:solidFill>
                    <a:schemeClr val="bg1"/>
                  </a:solidFill>
                  <a:latin typeface="Arial Narrow" panose="020B0606020202030204" pitchFamily="34" charset="0"/>
                  <a:cs typeface="Arial" panose="020B0604020202020204" pitchFamily="34" charset="0"/>
                </a:rPr>
                <a:t>Phase 3</a:t>
              </a:r>
            </a:p>
          </p:txBody>
        </p:sp>
        <p:sp>
          <p:nvSpPr>
            <p:cNvPr id="5" name="Round Same Side Corner Rectangle 41"/>
            <p:cNvSpPr/>
            <p:nvPr/>
          </p:nvSpPr>
          <p:spPr>
            <a:xfrm>
              <a:off x="956733" y="1151466"/>
              <a:ext cx="1370987" cy="532988"/>
            </a:xfrm>
            <a:prstGeom prst="round2SameRect">
              <a:avLst/>
            </a:prstGeom>
            <a:solidFill>
              <a:schemeClr val="accent3"/>
            </a:solidFill>
            <a:ln w="9525">
              <a:noFill/>
              <a:miter lim="800000"/>
            </a:ln>
            <a:effectLst>
              <a:outerShdw blurRad="50800" dist="38100" dir="2700000" algn="tl" rotWithShape="0">
                <a:prstClr val="black">
                  <a:alpha val="20000"/>
                </a:prstClr>
              </a:outerShdw>
            </a:effectLst>
          </p:spPr>
          <p:txBody>
            <a:bodyPr tIns="0" anchorCtr="1"/>
            <a:lstStyle/>
            <a:p>
              <a:pPr algn="ctr">
                <a:defRPr/>
              </a:pPr>
              <a:r>
                <a:rPr lang="en-US" sz="2100" b="1" dirty="0">
                  <a:solidFill>
                    <a:schemeClr val="bg1"/>
                  </a:solidFill>
                  <a:latin typeface="Arial Narrow" panose="020B0606020202030204" pitchFamily="34" charset="0"/>
                  <a:cs typeface="Arial" panose="020B0604020202020204" pitchFamily="34" charset="0"/>
                </a:rPr>
                <a:t>Phase 1</a:t>
              </a:r>
            </a:p>
          </p:txBody>
        </p:sp>
      </p:grpSp>
      <p:grpSp>
        <p:nvGrpSpPr>
          <p:cNvPr id="6" name="组合 5"/>
          <p:cNvGrpSpPr/>
          <p:nvPr/>
        </p:nvGrpSpPr>
        <p:grpSpPr>
          <a:xfrm>
            <a:off x="1644897" y="2559753"/>
            <a:ext cx="9153392" cy="2188633"/>
            <a:chOff x="1091949" y="1907731"/>
            <a:chExt cx="6865938" cy="1641475"/>
          </a:xfrm>
        </p:grpSpPr>
        <p:sp>
          <p:nvSpPr>
            <p:cNvPr id="7" name="AutoShape 105"/>
            <p:cNvSpPr>
              <a:spLocks noChangeArrowheads="1"/>
            </p:cNvSpPr>
            <p:nvPr/>
          </p:nvSpPr>
          <p:spPr bwMode="auto">
            <a:xfrm>
              <a:off x="1188787" y="2212531"/>
              <a:ext cx="6769100" cy="1009650"/>
            </a:xfrm>
            <a:prstGeom prst="rightArrow">
              <a:avLst/>
            </a:prstGeom>
            <a:solidFill>
              <a:schemeClr val="bg1">
                <a:lumMod val="65000"/>
              </a:schemeClr>
            </a:solidFill>
            <a:ln w="9525">
              <a:noFill/>
              <a:miter lim="800000"/>
            </a:ln>
            <a:effectLst>
              <a:outerShdw blurRad="50800" dist="38100" dir="2700000" algn="tl" rotWithShape="0">
                <a:prstClr val="black">
                  <a:alpha val="20000"/>
                </a:prstClr>
              </a:outerShdw>
            </a:effectLst>
          </p:spPr>
          <p:txBody>
            <a:bodyPr/>
            <a:lstStyle/>
            <a:p>
              <a:pPr>
                <a:defRPr/>
              </a:pPr>
              <a:endParaRPr lang="en-US" sz="2100"/>
            </a:p>
          </p:txBody>
        </p:sp>
        <p:sp>
          <p:nvSpPr>
            <p:cNvPr id="8" name="Rectangle 32"/>
            <p:cNvSpPr/>
            <p:nvPr/>
          </p:nvSpPr>
          <p:spPr>
            <a:xfrm>
              <a:off x="1352299" y="2520506"/>
              <a:ext cx="1881188" cy="35242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rgbClr val="FFFFFF"/>
                  </a:solidFill>
                  <a:latin typeface="Arial Narrow" panose="020B0606020202030204" pitchFamily="34" charset="0"/>
                  <a:cs typeface="Arial" panose="020B0604020202020204" pitchFamily="34" charset="0"/>
                </a:rPr>
                <a:t>2015</a:t>
              </a:r>
            </a:p>
          </p:txBody>
        </p:sp>
        <p:grpSp>
          <p:nvGrpSpPr>
            <p:cNvPr id="9" name="Group 27"/>
            <p:cNvGrpSpPr/>
            <p:nvPr/>
          </p:nvGrpSpPr>
          <p:grpSpPr bwMode="auto">
            <a:xfrm>
              <a:off x="1091949" y="1907731"/>
              <a:ext cx="6189663" cy="1641475"/>
              <a:chOff x="152400" y="1452163"/>
              <a:chExt cx="4153719" cy="1101057"/>
            </a:xfrm>
          </p:grpSpPr>
          <p:sp>
            <p:nvSpPr>
              <p:cNvPr id="12" name="Freeform 28"/>
              <p:cNvSpPr>
                <a:spLocks noEditPoints="1"/>
              </p:cNvSpPr>
              <p:nvPr/>
            </p:nvSpPr>
            <p:spPr bwMode="auto">
              <a:xfrm>
                <a:off x="1401852" y="1554757"/>
                <a:ext cx="1652931" cy="919685"/>
              </a:xfrm>
              <a:custGeom>
                <a:avLst/>
                <a:gdLst/>
                <a:ahLst/>
                <a:cxnLst>
                  <a:cxn ang="0">
                    <a:pos x="5749" y="1787"/>
                  </a:cxn>
                  <a:cxn ang="0">
                    <a:pos x="5679" y="2072"/>
                  </a:cxn>
                  <a:cxn ang="0">
                    <a:pos x="5595" y="2262"/>
                  </a:cxn>
                  <a:cxn ang="0">
                    <a:pos x="5434" y="2502"/>
                  </a:cxn>
                  <a:cxn ang="0">
                    <a:pos x="5231" y="2712"/>
                  </a:cxn>
                  <a:cxn ang="0">
                    <a:pos x="5064" y="2840"/>
                  </a:cxn>
                  <a:cxn ang="0">
                    <a:pos x="4804" y="2990"/>
                  </a:cxn>
                  <a:cxn ang="0">
                    <a:pos x="4475" y="3117"/>
                  </a:cxn>
                  <a:cxn ang="0">
                    <a:pos x="4164" y="3183"/>
                  </a:cxn>
                  <a:cxn ang="0">
                    <a:pos x="3836" y="3206"/>
                  </a:cxn>
                  <a:cxn ang="0">
                    <a:pos x="1642" y="3189"/>
                  </a:cxn>
                  <a:cxn ang="0">
                    <a:pos x="1178" y="3082"/>
                  </a:cxn>
                  <a:cxn ang="0">
                    <a:pos x="878" y="2952"/>
                  </a:cxn>
                  <a:cxn ang="0">
                    <a:pos x="513" y="2698"/>
                  </a:cxn>
                  <a:cxn ang="0">
                    <a:pos x="228" y="2369"/>
                  </a:cxn>
                  <a:cxn ang="0">
                    <a:pos x="112" y="2150"/>
                  </a:cxn>
                  <a:cxn ang="0">
                    <a:pos x="24" y="1872"/>
                  </a:cxn>
                  <a:cxn ang="0">
                    <a:pos x="0" y="1616"/>
                  </a:cxn>
                  <a:cxn ang="0">
                    <a:pos x="17" y="1377"/>
                  </a:cxn>
                  <a:cxn ang="0">
                    <a:pos x="95" y="1096"/>
                  </a:cxn>
                  <a:cxn ang="0">
                    <a:pos x="185" y="909"/>
                  </a:cxn>
                  <a:cxn ang="0">
                    <a:pos x="352" y="672"/>
                  </a:cxn>
                  <a:cxn ang="0">
                    <a:pos x="562" y="468"/>
                  </a:cxn>
                  <a:cxn ang="0">
                    <a:pos x="731" y="343"/>
                  </a:cxn>
                  <a:cxn ang="0">
                    <a:pos x="995" y="197"/>
                  </a:cxn>
                  <a:cxn ang="0">
                    <a:pos x="1328" y="78"/>
                  </a:cxn>
                  <a:cxn ang="0">
                    <a:pos x="1642" y="17"/>
                  </a:cxn>
                  <a:cxn ang="0">
                    <a:pos x="1924" y="0"/>
                  </a:cxn>
                  <a:cxn ang="0">
                    <a:pos x="4187" y="26"/>
                  </a:cxn>
                  <a:cxn ang="0">
                    <a:pos x="4643" y="147"/>
                  </a:cxn>
                  <a:cxn ang="0">
                    <a:pos x="4938" y="286"/>
                  </a:cxn>
                  <a:cxn ang="0">
                    <a:pos x="5293" y="551"/>
                  </a:cxn>
                  <a:cxn ang="0">
                    <a:pos x="5564" y="891"/>
                  </a:cxn>
                  <a:cxn ang="0">
                    <a:pos x="5665" y="1094"/>
                  </a:cxn>
                  <a:cxn ang="0">
                    <a:pos x="5743" y="1377"/>
                  </a:cxn>
                  <a:cxn ang="0">
                    <a:pos x="5760" y="1588"/>
                  </a:cxn>
                  <a:cxn ang="0">
                    <a:pos x="826" y="2066"/>
                  </a:cxn>
                  <a:cxn ang="0">
                    <a:pos x="1005" y="2245"/>
                  </a:cxn>
                  <a:cxn ang="0">
                    <a:pos x="1354" y="2441"/>
                  </a:cxn>
                  <a:cxn ang="0">
                    <a:pos x="1789" y="2537"/>
                  </a:cxn>
                  <a:cxn ang="0">
                    <a:pos x="3937" y="2540"/>
                  </a:cxn>
                  <a:cxn ang="0">
                    <a:pos x="4274" y="2484"/>
                  </a:cxn>
                  <a:cxn ang="0">
                    <a:pos x="4568" y="2367"/>
                  </a:cxn>
                  <a:cxn ang="0">
                    <a:pos x="4744" y="2253"/>
                  </a:cxn>
                  <a:cxn ang="0">
                    <a:pos x="4934" y="2066"/>
                  </a:cxn>
                  <a:cxn ang="0">
                    <a:pos x="5030" y="1908"/>
                  </a:cxn>
                  <a:cxn ang="0">
                    <a:pos x="5096" y="1616"/>
                  </a:cxn>
                  <a:cxn ang="0">
                    <a:pos x="5074" y="1422"/>
                  </a:cxn>
                  <a:cxn ang="0">
                    <a:pos x="4987" y="1220"/>
                  </a:cxn>
                  <a:cxn ang="0">
                    <a:pos x="4755" y="963"/>
                  </a:cxn>
                  <a:cxn ang="0">
                    <a:pos x="4516" y="814"/>
                  </a:cxn>
                  <a:cxn ang="0">
                    <a:pos x="4103" y="686"/>
                  </a:cxn>
                  <a:cxn ang="0">
                    <a:pos x="1924" y="664"/>
                  </a:cxn>
                  <a:cxn ang="0">
                    <a:pos x="1578" y="699"/>
                  </a:cxn>
                  <a:cxn ang="0">
                    <a:pos x="1270" y="800"/>
                  </a:cxn>
                  <a:cxn ang="0">
                    <a:pos x="1082" y="906"/>
                  </a:cxn>
                  <a:cxn ang="0">
                    <a:pos x="872" y="1085"/>
                  </a:cxn>
                  <a:cxn ang="0">
                    <a:pos x="750" y="1259"/>
                  </a:cxn>
                  <a:cxn ang="0">
                    <a:pos x="669" y="1504"/>
                  </a:cxn>
                  <a:cxn ang="0">
                    <a:pos x="669" y="1702"/>
                  </a:cxn>
                  <a:cxn ang="0">
                    <a:pos x="750" y="1948"/>
                  </a:cxn>
                </a:cxnLst>
                <a:rect l="0" t="0" r="r" b="b"/>
                <a:pathLst>
                  <a:path w="5760" h="3206">
                    <a:moveTo>
                      <a:pt x="5760" y="1590"/>
                    </a:moveTo>
                    <a:lnTo>
                      <a:pt x="5760" y="1616"/>
                    </a:lnTo>
                    <a:lnTo>
                      <a:pt x="5760" y="1616"/>
                    </a:lnTo>
                    <a:lnTo>
                      <a:pt x="5758" y="1659"/>
                    </a:lnTo>
                    <a:lnTo>
                      <a:pt x="5757" y="1702"/>
                    </a:lnTo>
                    <a:lnTo>
                      <a:pt x="5754" y="1745"/>
                    </a:lnTo>
                    <a:lnTo>
                      <a:pt x="5749" y="1787"/>
                    </a:lnTo>
                    <a:lnTo>
                      <a:pt x="5743" y="1829"/>
                    </a:lnTo>
                    <a:lnTo>
                      <a:pt x="5736" y="1872"/>
                    </a:lnTo>
                    <a:lnTo>
                      <a:pt x="5726" y="1911"/>
                    </a:lnTo>
                    <a:lnTo>
                      <a:pt x="5717" y="1953"/>
                    </a:lnTo>
                    <a:lnTo>
                      <a:pt x="5705" y="1994"/>
                    </a:lnTo>
                    <a:lnTo>
                      <a:pt x="5693" y="2034"/>
                    </a:lnTo>
                    <a:lnTo>
                      <a:pt x="5679" y="2072"/>
                    </a:lnTo>
                    <a:lnTo>
                      <a:pt x="5665" y="2112"/>
                    </a:lnTo>
                    <a:lnTo>
                      <a:pt x="5648" y="2150"/>
                    </a:lnTo>
                    <a:lnTo>
                      <a:pt x="5631" y="2188"/>
                    </a:lnTo>
                    <a:lnTo>
                      <a:pt x="5613" y="2225"/>
                    </a:lnTo>
                    <a:lnTo>
                      <a:pt x="5595" y="2262"/>
                    </a:lnTo>
                    <a:lnTo>
                      <a:pt x="5595" y="2262"/>
                    </a:lnTo>
                    <a:lnTo>
                      <a:pt x="5595" y="2262"/>
                    </a:lnTo>
                    <a:lnTo>
                      <a:pt x="5575" y="2299"/>
                    </a:lnTo>
                    <a:lnTo>
                      <a:pt x="5553" y="2334"/>
                    </a:lnTo>
                    <a:lnTo>
                      <a:pt x="5532" y="2369"/>
                    </a:lnTo>
                    <a:lnTo>
                      <a:pt x="5509" y="2403"/>
                    </a:lnTo>
                    <a:lnTo>
                      <a:pt x="5485" y="2436"/>
                    </a:lnTo>
                    <a:lnTo>
                      <a:pt x="5460" y="2470"/>
                    </a:lnTo>
                    <a:lnTo>
                      <a:pt x="5434" y="2502"/>
                    </a:lnTo>
                    <a:lnTo>
                      <a:pt x="5407" y="2534"/>
                    </a:lnTo>
                    <a:lnTo>
                      <a:pt x="5380" y="2566"/>
                    </a:lnTo>
                    <a:lnTo>
                      <a:pt x="5351" y="2597"/>
                    </a:lnTo>
                    <a:lnTo>
                      <a:pt x="5322" y="2626"/>
                    </a:lnTo>
                    <a:lnTo>
                      <a:pt x="5293" y="2655"/>
                    </a:lnTo>
                    <a:lnTo>
                      <a:pt x="5263" y="2684"/>
                    </a:lnTo>
                    <a:lnTo>
                      <a:pt x="5231" y="2712"/>
                    </a:lnTo>
                    <a:lnTo>
                      <a:pt x="5198" y="2739"/>
                    </a:lnTo>
                    <a:lnTo>
                      <a:pt x="5166" y="2765"/>
                    </a:lnTo>
                    <a:lnTo>
                      <a:pt x="5166" y="2765"/>
                    </a:lnTo>
                    <a:lnTo>
                      <a:pt x="5166" y="2765"/>
                    </a:lnTo>
                    <a:lnTo>
                      <a:pt x="5133" y="2791"/>
                    </a:lnTo>
                    <a:lnTo>
                      <a:pt x="5099" y="2816"/>
                    </a:lnTo>
                    <a:lnTo>
                      <a:pt x="5064" y="2840"/>
                    </a:lnTo>
                    <a:lnTo>
                      <a:pt x="5029" y="2865"/>
                    </a:lnTo>
                    <a:lnTo>
                      <a:pt x="4993" y="2888"/>
                    </a:lnTo>
                    <a:lnTo>
                      <a:pt x="4957" y="2909"/>
                    </a:lnTo>
                    <a:lnTo>
                      <a:pt x="4918" y="2931"/>
                    </a:lnTo>
                    <a:lnTo>
                      <a:pt x="4882" y="2952"/>
                    </a:lnTo>
                    <a:lnTo>
                      <a:pt x="4843" y="2972"/>
                    </a:lnTo>
                    <a:lnTo>
                      <a:pt x="4804" y="2990"/>
                    </a:lnTo>
                    <a:lnTo>
                      <a:pt x="4765" y="3009"/>
                    </a:lnTo>
                    <a:lnTo>
                      <a:pt x="4724" y="3027"/>
                    </a:lnTo>
                    <a:lnTo>
                      <a:pt x="4684" y="3044"/>
                    </a:lnTo>
                    <a:lnTo>
                      <a:pt x="4643" y="3061"/>
                    </a:lnTo>
                    <a:lnTo>
                      <a:pt x="4560" y="3090"/>
                    </a:lnTo>
                    <a:lnTo>
                      <a:pt x="4517" y="3103"/>
                    </a:lnTo>
                    <a:lnTo>
                      <a:pt x="4475" y="3117"/>
                    </a:lnTo>
                    <a:lnTo>
                      <a:pt x="4432" y="3128"/>
                    </a:lnTo>
                    <a:lnTo>
                      <a:pt x="4387" y="3140"/>
                    </a:lnTo>
                    <a:lnTo>
                      <a:pt x="4344" y="3151"/>
                    </a:lnTo>
                    <a:lnTo>
                      <a:pt x="4300" y="3160"/>
                    </a:lnTo>
                    <a:lnTo>
                      <a:pt x="4254" y="3169"/>
                    </a:lnTo>
                    <a:lnTo>
                      <a:pt x="4210" y="3177"/>
                    </a:lnTo>
                    <a:lnTo>
                      <a:pt x="4164" y="3183"/>
                    </a:lnTo>
                    <a:lnTo>
                      <a:pt x="4118" y="3189"/>
                    </a:lnTo>
                    <a:lnTo>
                      <a:pt x="4072" y="3194"/>
                    </a:lnTo>
                    <a:lnTo>
                      <a:pt x="4025" y="3198"/>
                    </a:lnTo>
                    <a:lnTo>
                      <a:pt x="3979" y="3201"/>
                    </a:lnTo>
                    <a:lnTo>
                      <a:pt x="3931" y="3204"/>
                    </a:lnTo>
                    <a:lnTo>
                      <a:pt x="3884" y="3206"/>
                    </a:lnTo>
                    <a:lnTo>
                      <a:pt x="3836" y="3206"/>
                    </a:lnTo>
                    <a:lnTo>
                      <a:pt x="3836" y="3206"/>
                    </a:lnTo>
                    <a:lnTo>
                      <a:pt x="1924" y="3206"/>
                    </a:lnTo>
                    <a:lnTo>
                      <a:pt x="1924" y="3206"/>
                    </a:lnTo>
                    <a:lnTo>
                      <a:pt x="1852" y="3206"/>
                    </a:lnTo>
                    <a:lnTo>
                      <a:pt x="1781" y="3201"/>
                    </a:lnTo>
                    <a:lnTo>
                      <a:pt x="1711" y="3197"/>
                    </a:lnTo>
                    <a:lnTo>
                      <a:pt x="1642" y="3189"/>
                    </a:lnTo>
                    <a:lnTo>
                      <a:pt x="1573" y="3180"/>
                    </a:lnTo>
                    <a:lnTo>
                      <a:pt x="1506" y="3169"/>
                    </a:lnTo>
                    <a:lnTo>
                      <a:pt x="1438" y="3155"/>
                    </a:lnTo>
                    <a:lnTo>
                      <a:pt x="1373" y="3140"/>
                    </a:lnTo>
                    <a:lnTo>
                      <a:pt x="1307" y="3123"/>
                    </a:lnTo>
                    <a:lnTo>
                      <a:pt x="1243" y="3103"/>
                    </a:lnTo>
                    <a:lnTo>
                      <a:pt x="1178" y="3082"/>
                    </a:lnTo>
                    <a:lnTo>
                      <a:pt x="1117" y="3061"/>
                    </a:lnTo>
                    <a:lnTo>
                      <a:pt x="1056" y="3036"/>
                    </a:lnTo>
                    <a:lnTo>
                      <a:pt x="995" y="3009"/>
                    </a:lnTo>
                    <a:lnTo>
                      <a:pt x="937" y="2981"/>
                    </a:lnTo>
                    <a:lnTo>
                      <a:pt x="878" y="2952"/>
                    </a:lnTo>
                    <a:lnTo>
                      <a:pt x="878" y="2952"/>
                    </a:lnTo>
                    <a:lnTo>
                      <a:pt x="878" y="2952"/>
                    </a:lnTo>
                    <a:lnTo>
                      <a:pt x="822" y="2920"/>
                    </a:lnTo>
                    <a:lnTo>
                      <a:pt x="767" y="2888"/>
                    </a:lnTo>
                    <a:lnTo>
                      <a:pt x="713" y="2852"/>
                    </a:lnTo>
                    <a:lnTo>
                      <a:pt x="661" y="2816"/>
                    </a:lnTo>
                    <a:lnTo>
                      <a:pt x="611" y="2779"/>
                    </a:lnTo>
                    <a:lnTo>
                      <a:pt x="562" y="2739"/>
                    </a:lnTo>
                    <a:lnTo>
                      <a:pt x="513" y="2698"/>
                    </a:lnTo>
                    <a:lnTo>
                      <a:pt x="467" y="2655"/>
                    </a:lnTo>
                    <a:lnTo>
                      <a:pt x="422" y="2611"/>
                    </a:lnTo>
                    <a:lnTo>
                      <a:pt x="380" y="2566"/>
                    </a:lnTo>
                    <a:lnTo>
                      <a:pt x="340" y="2519"/>
                    </a:lnTo>
                    <a:lnTo>
                      <a:pt x="300" y="2470"/>
                    </a:lnTo>
                    <a:lnTo>
                      <a:pt x="263" y="2421"/>
                    </a:lnTo>
                    <a:lnTo>
                      <a:pt x="228" y="2369"/>
                    </a:lnTo>
                    <a:lnTo>
                      <a:pt x="196" y="2317"/>
                    </a:lnTo>
                    <a:lnTo>
                      <a:pt x="165" y="2262"/>
                    </a:lnTo>
                    <a:lnTo>
                      <a:pt x="165" y="2262"/>
                    </a:lnTo>
                    <a:lnTo>
                      <a:pt x="165" y="2262"/>
                    </a:lnTo>
                    <a:lnTo>
                      <a:pt x="145" y="2225"/>
                    </a:lnTo>
                    <a:lnTo>
                      <a:pt x="129" y="2188"/>
                    </a:lnTo>
                    <a:lnTo>
                      <a:pt x="112" y="2150"/>
                    </a:lnTo>
                    <a:lnTo>
                      <a:pt x="95" y="2112"/>
                    </a:lnTo>
                    <a:lnTo>
                      <a:pt x="81" y="2072"/>
                    </a:lnTo>
                    <a:lnTo>
                      <a:pt x="67" y="2034"/>
                    </a:lnTo>
                    <a:lnTo>
                      <a:pt x="55" y="1994"/>
                    </a:lnTo>
                    <a:lnTo>
                      <a:pt x="43" y="1953"/>
                    </a:lnTo>
                    <a:lnTo>
                      <a:pt x="34" y="1911"/>
                    </a:lnTo>
                    <a:lnTo>
                      <a:pt x="24" y="1872"/>
                    </a:lnTo>
                    <a:lnTo>
                      <a:pt x="17" y="1829"/>
                    </a:lnTo>
                    <a:lnTo>
                      <a:pt x="11" y="1787"/>
                    </a:lnTo>
                    <a:lnTo>
                      <a:pt x="6" y="1745"/>
                    </a:lnTo>
                    <a:lnTo>
                      <a:pt x="3" y="1702"/>
                    </a:lnTo>
                    <a:lnTo>
                      <a:pt x="0" y="1659"/>
                    </a:lnTo>
                    <a:lnTo>
                      <a:pt x="0" y="1616"/>
                    </a:lnTo>
                    <a:lnTo>
                      <a:pt x="0" y="1616"/>
                    </a:lnTo>
                    <a:lnTo>
                      <a:pt x="0" y="1590"/>
                    </a:lnTo>
                    <a:lnTo>
                      <a:pt x="0" y="1590"/>
                    </a:lnTo>
                    <a:lnTo>
                      <a:pt x="0" y="1547"/>
                    </a:lnTo>
                    <a:lnTo>
                      <a:pt x="3" y="1504"/>
                    </a:lnTo>
                    <a:lnTo>
                      <a:pt x="6" y="1461"/>
                    </a:lnTo>
                    <a:lnTo>
                      <a:pt x="11" y="1420"/>
                    </a:lnTo>
                    <a:lnTo>
                      <a:pt x="17" y="1377"/>
                    </a:lnTo>
                    <a:lnTo>
                      <a:pt x="24" y="1336"/>
                    </a:lnTo>
                    <a:lnTo>
                      <a:pt x="34" y="1295"/>
                    </a:lnTo>
                    <a:lnTo>
                      <a:pt x="43" y="1253"/>
                    </a:lnTo>
                    <a:lnTo>
                      <a:pt x="55" y="1214"/>
                    </a:lnTo>
                    <a:lnTo>
                      <a:pt x="67" y="1174"/>
                    </a:lnTo>
                    <a:lnTo>
                      <a:pt x="81" y="1134"/>
                    </a:lnTo>
                    <a:lnTo>
                      <a:pt x="95" y="1096"/>
                    </a:lnTo>
                    <a:lnTo>
                      <a:pt x="112" y="1056"/>
                    </a:lnTo>
                    <a:lnTo>
                      <a:pt x="129" y="1019"/>
                    </a:lnTo>
                    <a:lnTo>
                      <a:pt x="145" y="981"/>
                    </a:lnTo>
                    <a:lnTo>
                      <a:pt x="165" y="944"/>
                    </a:lnTo>
                    <a:lnTo>
                      <a:pt x="165" y="944"/>
                    </a:lnTo>
                    <a:lnTo>
                      <a:pt x="165" y="944"/>
                    </a:lnTo>
                    <a:lnTo>
                      <a:pt x="185" y="909"/>
                    </a:lnTo>
                    <a:lnTo>
                      <a:pt x="207" y="872"/>
                    </a:lnTo>
                    <a:lnTo>
                      <a:pt x="228" y="839"/>
                    </a:lnTo>
                    <a:lnTo>
                      <a:pt x="251" y="803"/>
                    </a:lnTo>
                    <a:lnTo>
                      <a:pt x="275" y="770"/>
                    </a:lnTo>
                    <a:lnTo>
                      <a:pt x="300" y="736"/>
                    </a:lnTo>
                    <a:lnTo>
                      <a:pt x="326" y="704"/>
                    </a:lnTo>
                    <a:lnTo>
                      <a:pt x="352" y="672"/>
                    </a:lnTo>
                    <a:lnTo>
                      <a:pt x="380" y="641"/>
                    </a:lnTo>
                    <a:lnTo>
                      <a:pt x="409" y="611"/>
                    </a:lnTo>
                    <a:lnTo>
                      <a:pt x="438" y="580"/>
                    </a:lnTo>
                    <a:lnTo>
                      <a:pt x="467" y="551"/>
                    </a:lnTo>
                    <a:lnTo>
                      <a:pt x="497" y="523"/>
                    </a:lnTo>
                    <a:lnTo>
                      <a:pt x="529" y="494"/>
                    </a:lnTo>
                    <a:lnTo>
                      <a:pt x="562" y="468"/>
                    </a:lnTo>
                    <a:lnTo>
                      <a:pt x="594" y="441"/>
                    </a:lnTo>
                    <a:lnTo>
                      <a:pt x="594" y="441"/>
                    </a:lnTo>
                    <a:lnTo>
                      <a:pt x="594" y="441"/>
                    </a:lnTo>
                    <a:lnTo>
                      <a:pt x="627" y="416"/>
                    </a:lnTo>
                    <a:lnTo>
                      <a:pt x="661" y="390"/>
                    </a:lnTo>
                    <a:lnTo>
                      <a:pt x="696" y="366"/>
                    </a:lnTo>
                    <a:lnTo>
                      <a:pt x="731" y="343"/>
                    </a:lnTo>
                    <a:lnTo>
                      <a:pt x="767" y="320"/>
                    </a:lnTo>
                    <a:lnTo>
                      <a:pt x="803" y="297"/>
                    </a:lnTo>
                    <a:lnTo>
                      <a:pt x="842" y="275"/>
                    </a:lnTo>
                    <a:lnTo>
                      <a:pt x="878" y="256"/>
                    </a:lnTo>
                    <a:lnTo>
                      <a:pt x="917" y="236"/>
                    </a:lnTo>
                    <a:lnTo>
                      <a:pt x="956" y="216"/>
                    </a:lnTo>
                    <a:lnTo>
                      <a:pt x="995" y="197"/>
                    </a:lnTo>
                    <a:lnTo>
                      <a:pt x="1036" y="181"/>
                    </a:lnTo>
                    <a:lnTo>
                      <a:pt x="1076" y="162"/>
                    </a:lnTo>
                    <a:lnTo>
                      <a:pt x="1117" y="147"/>
                    </a:lnTo>
                    <a:lnTo>
                      <a:pt x="1200" y="116"/>
                    </a:lnTo>
                    <a:lnTo>
                      <a:pt x="1243" y="103"/>
                    </a:lnTo>
                    <a:lnTo>
                      <a:pt x="1285" y="90"/>
                    </a:lnTo>
                    <a:lnTo>
                      <a:pt x="1328" y="78"/>
                    </a:lnTo>
                    <a:lnTo>
                      <a:pt x="1373" y="67"/>
                    </a:lnTo>
                    <a:lnTo>
                      <a:pt x="1416" y="57"/>
                    </a:lnTo>
                    <a:lnTo>
                      <a:pt x="1460" y="47"/>
                    </a:lnTo>
                    <a:lnTo>
                      <a:pt x="1506" y="38"/>
                    </a:lnTo>
                    <a:lnTo>
                      <a:pt x="1550" y="31"/>
                    </a:lnTo>
                    <a:lnTo>
                      <a:pt x="1596" y="23"/>
                    </a:lnTo>
                    <a:lnTo>
                      <a:pt x="1642" y="17"/>
                    </a:lnTo>
                    <a:lnTo>
                      <a:pt x="1688" y="12"/>
                    </a:lnTo>
                    <a:lnTo>
                      <a:pt x="1735" y="8"/>
                    </a:lnTo>
                    <a:lnTo>
                      <a:pt x="1781" y="5"/>
                    </a:lnTo>
                    <a:lnTo>
                      <a:pt x="1829" y="3"/>
                    </a:lnTo>
                    <a:lnTo>
                      <a:pt x="1876" y="2"/>
                    </a:lnTo>
                    <a:lnTo>
                      <a:pt x="1924" y="0"/>
                    </a:lnTo>
                    <a:lnTo>
                      <a:pt x="1924" y="0"/>
                    </a:lnTo>
                    <a:lnTo>
                      <a:pt x="3836" y="0"/>
                    </a:lnTo>
                    <a:lnTo>
                      <a:pt x="3836" y="0"/>
                    </a:lnTo>
                    <a:lnTo>
                      <a:pt x="3908" y="2"/>
                    </a:lnTo>
                    <a:lnTo>
                      <a:pt x="3979" y="5"/>
                    </a:lnTo>
                    <a:lnTo>
                      <a:pt x="4049" y="11"/>
                    </a:lnTo>
                    <a:lnTo>
                      <a:pt x="4118" y="17"/>
                    </a:lnTo>
                    <a:lnTo>
                      <a:pt x="4187" y="26"/>
                    </a:lnTo>
                    <a:lnTo>
                      <a:pt x="4254" y="38"/>
                    </a:lnTo>
                    <a:lnTo>
                      <a:pt x="4322" y="52"/>
                    </a:lnTo>
                    <a:lnTo>
                      <a:pt x="4387" y="67"/>
                    </a:lnTo>
                    <a:lnTo>
                      <a:pt x="4453" y="84"/>
                    </a:lnTo>
                    <a:lnTo>
                      <a:pt x="4517" y="103"/>
                    </a:lnTo>
                    <a:lnTo>
                      <a:pt x="4582" y="124"/>
                    </a:lnTo>
                    <a:lnTo>
                      <a:pt x="4643" y="147"/>
                    </a:lnTo>
                    <a:lnTo>
                      <a:pt x="4704" y="171"/>
                    </a:lnTo>
                    <a:lnTo>
                      <a:pt x="4765" y="197"/>
                    </a:lnTo>
                    <a:lnTo>
                      <a:pt x="4823" y="225"/>
                    </a:lnTo>
                    <a:lnTo>
                      <a:pt x="4882" y="256"/>
                    </a:lnTo>
                    <a:lnTo>
                      <a:pt x="4882" y="256"/>
                    </a:lnTo>
                    <a:lnTo>
                      <a:pt x="4882" y="256"/>
                    </a:lnTo>
                    <a:lnTo>
                      <a:pt x="4938" y="286"/>
                    </a:lnTo>
                    <a:lnTo>
                      <a:pt x="4993" y="320"/>
                    </a:lnTo>
                    <a:lnTo>
                      <a:pt x="5047" y="355"/>
                    </a:lnTo>
                    <a:lnTo>
                      <a:pt x="5099" y="390"/>
                    </a:lnTo>
                    <a:lnTo>
                      <a:pt x="5149" y="428"/>
                    </a:lnTo>
                    <a:lnTo>
                      <a:pt x="5198" y="468"/>
                    </a:lnTo>
                    <a:lnTo>
                      <a:pt x="5247" y="510"/>
                    </a:lnTo>
                    <a:lnTo>
                      <a:pt x="5293" y="551"/>
                    </a:lnTo>
                    <a:lnTo>
                      <a:pt x="5338" y="595"/>
                    </a:lnTo>
                    <a:lnTo>
                      <a:pt x="5380" y="641"/>
                    </a:lnTo>
                    <a:lnTo>
                      <a:pt x="5420" y="689"/>
                    </a:lnTo>
                    <a:lnTo>
                      <a:pt x="5460" y="736"/>
                    </a:lnTo>
                    <a:lnTo>
                      <a:pt x="5497" y="787"/>
                    </a:lnTo>
                    <a:lnTo>
                      <a:pt x="5532" y="839"/>
                    </a:lnTo>
                    <a:lnTo>
                      <a:pt x="5564" y="891"/>
                    </a:lnTo>
                    <a:lnTo>
                      <a:pt x="5595" y="944"/>
                    </a:lnTo>
                    <a:lnTo>
                      <a:pt x="5595" y="944"/>
                    </a:lnTo>
                    <a:lnTo>
                      <a:pt x="5595" y="944"/>
                    </a:lnTo>
                    <a:lnTo>
                      <a:pt x="5613" y="981"/>
                    </a:lnTo>
                    <a:lnTo>
                      <a:pt x="5631" y="1019"/>
                    </a:lnTo>
                    <a:lnTo>
                      <a:pt x="5648" y="1056"/>
                    </a:lnTo>
                    <a:lnTo>
                      <a:pt x="5665" y="1094"/>
                    </a:lnTo>
                    <a:lnTo>
                      <a:pt x="5679" y="1134"/>
                    </a:lnTo>
                    <a:lnTo>
                      <a:pt x="5693" y="1174"/>
                    </a:lnTo>
                    <a:lnTo>
                      <a:pt x="5705" y="1214"/>
                    </a:lnTo>
                    <a:lnTo>
                      <a:pt x="5717" y="1253"/>
                    </a:lnTo>
                    <a:lnTo>
                      <a:pt x="5726" y="1295"/>
                    </a:lnTo>
                    <a:lnTo>
                      <a:pt x="5736" y="1336"/>
                    </a:lnTo>
                    <a:lnTo>
                      <a:pt x="5743" y="1377"/>
                    </a:lnTo>
                    <a:lnTo>
                      <a:pt x="5749" y="1419"/>
                    </a:lnTo>
                    <a:lnTo>
                      <a:pt x="5754" y="1461"/>
                    </a:lnTo>
                    <a:lnTo>
                      <a:pt x="5757" y="1503"/>
                    </a:lnTo>
                    <a:lnTo>
                      <a:pt x="5758" y="1546"/>
                    </a:lnTo>
                    <a:lnTo>
                      <a:pt x="5760" y="1588"/>
                    </a:lnTo>
                    <a:lnTo>
                      <a:pt x="5760" y="1588"/>
                    </a:lnTo>
                    <a:lnTo>
                      <a:pt x="5760" y="1588"/>
                    </a:lnTo>
                    <a:lnTo>
                      <a:pt x="5760" y="1590"/>
                    </a:lnTo>
                    <a:lnTo>
                      <a:pt x="5760" y="1590"/>
                    </a:lnTo>
                    <a:close/>
                    <a:moveTo>
                      <a:pt x="750" y="1948"/>
                    </a:moveTo>
                    <a:lnTo>
                      <a:pt x="750" y="1948"/>
                    </a:lnTo>
                    <a:lnTo>
                      <a:pt x="773" y="1988"/>
                    </a:lnTo>
                    <a:lnTo>
                      <a:pt x="797" y="2026"/>
                    </a:lnTo>
                    <a:lnTo>
                      <a:pt x="826" y="2066"/>
                    </a:lnTo>
                    <a:lnTo>
                      <a:pt x="857" y="2103"/>
                    </a:lnTo>
                    <a:lnTo>
                      <a:pt x="889" y="2139"/>
                    </a:lnTo>
                    <a:lnTo>
                      <a:pt x="926" y="2176"/>
                    </a:lnTo>
                    <a:lnTo>
                      <a:pt x="964" y="2211"/>
                    </a:lnTo>
                    <a:lnTo>
                      <a:pt x="1005" y="2245"/>
                    </a:lnTo>
                    <a:lnTo>
                      <a:pt x="1005" y="2245"/>
                    </a:lnTo>
                    <a:lnTo>
                      <a:pt x="1005" y="2245"/>
                    </a:lnTo>
                    <a:lnTo>
                      <a:pt x="1048" y="2277"/>
                    </a:lnTo>
                    <a:lnTo>
                      <a:pt x="1094" y="2309"/>
                    </a:lnTo>
                    <a:lnTo>
                      <a:pt x="1142" y="2338"/>
                    </a:lnTo>
                    <a:lnTo>
                      <a:pt x="1192" y="2367"/>
                    </a:lnTo>
                    <a:lnTo>
                      <a:pt x="1244" y="2393"/>
                    </a:lnTo>
                    <a:lnTo>
                      <a:pt x="1298" y="2418"/>
                    </a:lnTo>
                    <a:lnTo>
                      <a:pt x="1354" y="2441"/>
                    </a:lnTo>
                    <a:lnTo>
                      <a:pt x="1411" y="2461"/>
                    </a:lnTo>
                    <a:lnTo>
                      <a:pt x="1471" y="2479"/>
                    </a:lnTo>
                    <a:lnTo>
                      <a:pt x="1532" y="2496"/>
                    </a:lnTo>
                    <a:lnTo>
                      <a:pt x="1593" y="2510"/>
                    </a:lnTo>
                    <a:lnTo>
                      <a:pt x="1657" y="2522"/>
                    </a:lnTo>
                    <a:lnTo>
                      <a:pt x="1722" y="2531"/>
                    </a:lnTo>
                    <a:lnTo>
                      <a:pt x="1789" y="2537"/>
                    </a:lnTo>
                    <a:lnTo>
                      <a:pt x="1856" y="2542"/>
                    </a:lnTo>
                    <a:lnTo>
                      <a:pt x="1924" y="2543"/>
                    </a:lnTo>
                    <a:lnTo>
                      <a:pt x="1924" y="2543"/>
                    </a:lnTo>
                    <a:lnTo>
                      <a:pt x="3836" y="2543"/>
                    </a:lnTo>
                    <a:lnTo>
                      <a:pt x="3836" y="2543"/>
                    </a:lnTo>
                    <a:lnTo>
                      <a:pt x="3887" y="2542"/>
                    </a:lnTo>
                    <a:lnTo>
                      <a:pt x="3937" y="2540"/>
                    </a:lnTo>
                    <a:lnTo>
                      <a:pt x="3988" y="2536"/>
                    </a:lnTo>
                    <a:lnTo>
                      <a:pt x="4038" y="2531"/>
                    </a:lnTo>
                    <a:lnTo>
                      <a:pt x="4086" y="2523"/>
                    </a:lnTo>
                    <a:lnTo>
                      <a:pt x="4135" y="2516"/>
                    </a:lnTo>
                    <a:lnTo>
                      <a:pt x="4182" y="2507"/>
                    </a:lnTo>
                    <a:lnTo>
                      <a:pt x="4228" y="2496"/>
                    </a:lnTo>
                    <a:lnTo>
                      <a:pt x="4274" y="2484"/>
                    </a:lnTo>
                    <a:lnTo>
                      <a:pt x="4320" y="2470"/>
                    </a:lnTo>
                    <a:lnTo>
                      <a:pt x="4363" y="2456"/>
                    </a:lnTo>
                    <a:lnTo>
                      <a:pt x="4406" y="2441"/>
                    </a:lnTo>
                    <a:lnTo>
                      <a:pt x="4449" y="2424"/>
                    </a:lnTo>
                    <a:lnTo>
                      <a:pt x="4490" y="2406"/>
                    </a:lnTo>
                    <a:lnTo>
                      <a:pt x="4530" y="2387"/>
                    </a:lnTo>
                    <a:lnTo>
                      <a:pt x="4568" y="2367"/>
                    </a:lnTo>
                    <a:lnTo>
                      <a:pt x="4568" y="2367"/>
                    </a:lnTo>
                    <a:lnTo>
                      <a:pt x="4568" y="2367"/>
                    </a:lnTo>
                    <a:lnTo>
                      <a:pt x="4606" y="2346"/>
                    </a:lnTo>
                    <a:lnTo>
                      <a:pt x="4643" y="2325"/>
                    </a:lnTo>
                    <a:lnTo>
                      <a:pt x="4678" y="2302"/>
                    </a:lnTo>
                    <a:lnTo>
                      <a:pt x="4712" y="2277"/>
                    </a:lnTo>
                    <a:lnTo>
                      <a:pt x="4744" y="2253"/>
                    </a:lnTo>
                    <a:lnTo>
                      <a:pt x="4776" y="2228"/>
                    </a:lnTo>
                    <a:lnTo>
                      <a:pt x="4805" y="2202"/>
                    </a:lnTo>
                    <a:lnTo>
                      <a:pt x="4834" y="2176"/>
                    </a:lnTo>
                    <a:lnTo>
                      <a:pt x="4862" y="2149"/>
                    </a:lnTo>
                    <a:lnTo>
                      <a:pt x="4888" y="2121"/>
                    </a:lnTo>
                    <a:lnTo>
                      <a:pt x="4911" y="2093"/>
                    </a:lnTo>
                    <a:lnTo>
                      <a:pt x="4934" y="2066"/>
                    </a:lnTo>
                    <a:lnTo>
                      <a:pt x="4955" y="2037"/>
                    </a:lnTo>
                    <a:lnTo>
                      <a:pt x="4975" y="2008"/>
                    </a:lnTo>
                    <a:lnTo>
                      <a:pt x="4993" y="1977"/>
                    </a:lnTo>
                    <a:lnTo>
                      <a:pt x="5010" y="1948"/>
                    </a:lnTo>
                    <a:lnTo>
                      <a:pt x="5010" y="1948"/>
                    </a:lnTo>
                    <a:lnTo>
                      <a:pt x="5010" y="1948"/>
                    </a:lnTo>
                    <a:lnTo>
                      <a:pt x="5030" y="1908"/>
                    </a:lnTo>
                    <a:lnTo>
                      <a:pt x="5048" y="1867"/>
                    </a:lnTo>
                    <a:lnTo>
                      <a:pt x="5062" y="1827"/>
                    </a:lnTo>
                    <a:lnTo>
                      <a:pt x="5074" y="1786"/>
                    </a:lnTo>
                    <a:lnTo>
                      <a:pt x="5084" y="1745"/>
                    </a:lnTo>
                    <a:lnTo>
                      <a:pt x="5091" y="1702"/>
                    </a:lnTo>
                    <a:lnTo>
                      <a:pt x="5094" y="1659"/>
                    </a:lnTo>
                    <a:lnTo>
                      <a:pt x="5096" y="1616"/>
                    </a:lnTo>
                    <a:lnTo>
                      <a:pt x="5096" y="1616"/>
                    </a:lnTo>
                    <a:lnTo>
                      <a:pt x="5096" y="1590"/>
                    </a:lnTo>
                    <a:lnTo>
                      <a:pt x="5096" y="1590"/>
                    </a:lnTo>
                    <a:lnTo>
                      <a:pt x="5094" y="1547"/>
                    </a:lnTo>
                    <a:lnTo>
                      <a:pt x="5091" y="1504"/>
                    </a:lnTo>
                    <a:lnTo>
                      <a:pt x="5084" y="1463"/>
                    </a:lnTo>
                    <a:lnTo>
                      <a:pt x="5074" y="1422"/>
                    </a:lnTo>
                    <a:lnTo>
                      <a:pt x="5062" y="1380"/>
                    </a:lnTo>
                    <a:lnTo>
                      <a:pt x="5048" y="1339"/>
                    </a:lnTo>
                    <a:lnTo>
                      <a:pt x="5030" y="1299"/>
                    </a:lnTo>
                    <a:lnTo>
                      <a:pt x="5010" y="1259"/>
                    </a:lnTo>
                    <a:lnTo>
                      <a:pt x="5010" y="1259"/>
                    </a:lnTo>
                    <a:lnTo>
                      <a:pt x="5010" y="1259"/>
                    </a:lnTo>
                    <a:lnTo>
                      <a:pt x="4987" y="1220"/>
                    </a:lnTo>
                    <a:lnTo>
                      <a:pt x="4963" y="1180"/>
                    </a:lnTo>
                    <a:lnTo>
                      <a:pt x="4934" y="1142"/>
                    </a:lnTo>
                    <a:lnTo>
                      <a:pt x="4903" y="1103"/>
                    </a:lnTo>
                    <a:lnTo>
                      <a:pt x="4869" y="1067"/>
                    </a:lnTo>
                    <a:lnTo>
                      <a:pt x="4834" y="1031"/>
                    </a:lnTo>
                    <a:lnTo>
                      <a:pt x="4796" y="996"/>
                    </a:lnTo>
                    <a:lnTo>
                      <a:pt x="4755" y="963"/>
                    </a:lnTo>
                    <a:lnTo>
                      <a:pt x="4755" y="963"/>
                    </a:lnTo>
                    <a:lnTo>
                      <a:pt x="4755" y="963"/>
                    </a:lnTo>
                    <a:lnTo>
                      <a:pt x="4712" y="929"/>
                    </a:lnTo>
                    <a:lnTo>
                      <a:pt x="4666" y="898"/>
                    </a:lnTo>
                    <a:lnTo>
                      <a:pt x="4618" y="868"/>
                    </a:lnTo>
                    <a:lnTo>
                      <a:pt x="4568" y="840"/>
                    </a:lnTo>
                    <a:lnTo>
                      <a:pt x="4516" y="814"/>
                    </a:lnTo>
                    <a:lnTo>
                      <a:pt x="4462" y="790"/>
                    </a:lnTo>
                    <a:lnTo>
                      <a:pt x="4406" y="767"/>
                    </a:lnTo>
                    <a:lnTo>
                      <a:pt x="4349" y="745"/>
                    </a:lnTo>
                    <a:lnTo>
                      <a:pt x="4289" y="727"/>
                    </a:lnTo>
                    <a:lnTo>
                      <a:pt x="4228" y="710"/>
                    </a:lnTo>
                    <a:lnTo>
                      <a:pt x="4167" y="696"/>
                    </a:lnTo>
                    <a:lnTo>
                      <a:pt x="4103" y="686"/>
                    </a:lnTo>
                    <a:lnTo>
                      <a:pt x="4038" y="676"/>
                    </a:lnTo>
                    <a:lnTo>
                      <a:pt x="3971" y="669"/>
                    </a:lnTo>
                    <a:lnTo>
                      <a:pt x="3904" y="666"/>
                    </a:lnTo>
                    <a:lnTo>
                      <a:pt x="3836" y="664"/>
                    </a:lnTo>
                    <a:lnTo>
                      <a:pt x="3836" y="664"/>
                    </a:lnTo>
                    <a:lnTo>
                      <a:pt x="1924" y="664"/>
                    </a:lnTo>
                    <a:lnTo>
                      <a:pt x="1924" y="664"/>
                    </a:lnTo>
                    <a:lnTo>
                      <a:pt x="1873" y="664"/>
                    </a:lnTo>
                    <a:lnTo>
                      <a:pt x="1821" y="667"/>
                    </a:lnTo>
                    <a:lnTo>
                      <a:pt x="1772" y="670"/>
                    </a:lnTo>
                    <a:lnTo>
                      <a:pt x="1722" y="676"/>
                    </a:lnTo>
                    <a:lnTo>
                      <a:pt x="1673" y="683"/>
                    </a:lnTo>
                    <a:lnTo>
                      <a:pt x="1625" y="690"/>
                    </a:lnTo>
                    <a:lnTo>
                      <a:pt x="1578" y="699"/>
                    </a:lnTo>
                    <a:lnTo>
                      <a:pt x="1532" y="710"/>
                    </a:lnTo>
                    <a:lnTo>
                      <a:pt x="1486" y="722"/>
                    </a:lnTo>
                    <a:lnTo>
                      <a:pt x="1440" y="736"/>
                    </a:lnTo>
                    <a:lnTo>
                      <a:pt x="1397" y="751"/>
                    </a:lnTo>
                    <a:lnTo>
                      <a:pt x="1354" y="767"/>
                    </a:lnTo>
                    <a:lnTo>
                      <a:pt x="1311" y="784"/>
                    </a:lnTo>
                    <a:lnTo>
                      <a:pt x="1270" y="800"/>
                    </a:lnTo>
                    <a:lnTo>
                      <a:pt x="1230" y="820"/>
                    </a:lnTo>
                    <a:lnTo>
                      <a:pt x="1192" y="840"/>
                    </a:lnTo>
                    <a:lnTo>
                      <a:pt x="1192" y="840"/>
                    </a:lnTo>
                    <a:lnTo>
                      <a:pt x="1192" y="840"/>
                    </a:lnTo>
                    <a:lnTo>
                      <a:pt x="1154" y="862"/>
                    </a:lnTo>
                    <a:lnTo>
                      <a:pt x="1117" y="883"/>
                    </a:lnTo>
                    <a:lnTo>
                      <a:pt x="1082" y="906"/>
                    </a:lnTo>
                    <a:lnTo>
                      <a:pt x="1048" y="929"/>
                    </a:lnTo>
                    <a:lnTo>
                      <a:pt x="1016" y="953"/>
                    </a:lnTo>
                    <a:lnTo>
                      <a:pt x="984" y="978"/>
                    </a:lnTo>
                    <a:lnTo>
                      <a:pt x="955" y="1004"/>
                    </a:lnTo>
                    <a:lnTo>
                      <a:pt x="926" y="1031"/>
                    </a:lnTo>
                    <a:lnTo>
                      <a:pt x="898" y="1057"/>
                    </a:lnTo>
                    <a:lnTo>
                      <a:pt x="872" y="1085"/>
                    </a:lnTo>
                    <a:lnTo>
                      <a:pt x="849" y="1113"/>
                    </a:lnTo>
                    <a:lnTo>
                      <a:pt x="826" y="1142"/>
                    </a:lnTo>
                    <a:lnTo>
                      <a:pt x="805" y="1171"/>
                    </a:lnTo>
                    <a:lnTo>
                      <a:pt x="785" y="1200"/>
                    </a:lnTo>
                    <a:lnTo>
                      <a:pt x="767" y="1229"/>
                    </a:lnTo>
                    <a:lnTo>
                      <a:pt x="750" y="1259"/>
                    </a:lnTo>
                    <a:lnTo>
                      <a:pt x="750" y="1259"/>
                    </a:lnTo>
                    <a:lnTo>
                      <a:pt x="750" y="1259"/>
                    </a:lnTo>
                    <a:lnTo>
                      <a:pt x="730" y="1299"/>
                    </a:lnTo>
                    <a:lnTo>
                      <a:pt x="712" y="1339"/>
                    </a:lnTo>
                    <a:lnTo>
                      <a:pt x="698" y="1380"/>
                    </a:lnTo>
                    <a:lnTo>
                      <a:pt x="686" y="1422"/>
                    </a:lnTo>
                    <a:lnTo>
                      <a:pt x="676" y="1463"/>
                    </a:lnTo>
                    <a:lnTo>
                      <a:pt x="669" y="1504"/>
                    </a:lnTo>
                    <a:lnTo>
                      <a:pt x="664" y="1547"/>
                    </a:lnTo>
                    <a:lnTo>
                      <a:pt x="664" y="1590"/>
                    </a:lnTo>
                    <a:lnTo>
                      <a:pt x="664" y="1590"/>
                    </a:lnTo>
                    <a:lnTo>
                      <a:pt x="664" y="1616"/>
                    </a:lnTo>
                    <a:lnTo>
                      <a:pt x="664" y="1616"/>
                    </a:lnTo>
                    <a:lnTo>
                      <a:pt x="664" y="1659"/>
                    </a:lnTo>
                    <a:lnTo>
                      <a:pt x="669" y="1702"/>
                    </a:lnTo>
                    <a:lnTo>
                      <a:pt x="676" y="1745"/>
                    </a:lnTo>
                    <a:lnTo>
                      <a:pt x="686" y="1786"/>
                    </a:lnTo>
                    <a:lnTo>
                      <a:pt x="698" y="1827"/>
                    </a:lnTo>
                    <a:lnTo>
                      <a:pt x="712" y="1867"/>
                    </a:lnTo>
                    <a:lnTo>
                      <a:pt x="730" y="1908"/>
                    </a:lnTo>
                    <a:lnTo>
                      <a:pt x="750" y="1948"/>
                    </a:lnTo>
                    <a:lnTo>
                      <a:pt x="750" y="1948"/>
                    </a:lnTo>
                    <a:close/>
                  </a:path>
                </a:pathLst>
              </a:custGeom>
              <a:solidFill>
                <a:schemeClr val="accent1"/>
              </a:solidFill>
              <a:ln w="9525">
                <a:noFill/>
                <a:round/>
              </a:ln>
              <a:effectLst>
                <a:innerShdw blurRad="190500" dist="50800" dir="2700000">
                  <a:srgbClr val="000000">
                    <a:alpha val="50000"/>
                  </a:srgbClr>
                </a:innerShdw>
              </a:effectLst>
              <a:scene3d>
                <a:camera prst="orthographicFront"/>
                <a:lightRig rig="threePt" dir="t">
                  <a:rot lat="0" lon="0" rev="12720000"/>
                </a:lightRig>
              </a:scene3d>
              <a:sp3d/>
            </p:spPr>
            <p:txBody>
              <a:bodyPr/>
              <a:lstStyle/>
              <a:p>
                <a:pPr>
                  <a:lnSpc>
                    <a:spcPct val="85000"/>
                  </a:lnSpc>
                  <a:defRPr/>
                </a:pPr>
                <a:endParaRPr lang="en-US" sz="2100">
                  <a:latin typeface="Times"/>
                </a:endParaRPr>
              </a:p>
            </p:txBody>
          </p:sp>
          <p:sp>
            <p:nvSpPr>
              <p:cNvPr id="13" name="Freeform 5"/>
              <p:cNvSpPr/>
              <p:nvPr/>
            </p:nvSpPr>
            <p:spPr bwMode="auto">
              <a:xfrm>
                <a:off x="152400" y="1452163"/>
                <a:ext cx="1630998" cy="1099225"/>
              </a:xfrm>
              <a:custGeom>
                <a:avLst/>
                <a:gdLst/>
                <a:ahLst/>
                <a:cxnLst>
                  <a:cxn ang="0">
                    <a:pos x="5438" y="1318"/>
                  </a:cxn>
                  <a:cxn ang="0">
                    <a:pos x="5248" y="1507"/>
                  </a:cxn>
                  <a:cxn ang="0">
                    <a:pos x="5145" y="1679"/>
                  </a:cxn>
                  <a:cxn ang="0">
                    <a:pos x="5095" y="1848"/>
                  </a:cxn>
                  <a:cxn ang="0">
                    <a:pos x="5082" y="2149"/>
                  </a:cxn>
                  <a:cxn ang="0">
                    <a:pos x="4944" y="2555"/>
                  </a:cxn>
                  <a:cxn ang="0">
                    <a:pos x="4726" y="2848"/>
                  </a:cxn>
                  <a:cxn ang="0">
                    <a:pos x="4381" y="3093"/>
                  </a:cxn>
                  <a:cxn ang="0">
                    <a:pos x="3964" y="3211"/>
                  </a:cxn>
                  <a:cxn ang="0">
                    <a:pos x="1733" y="3204"/>
                  </a:cxn>
                  <a:cxn ang="0">
                    <a:pos x="1325" y="3066"/>
                  </a:cxn>
                  <a:cxn ang="0">
                    <a:pos x="1034" y="2848"/>
                  </a:cxn>
                  <a:cxn ang="0">
                    <a:pos x="787" y="2501"/>
                  </a:cxn>
                  <a:cxn ang="0">
                    <a:pos x="669" y="2086"/>
                  </a:cxn>
                  <a:cxn ang="0">
                    <a:pos x="678" y="1733"/>
                  </a:cxn>
                  <a:cxn ang="0">
                    <a:pos x="816" y="1325"/>
                  </a:cxn>
                  <a:cxn ang="0">
                    <a:pos x="1034" y="1034"/>
                  </a:cxn>
                  <a:cxn ang="0">
                    <a:pos x="1379" y="788"/>
                  </a:cxn>
                  <a:cxn ang="0">
                    <a:pos x="1796" y="669"/>
                  </a:cxn>
                  <a:cxn ang="0">
                    <a:pos x="4027" y="678"/>
                  </a:cxn>
                  <a:cxn ang="0">
                    <a:pos x="4435" y="816"/>
                  </a:cxn>
                  <a:cxn ang="0">
                    <a:pos x="4726" y="1034"/>
                  </a:cxn>
                  <a:cxn ang="0">
                    <a:pos x="4910" y="895"/>
                  </a:cxn>
                  <a:cxn ang="0">
                    <a:pos x="5201" y="678"/>
                  </a:cxn>
                  <a:cxn ang="0">
                    <a:pos x="5129" y="502"/>
                  </a:cxn>
                  <a:cxn ang="0">
                    <a:pos x="4872" y="304"/>
                  </a:cxn>
                  <a:cxn ang="0">
                    <a:pos x="4584" y="151"/>
                  </a:cxn>
                  <a:cxn ang="0">
                    <a:pos x="4270" y="49"/>
                  </a:cxn>
                  <a:cxn ang="0">
                    <a:pos x="3935" y="2"/>
                  </a:cxn>
                  <a:cxn ang="0">
                    <a:pos x="1776" y="5"/>
                  </a:cxn>
                  <a:cxn ang="0">
                    <a:pos x="1444" y="61"/>
                  </a:cxn>
                  <a:cxn ang="0">
                    <a:pos x="1133" y="171"/>
                  </a:cxn>
                  <a:cxn ang="0">
                    <a:pos x="849" y="329"/>
                  </a:cxn>
                  <a:cxn ang="0">
                    <a:pos x="597" y="532"/>
                  </a:cxn>
                  <a:cxn ang="0">
                    <a:pos x="412" y="737"/>
                  </a:cxn>
                  <a:cxn ang="0">
                    <a:pos x="234" y="1007"/>
                  </a:cxn>
                  <a:cxn ang="0">
                    <a:pos x="101" y="1307"/>
                  </a:cxn>
                  <a:cxn ang="0">
                    <a:pos x="22" y="1631"/>
                  </a:cxn>
                  <a:cxn ang="0">
                    <a:pos x="0" y="1958"/>
                  </a:cxn>
                  <a:cxn ang="0">
                    <a:pos x="22" y="2249"/>
                  </a:cxn>
                  <a:cxn ang="0">
                    <a:pos x="101" y="2573"/>
                  </a:cxn>
                  <a:cxn ang="0">
                    <a:pos x="234" y="2873"/>
                  </a:cxn>
                  <a:cxn ang="0">
                    <a:pos x="412" y="3145"/>
                  </a:cxn>
                  <a:cxn ang="0">
                    <a:pos x="597" y="3348"/>
                  </a:cxn>
                  <a:cxn ang="0">
                    <a:pos x="849" y="3551"/>
                  </a:cxn>
                  <a:cxn ang="0">
                    <a:pos x="1133" y="3711"/>
                  </a:cxn>
                  <a:cxn ang="0">
                    <a:pos x="1444" y="3821"/>
                  </a:cxn>
                  <a:cxn ang="0">
                    <a:pos x="1776" y="3877"/>
                  </a:cxn>
                  <a:cxn ang="0">
                    <a:pos x="3885" y="3880"/>
                  </a:cxn>
                  <a:cxn ang="0">
                    <a:pos x="4223" y="3842"/>
                  </a:cxn>
                  <a:cxn ang="0">
                    <a:pos x="4541" y="3747"/>
                  </a:cxn>
                  <a:cxn ang="0">
                    <a:pos x="4832" y="3602"/>
                  </a:cxn>
                  <a:cxn ang="0">
                    <a:pos x="5095" y="3411"/>
                  </a:cxn>
                  <a:cxn ang="0">
                    <a:pos x="5289" y="3215"/>
                  </a:cxn>
                  <a:cxn ang="0">
                    <a:pos x="5480" y="2954"/>
                  </a:cxn>
                  <a:cxn ang="0">
                    <a:pos x="5625" y="2661"/>
                  </a:cxn>
                  <a:cxn ang="0">
                    <a:pos x="5720" y="2345"/>
                  </a:cxn>
                  <a:cxn ang="0">
                    <a:pos x="5760" y="2007"/>
                  </a:cxn>
                  <a:cxn ang="0">
                    <a:pos x="5751" y="1735"/>
                  </a:cxn>
                  <a:cxn ang="0">
                    <a:pos x="5692" y="1417"/>
                  </a:cxn>
                </a:cxnLst>
                <a:rect l="0" t="0" r="r" b="b"/>
                <a:pathLst>
                  <a:path w="5760" h="3882">
                    <a:moveTo>
                      <a:pt x="5614" y="1205"/>
                    </a:moveTo>
                    <a:lnTo>
                      <a:pt x="5614" y="1205"/>
                    </a:lnTo>
                    <a:lnTo>
                      <a:pt x="5577" y="1226"/>
                    </a:lnTo>
                    <a:lnTo>
                      <a:pt x="5541" y="1248"/>
                    </a:lnTo>
                    <a:lnTo>
                      <a:pt x="5505" y="1271"/>
                    </a:lnTo>
                    <a:lnTo>
                      <a:pt x="5471" y="1295"/>
                    </a:lnTo>
                    <a:lnTo>
                      <a:pt x="5438" y="1318"/>
                    </a:lnTo>
                    <a:lnTo>
                      <a:pt x="5406" y="1343"/>
                    </a:lnTo>
                    <a:lnTo>
                      <a:pt x="5377" y="1370"/>
                    </a:lnTo>
                    <a:lnTo>
                      <a:pt x="5348" y="1395"/>
                    </a:lnTo>
                    <a:lnTo>
                      <a:pt x="5321" y="1422"/>
                    </a:lnTo>
                    <a:lnTo>
                      <a:pt x="5294" y="1451"/>
                    </a:lnTo>
                    <a:lnTo>
                      <a:pt x="5271" y="1478"/>
                    </a:lnTo>
                    <a:lnTo>
                      <a:pt x="5248" y="1507"/>
                    </a:lnTo>
                    <a:lnTo>
                      <a:pt x="5226" y="1536"/>
                    </a:lnTo>
                    <a:lnTo>
                      <a:pt x="5206" y="1566"/>
                    </a:lnTo>
                    <a:lnTo>
                      <a:pt x="5188" y="1595"/>
                    </a:lnTo>
                    <a:lnTo>
                      <a:pt x="5172" y="1624"/>
                    </a:lnTo>
                    <a:lnTo>
                      <a:pt x="5172" y="1624"/>
                    </a:lnTo>
                    <a:lnTo>
                      <a:pt x="5158" y="1652"/>
                    </a:lnTo>
                    <a:lnTo>
                      <a:pt x="5145" y="1679"/>
                    </a:lnTo>
                    <a:lnTo>
                      <a:pt x="5133" y="1706"/>
                    </a:lnTo>
                    <a:lnTo>
                      <a:pt x="5124" y="1735"/>
                    </a:lnTo>
                    <a:lnTo>
                      <a:pt x="5115" y="1764"/>
                    </a:lnTo>
                    <a:lnTo>
                      <a:pt x="5106" y="1791"/>
                    </a:lnTo>
                    <a:lnTo>
                      <a:pt x="5100" y="1820"/>
                    </a:lnTo>
                    <a:lnTo>
                      <a:pt x="5095" y="1848"/>
                    </a:lnTo>
                    <a:lnTo>
                      <a:pt x="5095" y="1848"/>
                    </a:lnTo>
                    <a:lnTo>
                      <a:pt x="5097" y="1886"/>
                    </a:lnTo>
                    <a:lnTo>
                      <a:pt x="5097" y="1924"/>
                    </a:lnTo>
                    <a:lnTo>
                      <a:pt x="5097" y="1956"/>
                    </a:lnTo>
                    <a:lnTo>
                      <a:pt x="5097" y="1956"/>
                    </a:lnTo>
                    <a:lnTo>
                      <a:pt x="5095" y="2021"/>
                    </a:lnTo>
                    <a:lnTo>
                      <a:pt x="5089" y="2086"/>
                    </a:lnTo>
                    <a:lnTo>
                      <a:pt x="5082" y="2149"/>
                    </a:lnTo>
                    <a:lnTo>
                      <a:pt x="5071" y="2210"/>
                    </a:lnTo>
                    <a:lnTo>
                      <a:pt x="5057" y="2271"/>
                    </a:lnTo>
                    <a:lnTo>
                      <a:pt x="5041" y="2330"/>
                    </a:lnTo>
                    <a:lnTo>
                      <a:pt x="5019" y="2390"/>
                    </a:lnTo>
                    <a:lnTo>
                      <a:pt x="4998" y="2445"/>
                    </a:lnTo>
                    <a:lnTo>
                      <a:pt x="4973" y="2501"/>
                    </a:lnTo>
                    <a:lnTo>
                      <a:pt x="4944" y="2555"/>
                    </a:lnTo>
                    <a:lnTo>
                      <a:pt x="4913" y="2609"/>
                    </a:lnTo>
                    <a:lnTo>
                      <a:pt x="4881" y="2659"/>
                    </a:lnTo>
                    <a:lnTo>
                      <a:pt x="4845" y="2710"/>
                    </a:lnTo>
                    <a:lnTo>
                      <a:pt x="4807" y="2756"/>
                    </a:lnTo>
                    <a:lnTo>
                      <a:pt x="4768" y="2803"/>
                    </a:lnTo>
                    <a:lnTo>
                      <a:pt x="4726" y="2848"/>
                    </a:lnTo>
                    <a:lnTo>
                      <a:pt x="4726" y="2848"/>
                    </a:lnTo>
                    <a:lnTo>
                      <a:pt x="4681" y="2889"/>
                    </a:lnTo>
                    <a:lnTo>
                      <a:pt x="4636" y="2929"/>
                    </a:lnTo>
                    <a:lnTo>
                      <a:pt x="4588" y="2967"/>
                    </a:lnTo>
                    <a:lnTo>
                      <a:pt x="4539" y="3003"/>
                    </a:lnTo>
                    <a:lnTo>
                      <a:pt x="4487" y="3035"/>
                    </a:lnTo>
                    <a:lnTo>
                      <a:pt x="4435" y="3066"/>
                    </a:lnTo>
                    <a:lnTo>
                      <a:pt x="4381" y="3093"/>
                    </a:lnTo>
                    <a:lnTo>
                      <a:pt x="4325" y="3118"/>
                    </a:lnTo>
                    <a:lnTo>
                      <a:pt x="4268" y="3141"/>
                    </a:lnTo>
                    <a:lnTo>
                      <a:pt x="4210" y="3161"/>
                    </a:lnTo>
                    <a:lnTo>
                      <a:pt x="4149" y="3177"/>
                    </a:lnTo>
                    <a:lnTo>
                      <a:pt x="4090" y="3192"/>
                    </a:lnTo>
                    <a:lnTo>
                      <a:pt x="4027" y="3204"/>
                    </a:lnTo>
                    <a:lnTo>
                      <a:pt x="3964" y="3211"/>
                    </a:lnTo>
                    <a:lnTo>
                      <a:pt x="3901" y="3217"/>
                    </a:lnTo>
                    <a:lnTo>
                      <a:pt x="3836" y="3219"/>
                    </a:lnTo>
                    <a:lnTo>
                      <a:pt x="1924" y="3219"/>
                    </a:lnTo>
                    <a:lnTo>
                      <a:pt x="1924" y="3219"/>
                    </a:lnTo>
                    <a:lnTo>
                      <a:pt x="1859" y="3217"/>
                    </a:lnTo>
                    <a:lnTo>
                      <a:pt x="1796" y="3211"/>
                    </a:lnTo>
                    <a:lnTo>
                      <a:pt x="1733" y="3204"/>
                    </a:lnTo>
                    <a:lnTo>
                      <a:pt x="1670" y="3192"/>
                    </a:lnTo>
                    <a:lnTo>
                      <a:pt x="1609" y="3177"/>
                    </a:lnTo>
                    <a:lnTo>
                      <a:pt x="1550" y="3161"/>
                    </a:lnTo>
                    <a:lnTo>
                      <a:pt x="1492" y="3141"/>
                    </a:lnTo>
                    <a:lnTo>
                      <a:pt x="1435" y="3118"/>
                    </a:lnTo>
                    <a:lnTo>
                      <a:pt x="1379" y="3093"/>
                    </a:lnTo>
                    <a:lnTo>
                      <a:pt x="1325" y="3066"/>
                    </a:lnTo>
                    <a:lnTo>
                      <a:pt x="1273" y="3035"/>
                    </a:lnTo>
                    <a:lnTo>
                      <a:pt x="1221" y="3003"/>
                    </a:lnTo>
                    <a:lnTo>
                      <a:pt x="1172" y="2967"/>
                    </a:lnTo>
                    <a:lnTo>
                      <a:pt x="1124" y="2929"/>
                    </a:lnTo>
                    <a:lnTo>
                      <a:pt x="1077" y="2889"/>
                    </a:lnTo>
                    <a:lnTo>
                      <a:pt x="1034" y="2848"/>
                    </a:lnTo>
                    <a:lnTo>
                      <a:pt x="1034" y="2848"/>
                    </a:lnTo>
                    <a:lnTo>
                      <a:pt x="992" y="2803"/>
                    </a:lnTo>
                    <a:lnTo>
                      <a:pt x="951" y="2756"/>
                    </a:lnTo>
                    <a:lnTo>
                      <a:pt x="913" y="2710"/>
                    </a:lnTo>
                    <a:lnTo>
                      <a:pt x="879" y="2659"/>
                    </a:lnTo>
                    <a:lnTo>
                      <a:pt x="847" y="2609"/>
                    </a:lnTo>
                    <a:lnTo>
                      <a:pt x="816" y="2555"/>
                    </a:lnTo>
                    <a:lnTo>
                      <a:pt x="787" y="2501"/>
                    </a:lnTo>
                    <a:lnTo>
                      <a:pt x="762" y="2445"/>
                    </a:lnTo>
                    <a:lnTo>
                      <a:pt x="739" y="2390"/>
                    </a:lnTo>
                    <a:lnTo>
                      <a:pt x="719" y="2330"/>
                    </a:lnTo>
                    <a:lnTo>
                      <a:pt x="703" y="2271"/>
                    </a:lnTo>
                    <a:lnTo>
                      <a:pt x="689" y="2210"/>
                    </a:lnTo>
                    <a:lnTo>
                      <a:pt x="678" y="2149"/>
                    </a:lnTo>
                    <a:lnTo>
                      <a:pt x="669" y="2086"/>
                    </a:lnTo>
                    <a:lnTo>
                      <a:pt x="665" y="2021"/>
                    </a:lnTo>
                    <a:lnTo>
                      <a:pt x="663" y="1956"/>
                    </a:lnTo>
                    <a:lnTo>
                      <a:pt x="663" y="1924"/>
                    </a:lnTo>
                    <a:lnTo>
                      <a:pt x="663" y="1924"/>
                    </a:lnTo>
                    <a:lnTo>
                      <a:pt x="665" y="1859"/>
                    </a:lnTo>
                    <a:lnTo>
                      <a:pt x="669" y="1796"/>
                    </a:lnTo>
                    <a:lnTo>
                      <a:pt x="678" y="1733"/>
                    </a:lnTo>
                    <a:lnTo>
                      <a:pt x="689" y="1670"/>
                    </a:lnTo>
                    <a:lnTo>
                      <a:pt x="703" y="1611"/>
                    </a:lnTo>
                    <a:lnTo>
                      <a:pt x="719" y="1550"/>
                    </a:lnTo>
                    <a:lnTo>
                      <a:pt x="739" y="1492"/>
                    </a:lnTo>
                    <a:lnTo>
                      <a:pt x="762" y="1435"/>
                    </a:lnTo>
                    <a:lnTo>
                      <a:pt x="787" y="1379"/>
                    </a:lnTo>
                    <a:lnTo>
                      <a:pt x="816" y="1325"/>
                    </a:lnTo>
                    <a:lnTo>
                      <a:pt x="847" y="1273"/>
                    </a:lnTo>
                    <a:lnTo>
                      <a:pt x="879" y="1221"/>
                    </a:lnTo>
                    <a:lnTo>
                      <a:pt x="913" y="1172"/>
                    </a:lnTo>
                    <a:lnTo>
                      <a:pt x="951" y="1124"/>
                    </a:lnTo>
                    <a:lnTo>
                      <a:pt x="992" y="1079"/>
                    </a:lnTo>
                    <a:lnTo>
                      <a:pt x="1034" y="1034"/>
                    </a:lnTo>
                    <a:lnTo>
                      <a:pt x="1034" y="1034"/>
                    </a:lnTo>
                    <a:lnTo>
                      <a:pt x="1077" y="993"/>
                    </a:lnTo>
                    <a:lnTo>
                      <a:pt x="1124" y="951"/>
                    </a:lnTo>
                    <a:lnTo>
                      <a:pt x="1172" y="915"/>
                    </a:lnTo>
                    <a:lnTo>
                      <a:pt x="1221" y="879"/>
                    </a:lnTo>
                    <a:lnTo>
                      <a:pt x="1273" y="847"/>
                    </a:lnTo>
                    <a:lnTo>
                      <a:pt x="1325" y="816"/>
                    </a:lnTo>
                    <a:lnTo>
                      <a:pt x="1379" y="788"/>
                    </a:lnTo>
                    <a:lnTo>
                      <a:pt x="1435" y="762"/>
                    </a:lnTo>
                    <a:lnTo>
                      <a:pt x="1492" y="739"/>
                    </a:lnTo>
                    <a:lnTo>
                      <a:pt x="1550" y="719"/>
                    </a:lnTo>
                    <a:lnTo>
                      <a:pt x="1609" y="703"/>
                    </a:lnTo>
                    <a:lnTo>
                      <a:pt x="1670" y="689"/>
                    </a:lnTo>
                    <a:lnTo>
                      <a:pt x="1733" y="678"/>
                    </a:lnTo>
                    <a:lnTo>
                      <a:pt x="1796" y="669"/>
                    </a:lnTo>
                    <a:lnTo>
                      <a:pt x="1859" y="665"/>
                    </a:lnTo>
                    <a:lnTo>
                      <a:pt x="1924" y="663"/>
                    </a:lnTo>
                    <a:lnTo>
                      <a:pt x="3836" y="663"/>
                    </a:lnTo>
                    <a:lnTo>
                      <a:pt x="3836" y="663"/>
                    </a:lnTo>
                    <a:lnTo>
                      <a:pt x="3901" y="665"/>
                    </a:lnTo>
                    <a:lnTo>
                      <a:pt x="3964" y="669"/>
                    </a:lnTo>
                    <a:lnTo>
                      <a:pt x="4027" y="678"/>
                    </a:lnTo>
                    <a:lnTo>
                      <a:pt x="4090" y="689"/>
                    </a:lnTo>
                    <a:lnTo>
                      <a:pt x="4149" y="703"/>
                    </a:lnTo>
                    <a:lnTo>
                      <a:pt x="4210" y="719"/>
                    </a:lnTo>
                    <a:lnTo>
                      <a:pt x="4268" y="739"/>
                    </a:lnTo>
                    <a:lnTo>
                      <a:pt x="4325" y="762"/>
                    </a:lnTo>
                    <a:lnTo>
                      <a:pt x="4381" y="788"/>
                    </a:lnTo>
                    <a:lnTo>
                      <a:pt x="4435" y="816"/>
                    </a:lnTo>
                    <a:lnTo>
                      <a:pt x="4487" y="847"/>
                    </a:lnTo>
                    <a:lnTo>
                      <a:pt x="4539" y="879"/>
                    </a:lnTo>
                    <a:lnTo>
                      <a:pt x="4588" y="915"/>
                    </a:lnTo>
                    <a:lnTo>
                      <a:pt x="4636" y="951"/>
                    </a:lnTo>
                    <a:lnTo>
                      <a:pt x="4681" y="993"/>
                    </a:lnTo>
                    <a:lnTo>
                      <a:pt x="4726" y="1034"/>
                    </a:lnTo>
                    <a:lnTo>
                      <a:pt x="4726" y="1034"/>
                    </a:lnTo>
                    <a:lnTo>
                      <a:pt x="4753" y="1063"/>
                    </a:lnTo>
                    <a:lnTo>
                      <a:pt x="4753" y="1063"/>
                    </a:lnTo>
                    <a:lnTo>
                      <a:pt x="4782" y="1027"/>
                    </a:lnTo>
                    <a:lnTo>
                      <a:pt x="4813" y="993"/>
                    </a:lnTo>
                    <a:lnTo>
                      <a:pt x="4845" y="960"/>
                    </a:lnTo>
                    <a:lnTo>
                      <a:pt x="4877" y="928"/>
                    </a:lnTo>
                    <a:lnTo>
                      <a:pt x="4910" y="895"/>
                    </a:lnTo>
                    <a:lnTo>
                      <a:pt x="4944" y="865"/>
                    </a:lnTo>
                    <a:lnTo>
                      <a:pt x="4980" y="834"/>
                    </a:lnTo>
                    <a:lnTo>
                      <a:pt x="5016" y="806"/>
                    </a:lnTo>
                    <a:lnTo>
                      <a:pt x="5016" y="806"/>
                    </a:lnTo>
                    <a:lnTo>
                      <a:pt x="5075" y="761"/>
                    </a:lnTo>
                    <a:lnTo>
                      <a:pt x="5136" y="717"/>
                    </a:lnTo>
                    <a:lnTo>
                      <a:pt x="5201" y="678"/>
                    </a:lnTo>
                    <a:lnTo>
                      <a:pt x="5266" y="638"/>
                    </a:lnTo>
                    <a:lnTo>
                      <a:pt x="5266" y="638"/>
                    </a:lnTo>
                    <a:lnTo>
                      <a:pt x="5231" y="601"/>
                    </a:lnTo>
                    <a:lnTo>
                      <a:pt x="5196" y="565"/>
                    </a:lnTo>
                    <a:lnTo>
                      <a:pt x="5196" y="565"/>
                    </a:lnTo>
                    <a:lnTo>
                      <a:pt x="5163" y="532"/>
                    </a:lnTo>
                    <a:lnTo>
                      <a:pt x="5129" y="502"/>
                    </a:lnTo>
                    <a:lnTo>
                      <a:pt x="5095" y="471"/>
                    </a:lnTo>
                    <a:lnTo>
                      <a:pt x="5059" y="441"/>
                    </a:lnTo>
                    <a:lnTo>
                      <a:pt x="5023" y="412"/>
                    </a:lnTo>
                    <a:lnTo>
                      <a:pt x="4987" y="383"/>
                    </a:lnTo>
                    <a:lnTo>
                      <a:pt x="4949" y="356"/>
                    </a:lnTo>
                    <a:lnTo>
                      <a:pt x="4911" y="329"/>
                    </a:lnTo>
                    <a:lnTo>
                      <a:pt x="4872" y="304"/>
                    </a:lnTo>
                    <a:lnTo>
                      <a:pt x="4832" y="279"/>
                    </a:lnTo>
                    <a:lnTo>
                      <a:pt x="4793" y="255"/>
                    </a:lnTo>
                    <a:lnTo>
                      <a:pt x="4751" y="234"/>
                    </a:lnTo>
                    <a:lnTo>
                      <a:pt x="4712" y="210"/>
                    </a:lnTo>
                    <a:lnTo>
                      <a:pt x="4669" y="191"/>
                    </a:lnTo>
                    <a:lnTo>
                      <a:pt x="4627" y="171"/>
                    </a:lnTo>
                    <a:lnTo>
                      <a:pt x="4584" y="151"/>
                    </a:lnTo>
                    <a:lnTo>
                      <a:pt x="4541" y="133"/>
                    </a:lnTo>
                    <a:lnTo>
                      <a:pt x="4496" y="117"/>
                    </a:lnTo>
                    <a:lnTo>
                      <a:pt x="4453" y="101"/>
                    </a:lnTo>
                    <a:lnTo>
                      <a:pt x="4408" y="86"/>
                    </a:lnTo>
                    <a:lnTo>
                      <a:pt x="4361" y="74"/>
                    </a:lnTo>
                    <a:lnTo>
                      <a:pt x="4316" y="61"/>
                    </a:lnTo>
                    <a:lnTo>
                      <a:pt x="4270" y="49"/>
                    </a:lnTo>
                    <a:lnTo>
                      <a:pt x="4223" y="40"/>
                    </a:lnTo>
                    <a:lnTo>
                      <a:pt x="4176" y="31"/>
                    </a:lnTo>
                    <a:lnTo>
                      <a:pt x="4128" y="22"/>
                    </a:lnTo>
                    <a:lnTo>
                      <a:pt x="4081" y="14"/>
                    </a:lnTo>
                    <a:lnTo>
                      <a:pt x="4032" y="9"/>
                    </a:lnTo>
                    <a:lnTo>
                      <a:pt x="3984" y="5"/>
                    </a:lnTo>
                    <a:lnTo>
                      <a:pt x="3935" y="2"/>
                    </a:lnTo>
                    <a:lnTo>
                      <a:pt x="3885" y="0"/>
                    </a:lnTo>
                    <a:lnTo>
                      <a:pt x="3836" y="0"/>
                    </a:lnTo>
                    <a:lnTo>
                      <a:pt x="1924" y="0"/>
                    </a:lnTo>
                    <a:lnTo>
                      <a:pt x="1924" y="0"/>
                    </a:lnTo>
                    <a:lnTo>
                      <a:pt x="1873" y="0"/>
                    </a:lnTo>
                    <a:lnTo>
                      <a:pt x="1825" y="2"/>
                    </a:lnTo>
                    <a:lnTo>
                      <a:pt x="1776" y="5"/>
                    </a:lnTo>
                    <a:lnTo>
                      <a:pt x="1728" y="9"/>
                    </a:lnTo>
                    <a:lnTo>
                      <a:pt x="1679" y="14"/>
                    </a:lnTo>
                    <a:lnTo>
                      <a:pt x="1631" y="22"/>
                    </a:lnTo>
                    <a:lnTo>
                      <a:pt x="1584" y="31"/>
                    </a:lnTo>
                    <a:lnTo>
                      <a:pt x="1537" y="40"/>
                    </a:lnTo>
                    <a:lnTo>
                      <a:pt x="1490" y="49"/>
                    </a:lnTo>
                    <a:lnTo>
                      <a:pt x="1444" y="61"/>
                    </a:lnTo>
                    <a:lnTo>
                      <a:pt x="1399" y="74"/>
                    </a:lnTo>
                    <a:lnTo>
                      <a:pt x="1352" y="86"/>
                    </a:lnTo>
                    <a:lnTo>
                      <a:pt x="1307" y="101"/>
                    </a:lnTo>
                    <a:lnTo>
                      <a:pt x="1264" y="117"/>
                    </a:lnTo>
                    <a:lnTo>
                      <a:pt x="1219" y="133"/>
                    </a:lnTo>
                    <a:lnTo>
                      <a:pt x="1176" y="151"/>
                    </a:lnTo>
                    <a:lnTo>
                      <a:pt x="1133" y="171"/>
                    </a:lnTo>
                    <a:lnTo>
                      <a:pt x="1091" y="191"/>
                    </a:lnTo>
                    <a:lnTo>
                      <a:pt x="1048" y="210"/>
                    </a:lnTo>
                    <a:lnTo>
                      <a:pt x="1007" y="234"/>
                    </a:lnTo>
                    <a:lnTo>
                      <a:pt x="967" y="255"/>
                    </a:lnTo>
                    <a:lnTo>
                      <a:pt x="928" y="279"/>
                    </a:lnTo>
                    <a:lnTo>
                      <a:pt x="888" y="304"/>
                    </a:lnTo>
                    <a:lnTo>
                      <a:pt x="849" y="329"/>
                    </a:lnTo>
                    <a:lnTo>
                      <a:pt x="811" y="356"/>
                    </a:lnTo>
                    <a:lnTo>
                      <a:pt x="773" y="383"/>
                    </a:lnTo>
                    <a:lnTo>
                      <a:pt x="737" y="412"/>
                    </a:lnTo>
                    <a:lnTo>
                      <a:pt x="701" y="441"/>
                    </a:lnTo>
                    <a:lnTo>
                      <a:pt x="665" y="471"/>
                    </a:lnTo>
                    <a:lnTo>
                      <a:pt x="631" y="502"/>
                    </a:lnTo>
                    <a:lnTo>
                      <a:pt x="597" y="532"/>
                    </a:lnTo>
                    <a:lnTo>
                      <a:pt x="564" y="565"/>
                    </a:lnTo>
                    <a:lnTo>
                      <a:pt x="564" y="565"/>
                    </a:lnTo>
                    <a:lnTo>
                      <a:pt x="532" y="597"/>
                    </a:lnTo>
                    <a:lnTo>
                      <a:pt x="502" y="631"/>
                    </a:lnTo>
                    <a:lnTo>
                      <a:pt x="471" y="665"/>
                    </a:lnTo>
                    <a:lnTo>
                      <a:pt x="440" y="701"/>
                    </a:lnTo>
                    <a:lnTo>
                      <a:pt x="412" y="737"/>
                    </a:lnTo>
                    <a:lnTo>
                      <a:pt x="383" y="773"/>
                    </a:lnTo>
                    <a:lnTo>
                      <a:pt x="356" y="811"/>
                    </a:lnTo>
                    <a:lnTo>
                      <a:pt x="329" y="849"/>
                    </a:lnTo>
                    <a:lnTo>
                      <a:pt x="304" y="888"/>
                    </a:lnTo>
                    <a:lnTo>
                      <a:pt x="279" y="928"/>
                    </a:lnTo>
                    <a:lnTo>
                      <a:pt x="255" y="967"/>
                    </a:lnTo>
                    <a:lnTo>
                      <a:pt x="234" y="1007"/>
                    </a:lnTo>
                    <a:lnTo>
                      <a:pt x="210" y="1048"/>
                    </a:lnTo>
                    <a:lnTo>
                      <a:pt x="191" y="1091"/>
                    </a:lnTo>
                    <a:lnTo>
                      <a:pt x="171" y="1133"/>
                    </a:lnTo>
                    <a:lnTo>
                      <a:pt x="151" y="1176"/>
                    </a:lnTo>
                    <a:lnTo>
                      <a:pt x="133" y="1219"/>
                    </a:lnTo>
                    <a:lnTo>
                      <a:pt x="117" y="1264"/>
                    </a:lnTo>
                    <a:lnTo>
                      <a:pt x="101" y="1307"/>
                    </a:lnTo>
                    <a:lnTo>
                      <a:pt x="86" y="1352"/>
                    </a:lnTo>
                    <a:lnTo>
                      <a:pt x="74" y="1399"/>
                    </a:lnTo>
                    <a:lnTo>
                      <a:pt x="61" y="1444"/>
                    </a:lnTo>
                    <a:lnTo>
                      <a:pt x="49" y="1491"/>
                    </a:lnTo>
                    <a:lnTo>
                      <a:pt x="40" y="1537"/>
                    </a:lnTo>
                    <a:lnTo>
                      <a:pt x="31" y="1584"/>
                    </a:lnTo>
                    <a:lnTo>
                      <a:pt x="22" y="1631"/>
                    </a:lnTo>
                    <a:lnTo>
                      <a:pt x="14" y="1679"/>
                    </a:lnTo>
                    <a:lnTo>
                      <a:pt x="9" y="1728"/>
                    </a:lnTo>
                    <a:lnTo>
                      <a:pt x="5" y="1776"/>
                    </a:lnTo>
                    <a:lnTo>
                      <a:pt x="2" y="1825"/>
                    </a:lnTo>
                    <a:lnTo>
                      <a:pt x="0" y="1874"/>
                    </a:lnTo>
                    <a:lnTo>
                      <a:pt x="0" y="1924"/>
                    </a:lnTo>
                    <a:lnTo>
                      <a:pt x="0" y="1958"/>
                    </a:lnTo>
                    <a:lnTo>
                      <a:pt x="0" y="1958"/>
                    </a:lnTo>
                    <a:lnTo>
                      <a:pt x="0" y="2007"/>
                    </a:lnTo>
                    <a:lnTo>
                      <a:pt x="2" y="2055"/>
                    </a:lnTo>
                    <a:lnTo>
                      <a:pt x="5" y="2106"/>
                    </a:lnTo>
                    <a:lnTo>
                      <a:pt x="9" y="2154"/>
                    </a:lnTo>
                    <a:lnTo>
                      <a:pt x="14" y="2203"/>
                    </a:lnTo>
                    <a:lnTo>
                      <a:pt x="22" y="2249"/>
                    </a:lnTo>
                    <a:lnTo>
                      <a:pt x="31" y="2298"/>
                    </a:lnTo>
                    <a:lnTo>
                      <a:pt x="40" y="2345"/>
                    </a:lnTo>
                    <a:lnTo>
                      <a:pt x="49" y="2391"/>
                    </a:lnTo>
                    <a:lnTo>
                      <a:pt x="61" y="2436"/>
                    </a:lnTo>
                    <a:lnTo>
                      <a:pt x="74" y="2483"/>
                    </a:lnTo>
                    <a:lnTo>
                      <a:pt x="86" y="2528"/>
                    </a:lnTo>
                    <a:lnTo>
                      <a:pt x="101" y="2573"/>
                    </a:lnTo>
                    <a:lnTo>
                      <a:pt x="117" y="2618"/>
                    </a:lnTo>
                    <a:lnTo>
                      <a:pt x="133" y="2661"/>
                    </a:lnTo>
                    <a:lnTo>
                      <a:pt x="151" y="2706"/>
                    </a:lnTo>
                    <a:lnTo>
                      <a:pt x="171" y="2747"/>
                    </a:lnTo>
                    <a:lnTo>
                      <a:pt x="191" y="2791"/>
                    </a:lnTo>
                    <a:lnTo>
                      <a:pt x="210" y="2832"/>
                    </a:lnTo>
                    <a:lnTo>
                      <a:pt x="234" y="2873"/>
                    </a:lnTo>
                    <a:lnTo>
                      <a:pt x="255" y="2915"/>
                    </a:lnTo>
                    <a:lnTo>
                      <a:pt x="279" y="2954"/>
                    </a:lnTo>
                    <a:lnTo>
                      <a:pt x="304" y="2994"/>
                    </a:lnTo>
                    <a:lnTo>
                      <a:pt x="329" y="3032"/>
                    </a:lnTo>
                    <a:lnTo>
                      <a:pt x="356" y="3069"/>
                    </a:lnTo>
                    <a:lnTo>
                      <a:pt x="383" y="3107"/>
                    </a:lnTo>
                    <a:lnTo>
                      <a:pt x="412" y="3145"/>
                    </a:lnTo>
                    <a:lnTo>
                      <a:pt x="440" y="3181"/>
                    </a:lnTo>
                    <a:lnTo>
                      <a:pt x="471" y="3215"/>
                    </a:lnTo>
                    <a:lnTo>
                      <a:pt x="502" y="3249"/>
                    </a:lnTo>
                    <a:lnTo>
                      <a:pt x="532" y="3283"/>
                    </a:lnTo>
                    <a:lnTo>
                      <a:pt x="564" y="3316"/>
                    </a:lnTo>
                    <a:lnTo>
                      <a:pt x="564" y="3316"/>
                    </a:lnTo>
                    <a:lnTo>
                      <a:pt x="597" y="3348"/>
                    </a:lnTo>
                    <a:lnTo>
                      <a:pt x="631" y="3380"/>
                    </a:lnTo>
                    <a:lnTo>
                      <a:pt x="665" y="3411"/>
                    </a:lnTo>
                    <a:lnTo>
                      <a:pt x="701" y="3440"/>
                    </a:lnTo>
                    <a:lnTo>
                      <a:pt x="737" y="3470"/>
                    </a:lnTo>
                    <a:lnTo>
                      <a:pt x="773" y="3497"/>
                    </a:lnTo>
                    <a:lnTo>
                      <a:pt x="811" y="3524"/>
                    </a:lnTo>
                    <a:lnTo>
                      <a:pt x="849" y="3551"/>
                    </a:lnTo>
                    <a:lnTo>
                      <a:pt x="888" y="3576"/>
                    </a:lnTo>
                    <a:lnTo>
                      <a:pt x="928" y="3602"/>
                    </a:lnTo>
                    <a:lnTo>
                      <a:pt x="967" y="3625"/>
                    </a:lnTo>
                    <a:lnTo>
                      <a:pt x="1007" y="3648"/>
                    </a:lnTo>
                    <a:lnTo>
                      <a:pt x="1048" y="3670"/>
                    </a:lnTo>
                    <a:lnTo>
                      <a:pt x="1091" y="3691"/>
                    </a:lnTo>
                    <a:lnTo>
                      <a:pt x="1133" y="3711"/>
                    </a:lnTo>
                    <a:lnTo>
                      <a:pt x="1176" y="3729"/>
                    </a:lnTo>
                    <a:lnTo>
                      <a:pt x="1219" y="3747"/>
                    </a:lnTo>
                    <a:lnTo>
                      <a:pt x="1264" y="3763"/>
                    </a:lnTo>
                    <a:lnTo>
                      <a:pt x="1307" y="3780"/>
                    </a:lnTo>
                    <a:lnTo>
                      <a:pt x="1352" y="3794"/>
                    </a:lnTo>
                    <a:lnTo>
                      <a:pt x="1399" y="3808"/>
                    </a:lnTo>
                    <a:lnTo>
                      <a:pt x="1444" y="3821"/>
                    </a:lnTo>
                    <a:lnTo>
                      <a:pt x="1490" y="3832"/>
                    </a:lnTo>
                    <a:lnTo>
                      <a:pt x="1537" y="3842"/>
                    </a:lnTo>
                    <a:lnTo>
                      <a:pt x="1584" y="3851"/>
                    </a:lnTo>
                    <a:lnTo>
                      <a:pt x="1631" y="3859"/>
                    </a:lnTo>
                    <a:lnTo>
                      <a:pt x="1679" y="3866"/>
                    </a:lnTo>
                    <a:lnTo>
                      <a:pt x="1728" y="3871"/>
                    </a:lnTo>
                    <a:lnTo>
                      <a:pt x="1776" y="3877"/>
                    </a:lnTo>
                    <a:lnTo>
                      <a:pt x="1825" y="3878"/>
                    </a:lnTo>
                    <a:lnTo>
                      <a:pt x="1873" y="3880"/>
                    </a:lnTo>
                    <a:lnTo>
                      <a:pt x="1924" y="3882"/>
                    </a:lnTo>
                    <a:lnTo>
                      <a:pt x="3836" y="3882"/>
                    </a:lnTo>
                    <a:lnTo>
                      <a:pt x="3836" y="3882"/>
                    </a:lnTo>
                    <a:lnTo>
                      <a:pt x="3836" y="3882"/>
                    </a:lnTo>
                    <a:lnTo>
                      <a:pt x="3885" y="3880"/>
                    </a:lnTo>
                    <a:lnTo>
                      <a:pt x="3935" y="3878"/>
                    </a:lnTo>
                    <a:lnTo>
                      <a:pt x="3984" y="3877"/>
                    </a:lnTo>
                    <a:lnTo>
                      <a:pt x="4032" y="3871"/>
                    </a:lnTo>
                    <a:lnTo>
                      <a:pt x="4081" y="3866"/>
                    </a:lnTo>
                    <a:lnTo>
                      <a:pt x="4128" y="3859"/>
                    </a:lnTo>
                    <a:lnTo>
                      <a:pt x="4176" y="3851"/>
                    </a:lnTo>
                    <a:lnTo>
                      <a:pt x="4223" y="3842"/>
                    </a:lnTo>
                    <a:lnTo>
                      <a:pt x="4270" y="3832"/>
                    </a:lnTo>
                    <a:lnTo>
                      <a:pt x="4316" y="3821"/>
                    </a:lnTo>
                    <a:lnTo>
                      <a:pt x="4361" y="3808"/>
                    </a:lnTo>
                    <a:lnTo>
                      <a:pt x="4408" y="3794"/>
                    </a:lnTo>
                    <a:lnTo>
                      <a:pt x="4453" y="3780"/>
                    </a:lnTo>
                    <a:lnTo>
                      <a:pt x="4496" y="3763"/>
                    </a:lnTo>
                    <a:lnTo>
                      <a:pt x="4541" y="3747"/>
                    </a:lnTo>
                    <a:lnTo>
                      <a:pt x="4584" y="3729"/>
                    </a:lnTo>
                    <a:lnTo>
                      <a:pt x="4627" y="3711"/>
                    </a:lnTo>
                    <a:lnTo>
                      <a:pt x="4669" y="3691"/>
                    </a:lnTo>
                    <a:lnTo>
                      <a:pt x="4712" y="3670"/>
                    </a:lnTo>
                    <a:lnTo>
                      <a:pt x="4751" y="3648"/>
                    </a:lnTo>
                    <a:lnTo>
                      <a:pt x="4793" y="3625"/>
                    </a:lnTo>
                    <a:lnTo>
                      <a:pt x="4832" y="3602"/>
                    </a:lnTo>
                    <a:lnTo>
                      <a:pt x="4872" y="3576"/>
                    </a:lnTo>
                    <a:lnTo>
                      <a:pt x="4911" y="3551"/>
                    </a:lnTo>
                    <a:lnTo>
                      <a:pt x="4949" y="3524"/>
                    </a:lnTo>
                    <a:lnTo>
                      <a:pt x="4987" y="3497"/>
                    </a:lnTo>
                    <a:lnTo>
                      <a:pt x="5023" y="3470"/>
                    </a:lnTo>
                    <a:lnTo>
                      <a:pt x="5059" y="3440"/>
                    </a:lnTo>
                    <a:lnTo>
                      <a:pt x="5095" y="3411"/>
                    </a:lnTo>
                    <a:lnTo>
                      <a:pt x="5129" y="3380"/>
                    </a:lnTo>
                    <a:lnTo>
                      <a:pt x="5163" y="3348"/>
                    </a:lnTo>
                    <a:lnTo>
                      <a:pt x="5196" y="3316"/>
                    </a:lnTo>
                    <a:lnTo>
                      <a:pt x="5196" y="3316"/>
                    </a:lnTo>
                    <a:lnTo>
                      <a:pt x="5228" y="3283"/>
                    </a:lnTo>
                    <a:lnTo>
                      <a:pt x="5258" y="3249"/>
                    </a:lnTo>
                    <a:lnTo>
                      <a:pt x="5289" y="3215"/>
                    </a:lnTo>
                    <a:lnTo>
                      <a:pt x="5320" y="3181"/>
                    </a:lnTo>
                    <a:lnTo>
                      <a:pt x="5348" y="3145"/>
                    </a:lnTo>
                    <a:lnTo>
                      <a:pt x="5377" y="3107"/>
                    </a:lnTo>
                    <a:lnTo>
                      <a:pt x="5404" y="3069"/>
                    </a:lnTo>
                    <a:lnTo>
                      <a:pt x="5431" y="3032"/>
                    </a:lnTo>
                    <a:lnTo>
                      <a:pt x="5456" y="2994"/>
                    </a:lnTo>
                    <a:lnTo>
                      <a:pt x="5480" y="2954"/>
                    </a:lnTo>
                    <a:lnTo>
                      <a:pt x="5505" y="2915"/>
                    </a:lnTo>
                    <a:lnTo>
                      <a:pt x="5526" y="2873"/>
                    </a:lnTo>
                    <a:lnTo>
                      <a:pt x="5548" y="2832"/>
                    </a:lnTo>
                    <a:lnTo>
                      <a:pt x="5569" y="2791"/>
                    </a:lnTo>
                    <a:lnTo>
                      <a:pt x="5589" y="2747"/>
                    </a:lnTo>
                    <a:lnTo>
                      <a:pt x="5609" y="2704"/>
                    </a:lnTo>
                    <a:lnTo>
                      <a:pt x="5625" y="2661"/>
                    </a:lnTo>
                    <a:lnTo>
                      <a:pt x="5643" y="2618"/>
                    </a:lnTo>
                    <a:lnTo>
                      <a:pt x="5659" y="2573"/>
                    </a:lnTo>
                    <a:lnTo>
                      <a:pt x="5674" y="2528"/>
                    </a:lnTo>
                    <a:lnTo>
                      <a:pt x="5686" y="2483"/>
                    </a:lnTo>
                    <a:lnTo>
                      <a:pt x="5699" y="2436"/>
                    </a:lnTo>
                    <a:lnTo>
                      <a:pt x="5711" y="2391"/>
                    </a:lnTo>
                    <a:lnTo>
                      <a:pt x="5720" y="2345"/>
                    </a:lnTo>
                    <a:lnTo>
                      <a:pt x="5729" y="2296"/>
                    </a:lnTo>
                    <a:lnTo>
                      <a:pt x="5738" y="2249"/>
                    </a:lnTo>
                    <a:lnTo>
                      <a:pt x="5744" y="2201"/>
                    </a:lnTo>
                    <a:lnTo>
                      <a:pt x="5751" y="2154"/>
                    </a:lnTo>
                    <a:lnTo>
                      <a:pt x="5755" y="2106"/>
                    </a:lnTo>
                    <a:lnTo>
                      <a:pt x="5758" y="2055"/>
                    </a:lnTo>
                    <a:lnTo>
                      <a:pt x="5760" y="2007"/>
                    </a:lnTo>
                    <a:lnTo>
                      <a:pt x="5760" y="1956"/>
                    </a:lnTo>
                    <a:lnTo>
                      <a:pt x="5760" y="1924"/>
                    </a:lnTo>
                    <a:lnTo>
                      <a:pt x="5760" y="1924"/>
                    </a:lnTo>
                    <a:lnTo>
                      <a:pt x="5760" y="1877"/>
                    </a:lnTo>
                    <a:lnTo>
                      <a:pt x="5758" y="1829"/>
                    </a:lnTo>
                    <a:lnTo>
                      <a:pt x="5755" y="1782"/>
                    </a:lnTo>
                    <a:lnTo>
                      <a:pt x="5751" y="1735"/>
                    </a:lnTo>
                    <a:lnTo>
                      <a:pt x="5746" y="1688"/>
                    </a:lnTo>
                    <a:lnTo>
                      <a:pt x="5740" y="1643"/>
                    </a:lnTo>
                    <a:lnTo>
                      <a:pt x="5731" y="1597"/>
                    </a:lnTo>
                    <a:lnTo>
                      <a:pt x="5724" y="1552"/>
                    </a:lnTo>
                    <a:lnTo>
                      <a:pt x="5713" y="1507"/>
                    </a:lnTo>
                    <a:lnTo>
                      <a:pt x="5704" y="1462"/>
                    </a:lnTo>
                    <a:lnTo>
                      <a:pt x="5692" y="1417"/>
                    </a:lnTo>
                    <a:lnTo>
                      <a:pt x="5679" y="1374"/>
                    </a:lnTo>
                    <a:lnTo>
                      <a:pt x="5650" y="1287"/>
                    </a:lnTo>
                    <a:lnTo>
                      <a:pt x="5618" y="1203"/>
                    </a:lnTo>
                    <a:lnTo>
                      <a:pt x="5618" y="1203"/>
                    </a:lnTo>
                    <a:lnTo>
                      <a:pt x="5614" y="1205"/>
                    </a:lnTo>
                    <a:lnTo>
                      <a:pt x="5614" y="1205"/>
                    </a:lnTo>
                    <a:close/>
                  </a:path>
                </a:pathLst>
              </a:custGeom>
              <a:solidFill>
                <a:schemeClr val="accent3"/>
              </a:solidFill>
              <a:ln w="9525">
                <a:noFill/>
                <a:round/>
              </a:ln>
              <a:effectLst>
                <a:innerShdw blurRad="190500" dist="50800" dir="2700000">
                  <a:srgbClr val="000000">
                    <a:alpha val="50000"/>
                  </a:srgbClr>
                </a:innerShdw>
              </a:effectLst>
              <a:scene3d>
                <a:camera prst="orthographicFront"/>
                <a:lightRig rig="threePt" dir="t">
                  <a:rot lat="0" lon="0" rev="12720000"/>
                </a:lightRig>
              </a:scene3d>
              <a:sp3d/>
            </p:spPr>
            <p:txBody>
              <a:bodyPr/>
              <a:lstStyle/>
              <a:p>
                <a:pPr>
                  <a:lnSpc>
                    <a:spcPct val="85000"/>
                  </a:lnSpc>
                  <a:defRPr/>
                </a:pPr>
                <a:endParaRPr lang="en-US" sz="2100">
                  <a:latin typeface="Times"/>
                </a:endParaRPr>
              </a:p>
            </p:txBody>
          </p:sp>
          <p:sp>
            <p:nvSpPr>
              <p:cNvPr id="14" name="Freeform 5"/>
              <p:cNvSpPr/>
              <p:nvPr/>
            </p:nvSpPr>
            <p:spPr bwMode="auto">
              <a:xfrm flipH="1">
                <a:off x="2675121" y="1453995"/>
                <a:ext cx="1630998" cy="1099225"/>
              </a:xfrm>
              <a:custGeom>
                <a:avLst/>
                <a:gdLst/>
                <a:ahLst/>
                <a:cxnLst>
                  <a:cxn ang="0">
                    <a:pos x="5438" y="1318"/>
                  </a:cxn>
                  <a:cxn ang="0">
                    <a:pos x="5248" y="1507"/>
                  </a:cxn>
                  <a:cxn ang="0">
                    <a:pos x="5145" y="1679"/>
                  </a:cxn>
                  <a:cxn ang="0">
                    <a:pos x="5095" y="1848"/>
                  </a:cxn>
                  <a:cxn ang="0">
                    <a:pos x="5082" y="2149"/>
                  </a:cxn>
                  <a:cxn ang="0">
                    <a:pos x="4944" y="2555"/>
                  </a:cxn>
                  <a:cxn ang="0">
                    <a:pos x="4726" y="2848"/>
                  </a:cxn>
                  <a:cxn ang="0">
                    <a:pos x="4381" y="3093"/>
                  </a:cxn>
                  <a:cxn ang="0">
                    <a:pos x="3964" y="3211"/>
                  </a:cxn>
                  <a:cxn ang="0">
                    <a:pos x="1733" y="3204"/>
                  </a:cxn>
                  <a:cxn ang="0">
                    <a:pos x="1325" y="3066"/>
                  </a:cxn>
                  <a:cxn ang="0">
                    <a:pos x="1034" y="2848"/>
                  </a:cxn>
                  <a:cxn ang="0">
                    <a:pos x="787" y="2501"/>
                  </a:cxn>
                  <a:cxn ang="0">
                    <a:pos x="669" y="2086"/>
                  </a:cxn>
                  <a:cxn ang="0">
                    <a:pos x="678" y="1733"/>
                  </a:cxn>
                  <a:cxn ang="0">
                    <a:pos x="816" y="1325"/>
                  </a:cxn>
                  <a:cxn ang="0">
                    <a:pos x="1034" y="1034"/>
                  </a:cxn>
                  <a:cxn ang="0">
                    <a:pos x="1379" y="788"/>
                  </a:cxn>
                  <a:cxn ang="0">
                    <a:pos x="1796" y="669"/>
                  </a:cxn>
                  <a:cxn ang="0">
                    <a:pos x="4027" y="678"/>
                  </a:cxn>
                  <a:cxn ang="0">
                    <a:pos x="4435" y="816"/>
                  </a:cxn>
                  <a:cxn ang="0">
                    <a:pos x="4726" y="1034"/>
                  </a:cxn>
                  <a:cxn ang="0">
                    <a:pos x="4910" y="895"/>
                  </a:cxn>
                  <a:cxn ang="0">
                    <a:pos x="5201" y="678"/>
                  </a:cxn>
                  <a:cxn ang="0">
                    <a:pos x="5129" y="502"/>
                  </a:cxn>
                  <a:cxn ang="0">
                    <a:pos x="4872" y="304"/>
                  </a:cxn>
                  <a:cxn ang="0">
                    <a:pos x="4584" y="151"/>
                  </a:cxn>
                  <a:cxn ang="0">
                    <a:pos x="4270" y="49"/>
                  </a:cxn>
                  <a:cxn ang="0">
                    <a:pos x="3935" y="2"/>
                  </a:cxn>
                  <a:cxn ang="0">
                    <a:pos x="1776" y="5"/>
                  </a:cxn>
                  <a:cxn ang="0">
                    <a:pos x="1444" y="61"/>
                  </a:cxn>
                  <a:cxn ang="0">
                    <a:pos x="1133" y="171"/>
                  </a:cxn>
                  <a:cxn ang="0">
                    <a:pos x="849" y="329"/>
                  </a:cxn>
                  <a:cxn ang="0">
                    <a:pos x="597" y="532"/>
                  </a:cxn>
                  <a:cxn ang="0">
                    <a:pos x="412" y="737"/>
                  </a:cxn>
                  <a:cxn ang="0">
                    <a:pos x="234" y="1007"/>
                  </a:cxn>
                  <a:cxn ang="0">
                    <a:pos x="101" y="1307"/>
                  </a:cxn>
                  <a:cxn ang="0">
                    <a:pos x="22" y="1631"/>
                  </a:cxn>
                  <a:cxn ang="0">
                    <a:pos x="0" y="1958"/>
                  </a:cxn>
                  <a:cxn ang="0">
                    <a:pos x="22" y="2249"/>
                  </a:cxn>
                  <a:cxn ang="0">
                    <a:pos x="101" y="2573"/>
                  </a:cxn>
                  <a:cxn ang="0">
                    <a:pos x="234" y="2873"/>
                  </a:cxn>
                  <a:cxn ang="0">
                    <a:pos x="412" y="3145"/>
                  </a:cxn>
                  <a:cxn ang="0">
                    <a:pos x="597" y="3348"/>
                  </a:cxn>
                  <a:cxn ang="0">
                    <a:pos x="849" y="3551"/>
                  </a:cxn>
                  <a:cxn ang="0">
                    <a:pos x="1133" y="3711"/>
                  </a:cxn>
                  <a:cxn ang="0">
                    <a:pos x="1444" y="3821"/>
                  </a:cxn>
                  <a:cxn ang="0">
                    <a:pos x="1776" y="3877"/>
                  </a:cxn>
                  <a:cxn ang="0">
                    <a:pos x="3885" y="3880"/>
                  </a:cxn>
                  <a:cxn ang="0">
                    <a:pos x="4223" y="3842"/>
                  </a:cxn>
                  <a:cxn ang="0">
                    <a:pos x="4541" y="3747"/>
                  </a:cxn>
                  <a:cxn ang="0">
                    <a:pos x="4832" y="3602"/>
                  </a:cxn>
                  <a:cxn ang="0">
                    <a:pos x="5095" y="3411"/>
                  </a:cxn>
                  <a:cxn ang="0">
                    <a:pos x="5289" y="3215"/>
                  </a:cxn>
                  <a:cxn ang="0">
                    <a:pos x="5480" y="2954"/>
                  </a:cxn>
                  <a:cxn ang="0">
                    <a:pos x="5625" y="2661"/>
                  </a:cxn>
                  <a:cxn ang="0">
                    <a:pos x="5720" y="2345"/>
                  </a:cxn>
                  <a:cxn ang="0">
                    <a:pos x="5760" y="2007"/>
                  </a:cxn>
                  <a:cxn ang="0">
                    <a:pos x="5751" y="1735"/>
                  </a:cxn>
                  <a:cxn ang="0">
                    <a:pos x="5692" y="1417"/>
                  </a:cxn>
                </a:cxnLst>
                <a:rect l="0" t="0" r="r" b="b"/>
                <a:pathLst>
                  <a:path w="5760" h="3882">
                    <a:moveTo>
                      <a:pt x="5614" y="1205"/>
                    </a:moveTo>
                    <a:lnTo>
                      <a:pt x="5614" y="1205"/>
                    </a:lnTo>
                    <a:lnTo>
                      <a:pt x="5577" y="1226"/>
                    </a:lnTo>
                    <a:lnTo>
                      <a:pt x="5541" y="1248"/>
                    </a:lnTo>
                    <a:lnTo>
                      <a:pt x="5505" y="1271"/>
                    </a:lnTo>
                    <a:lnTo>
                      <a:pt x="5471" y="1295"/>
                    </a:lnTo>
                    <a:lnTo>
                      <a:pt x="5438" y="1318"/>
                    </a:lnTo>
                    <a:lnTo>
                      <a:pt x="5406" y="1343"/>
                    </a:lnTo>
                    <a:lnTo>
                      <a:pt x="5377" y="1370"/>
                    </a:lnTo>
                    <a:lnTo>
                      <a:pt x="5348" y="1395"/>
                    </a:lnTo>
                    <a:lnTo>
                      <a:pt x="5321" y="1422"/>
                    </a:lnTo>
                    <a:lnTo>
                      <a:pt x="5294" y="1451"/>
                    </a:lnTo>
                    <a:lnTo>
                      <a:pt x="5271" y="1478"/>
                    </a:lnTo>
                    <a:lnTo>
                      <a:pt x="5248" y="1507"/>
                    </a:lnTo>
                    <a:lnTo>
                      <a:pt x="5226" y="1536"/>
                    </a:lnTo>
                    <a:lnTo>
                      <a:pt x="5206" y="1566"/>
                    </a:lnTo>
                    <a:lnTo>
                      <a:pt x="5188" y="1595"/>
                    </a:lnTo>
                    <a:lnTo>
                      <a:pt x="5172" y="1624"/>
                    </a:lnTo>
                    <a:lnTo>
                      <a:pt x="5172" y="1624"/>
                    </a:lnTo>
                    <a:lnTo>
                      <a:pt x="5158" y="1652"/>
                    </a:lnTo>
                    <a:lnTo>
                      <a:pt x="5145" y="1679"/>
                    </a:lnTo>
                    <a:lnTo>
                      <a:pt x="5133" y="1706"/>
                    </a:lnTo>
                    <a:lnTo>
                      <a:pt x="5124" y="1735"/>
                    </a:lnTo>
                    <a:lnTo>
                      <a:pt x="5115" y="1764"/>
                    </a:lnTo>
                    <a:lnTo>
                      <a:pt x="5106" y="1791"/>
                    </a:lnTo>
                    <a:lnTo>
                      <a:pt x="5100" y="1820"/>
                    </a:lnTo>
                    <a:lnTo>
                      <a:pt x="5095" y="1848"/>
                    </a:lnTo>
                    <a:lnTo>
                      <a:pt x="5095" y="1848"/>
                    </a:lnTo>
                    <a:lnTo>
                      <a:pt x="5097" y="1886"/>
                    </a:lnTo>
                    <a:lnTo>
                      <a:pt x="5097" y="1924"/>
                    </a:lnTo>
                    <a:lnTo>
                      <a:pt x="5097" y="1956"/>
                    </a:lnTo>
                    <a:lnTo>
                      <a:pt x="5097" y="1956"/>
                    </a:lnTo>
                    <a:lnTo>
                      <a:pt x="5095" y="2021"/>
                    </a:lnTo>
                    <a:lnTo>
                      <a:pt x="5089" y="2086"/>
                    </a:lnTo>
                    <a:lnTo>
                      <a:pt x="5082" y="2149"/>
                    </a:lnTo>
                    <a:lnTo>
                      <a:pt x="5071" y="2210"/>
                    </a:lnTo>
                    <a:lnTo>
                      <a:pt x="5057" y="2271"/>
                    </a:lnTo>
                    <a:lnTo>
                      <a:pt x="5041" y="2330"/>
                    </a:lnTo>
                    <a:lnTo>
                      <a:pt x="5019" y="2390"/>
                    </a:lnTo>
                    <a:lnTo>
                      <a:pt x="4998" y="2445"/>
                    </a:lnTo>
                    <a:lnTo>
                      <a:pt x="4973" y="2501"/>
                    </a:lnTo>
                    <a:lnTo>
                      <a:pt x="4944" y="2555"/>
                    </a:lnTo>
                    <a:lnTo>
                      <a:pt x="4913" y="2609"/>
                    </a:lnTo>
                    <a:lnTo>
                      <a:pt x="4881" y="2659"/>
                    </a:lnTo>
                    <a:lnTo>
                      <a:pt x="4845" y="2710"/>
                    </a:lnTo>
                    <a:lnTo>
                      <a:pt x="4807" y="2756"/>
                    </a:lnTo>
                    <a:lnTo>
                      <a:pt x="4768" y="2803"/>
                    </a:lnTo>
                    <a:lnTo>
                      <a:pt x="4726" y="2848"/>
                    </a:lnTo>
                    <a:lnTo>
                      <a:pt x="4726" y="2848"/>
                    </a:lnTo>
                    <a:lnTo>
                      <a:pt x="4681" y="2889"/>
                    </a:lnTo>
                    <a:lnTo>
                      <a:pt x="4636" y="2929"/>
                    </a:lnTo>
                    <a:lnTo>
                      <a:pt x="4588" y="2967"/>
                    </a:lnTo>
                    <a:lnTo>
                      <a:pt x="4539" y="3003"/>
                    </a:lnTo>
                    <a:lnTo>
                      <a:pt x="4487" y="3035"/>
                    </a:lnTo>
                    <a:lnTo>
                      <a:pt x="4435" y="3066"/>
                    </a:lnTo>
                    <a:lnTo>
                      <a:pt x="4381" y="3093"/>
                    </a:lnTo>
                    <a:lnTo>
                      <a:pt x="4325" y="3118"/>
                    </a:lnTo>
                    <a:lnTo>
                      <a:pt x="4268" y="3141"/>
                    </a:lnTo>
                    <a:lnTo>
                      <a:pt x="4210" y="3161"/>
                    </a:lnTo>
                    <a:lnTo>
                      <a:pt x="4149" y="3177"/>
                    </a:lnTo>
                    <a:lnTo>
                      <a:pt x="4090" y="3192"/>
                    </a:lnTo>
                    <a:lnTo>
                      <a:pt x="4027" y="3204"/>
                    </a:lnTo>
                    <a:lnTo>
                      <a:pt x="3964" y="3211"/>
                    </a:lnTo>
                    <a:lnTo>
                      <a:pt x="3901" y="3217"/>
                    </a:lnTo>
                    <a:lnTo>
                      <a:pt x="3836" y="3219"/>
                    </a:lnTo>
                    <a:lnTo>
                      <a:pt x="1924" y="3219"/>
                    </a:lnTo>
                    <a:lnTo>
                      <a:pt x="1924" y="3219"/>
                    </a:lnTo>
                    <a:lnTo>
                      <a:pt x="1859" y="3217"/>
                    </a:lnTo>
                    <a:lnTo>
                      <a:pt x="1796" y="3211"/>
                    </a:lnTo>
                    <a:lnTo>
                      <a:pt x="1733" y="3204"/>
                    </a:lnTo>
                    <a:lnTo>
                      <a:pt x="1670" y="3192"/>
                    </a:lnTo>
                    <a:lnTo>
                      <a:pt x="1609" y="3177"/>
                    </a:lnTo>
                    <a:lnTo>
                      <a:pt x="1550" y="3161"/>
                    </a:lnTo>
                    <a:lnTo>
                      <a:pt x="1492" y="3141"/>
                    </a:lnTo>
                    <a:lnTo>
                      <a:pt x="1435" y="3118"/>
                    </a:lnTo>
                    <a:lnTo>
                      <a:pt x="1379" y="3093"/>
                    </a:lnTo>
                    <a:lnTo>
                      <a:pt x="1325" y="3066"/>
                    </a:lnTo>
                    <a:lnTo>
                      <a:pt x="1273" y="3035"/>
                    </a:lnTo>
                    <a:lnTo>
                      <a:pt x="1221" y="3003"/>
                    </a:lnTo>
                    <a:lnTo>
                      <a:pt x="1172" y="2967"/>
                    </a:lnTo>
                    <a:lnTo>
                      <a:pt x="1124" y="2929"/>
                    </a:lnTo>
                    <a:lnTo>
                      <a:pt x="1077" y="2889"/>
                    </a:lnTo>
                    <a:lnTo>
                      <a:pt x="1034" y="2848"/>
                    </a:lnTo>
                    <a:lnTo>
                      <a:pt x="1034" y="2848"/>
                    </a:lnTo>
                    <a:lnTo>
                      <a:pt x="992" y="2803"/>
                    </a:lnTo>
                    <a:lnTo>
                      <a:pt x="951" y="2756"/>
                    </a:lnTo>
                    <a:lnTo>
                      <a:pt x="913" y="2710"/>
                    </a:lnTo>
                    <a:lnTo>
                      <a:pt x="879" y="2659"/>
                    </a:lnTo>
                    <a:lnTo>
                      <a:pt x="847" y="2609"/>
                    </a:lnTo>
                    <a:lnTo>
                      <a:pt x="816" y="2555"/>
                    </a:lnTo>
                    <a:lnTo>
                      <a:pt x="787" y="2501"/>
                    </a:lnTo>
                    <a:lnTo>
                      <a:pt x="762" y="2445"/>
                    </a:lnTo>
                    <a:lnTo>
                      <a:pt x="739" y="2390"/>
                    </a:lnTo>
                    <a:lnTo>
                      <a:pt x="719" y="2330"/>
                    </a:lnTo>
                    <a:lnTo>
                      <a:pt x="703" y="2271"/>
                    </a:lnTo>
                    <a:lnTo>
                      <a:pt x="689" y="2210"/>
                    </a:lnTo>
                    <a:lnTo>
                      <a:pt x="678" y="2149"/>
                    </a:lnTo>
                    <a:lnTo>
                      <a:pt x="669" y="2086"/>
                    </a:lnTo>
                    <a:lnTo>
                      <a:pt x="665" y="2021"/>
                    </a:lnTo>
                    <a:lnTo>
                      <a:pt x="663" y="1956"/>
                    </a:lnTo>
                    <a:lnTo>
                      <a:pt x="663" y="1924"/>
                    </a:lnTo>
                    <a:lnTo>
                      <a:pt x="663" y="1924"/>
                    </a:lnTo>
                    <a:lnTo>
                      <a:pt x="665" y="1859"/>
                    </a:lnTo>
                    <a:lnTo>
                      <a:pt x="669" y="1796"/>
                    </a:lnTo>
                    <a:lnTo>
                      <a:pt x="678" y="1733"/>
                    </a:lnTo>
                    <a:lnTo>
                      <a:pt x="689" y="1670"/>
                    </a:lnTo>
                    <a:lnTo>
                      <a:pt x="703" y="1611"/>
                    </a:lnTo>
                    <a:lnTo>
                      <a:pt x="719" y="1550"/>
                    </a:lnTo>
                    <a:lnTo>
                      <a:pt x="739" y="1492"/>
                    </a:lnTo>
                    <a:lnTo>
                      <a:pt x="762" y="1435"/>
                    </a:lnTo>
                    <a:lnTo>
                      <a:pt x="787" y="1379"/>
                    </a:lnTo>
                    <a:lnTo>
                      <a:pt x="816" y="1325"/>
                    </a:lnTo>
                    <a:lnTo>
                      <a:pt x="847" y="1273"/>
                    </a:lnTo>
                    <a:lnTo>
                      <a:pt x="879" y="1221"/>
                    </a:lnTo>
                    <a:lnTo>
                      <a:pt x="913" y="1172"/>
                    </a:lnTo>
                    <a:lnTo>
                      <a:pt x="951" y="1124"/>
                    </a:lnTo>
                    <a:lnTo>
                      <a:pt x="992" y="1079"/>
                    </a:lnTo>
                    <a:lnTo>
                      <a:pt x="1034" y="1034"/>
                    </a:lnTo>
                    <a:lnTo>
                      <a:pt x="1034" y="1034"/>
                    </a:lnTo>
                    <a:lnTo>
                      <a:pt x="1077" y="993"/>
                    </a:lnTo>
                    <a:lnTo>
                      <a:pt x="1124" y="951"/>
                    </a:lnTo>
                    <a:lnTo>
                      <a:pt x="1172" y="915"/>
                    </a:lnTo>
                    <a:lnTo>
                      <a:pt x="1221" y="879"/>
                    </a:lnTo>
                    <a:lnTo>
                      <a:pt x="1273" y="847"/>
                    </a:lnTo>
                    <a:lnTo>
                      <a:pt x="1325" y="816"/>
                    </a:lnTo>
                    <a:lnTo>
                      <a:pt x="1379" y="788"/>
                    </a:lnTo>
                    <a:lnTo>
                      <a:pt x="1435" y="762"/>
                    </a:lnTo>
                    <a:lnTo>
                      <a:pt x="1492" y="739"/>
                    </a:lnTo>
                    <a:lnTo>
                      <a:pt x="1550" y="719"/>
                    </a:lnTo>
                    <a:lnTo>
                      <a:pt x="1609" y="703"/>
                    </a:lnTo>
                    <a:lnTo>
                      <a:pt x="1670" y="689"/>
                    </a:lnTo>
                    <a:lnTo>
                      <a:pt x="1733" y="678"/>
                    </a:lnTo>
                    <a:lnTo>
                      <a:pt x="1796" y="669"/>
                    </a:lnTo>
                    <a:lnTo>
                      <a:pt x="1859" y="665"/>
                    </a:lnTo>
                    <a:lnTo>
                      <a:pt x="1924" y="663"/>
                    </a:lnTo>
                    <a:lnTo>
                      <a:pt x="3836" y="663"/>
                    </a:lnTo>
                    <a:lnTo>
                      <a:pt x="3836" y="663"/>
                    </a:lnTo>
                    <a:lnTo>
                      <a:pt x="3901" y="665"/>
                    </a:lnTo>
                    <a:lnTo>
                      <a:pt x="3964" y="669"/>
                    </a:lnTo>
                    <a:lnTo>
                      <a:pt x="4027" y="678"/>
                    </a:lnTo>
                    <a:lnTo>
                      <a:pt x="4090" y="689"/>
                    </a:lnTo>
                    <a:lnTo>
                      <a:pt x="4149" y="703"/>
                    </a:lnTo>
                    <a:lnTo>
                      <a:pt x="4210" y="719"/>
                    </a:lnTo>
                    <a:lnTo>
                      <a:pt x="4268" y="739"/>
                    </a:lnTo>
                    <a:lnTo>
                      <a:pt x="4325" y="762"/>
                    </a:lnTo>
                    <a:lnTo>
                      <a:pt x="4381" y="788"/>
                    </a:lnTo>
                    <a:lnTo>
                      <a:pt x="4435" y="816"/>
                    </a:lnTo>
                    <a:lnTo>
                      <a:pt x="4487" y="847"/>
                    </a:lnTo>
                    <a:lnTo>
                      <a:pt x="4539" y="879"/>
                    </a:lnTo>
                    <a:lnTo>
                      <a:pt x="4588" y="915"/>
                    </a:lnTo>
                    <a:lnTo>
                      <a:pt x="4636" y="951"/>
                    </a:lnTo>
                    <a:lnTo>
                      <a:pt x="4681" y="993"/>
                    </a:lnTo>
                    <a:lnTo>
                      <a:pt x="4726" y="1034"/>
                    </a:lnTo>
                    <a:lnTo>
                      <a:pt x="4726" y="1034"/>
                    </a:lnTo>
                    <a:lnTo>
                      <a:pt x="4753" y="1063"/>
                    </a:lnTo>
                    <a:lnTo>
                      <a:pt x="4753" y="1063"/>
                    </a:lnTo>
                    <a:lnTo>
                      <a:pt x="4782" y="1027"/>
                    </a:lnTo>
                    <a:lnTo>
                      <a:pt x="4813" y="993"/>
                    </a:lnTo>
                    <a:lnTo>
                      <a:pt x="4845" y="960"/>
                    </a:lnTo>
                    <a:lnTo>
                      <a:pt x="4877" y="928"/>
                    </a:lnTo>
                    <a:lnTo>
                      <a:pt x="4910" y="895"/>
                    </a:lnTo>
                    <a:lnTo>
                      <a:pt x="4944" y="865"/>
                    </a:lnTo>
                    <a:lnTo>
                      <a:pt x="4980" y="834"/>
                    </a:lnTo>
                    <a:lnTo>
                      <a:pt x="5016" y="806"/>
                    </a:lnTo>
                    <a:lnTo>
                      <a:pt x="5016" y="806"/>
                    </a:lnTo>
                    <a:lnTo>
                      <a:pt x="5075" y="761"/>
                    </a:lnTo>
                    <a:lnTo>
                      <a:pt x="5136" y="717"/>
                    </a:lnTo>
                    <a:lnTo>
                      <a:pt x="5201" y="678"/>
                    </a:lnTo>
                    <a:lnTo>
                      <a:pt x="5266" y="638"/>
                    </a:lnTo>
                    <a:lnTo>
                      <a:pt x="5266" y="638"/>
                    </a:lnTo>
                    <a:lnTo>
                      <a:pt x="5231" y="601"/>
                    </a:lnTo>
                    <a:lnTo>
                      <a:pt x="5196" y="565"/>
                    </a:lnTo>
                    <a:lnTo>
                      <a:pt x="5196" y="565"/>
                    </a:lnTo>
                    <a:lnTo>
                      <a:pt x="5163" y="532"/>
                    </a:lnTo>
                    <a:lnTo>
                      <a:pt x="5129" y="502"/>
                    </a:lnTo>
                    <a:lnTo>
                      <a:pt x="5095" y="471"/>
                    </a:lnTo>
                    <a:lnTo>
                      <a:pt x="5059" y="441"/>
                    </a:lnTo>
                    <a:lnTo>
                      <a:pt x="5023" y="412"/>
                    </a:lnTo>
                    <a:lnTo>
                      <a:pt x="4987" y="383"/>
                    </a:lnTo>
                    <a:lnTo>
                      <a:pt x="4949" y="356"/>
                    </a:lnTo>
                    <a:lnTo>
                      <a:pt x="4911" y="329"/>
                    </a:lnTo>
                    <a:lnTo>
                      <a:pt x="4872" y="304"/>
                    </a:lnTo>
                    <a:lnTo>
                      <a:pt x="4832" y="279"/>
                    </a:lnTo>
                    <a:lnTo>
                      <a:pt x="4793" y="255"/>
                    </a:lnTo>
                    <a:lnTo>
                      <a:pt x="4751" y="234"/>
                    </a:lnTo>
                    <a:lnTo>
                      <a:pt x="4712" y="210"/>
                    </a:lnTo>
                    <a:lnTo>
                      <a:pt x="4669" y="191"/>
                    </a:lnTo>
                    <a:lnTo>
                      <a:pt x="4627" y="171"/>
                    </a:lnTo>
                    <a:lnTo>
                      <a:pt x="4584" y="151"/>
                    </a:lnTo>
                    <a:lnTo>
                      <a:pt x="4541" y="133"/>
                    </a:lnTo>
                    <a:lnTo>
                      <a:pt x="4496" y="117"/>
                    </a:lnTo>
                    <a:lnTo>
                      <a:pt x="4453" y="101"/>
                    </a:lnTo>
                    <a:lnTo>
                      <a:pt x="4408" y="86"/>
                    </a:lnTo>
                    <a:lnTo>
                      <a:pt x="4361" y="74"/>
                    </a:lnTo>
                    <a:lnTo>
                      <a:pt x="4316" y="61"/>
                    </a:lnTo>
                    <a:lnTo>
                      <a:pt x="4270" y="49"/>
                    </a:lnTo>
                    <a:lnTo>
                      <a:pt x="4223" y="40"/>
                    </a:lnTo>
                    <a:lnTo>
                      <a:pt x="4176" y="31"/>
                    </a:lnTo>
                    <a:lnTo>
                      <a:pt x="4128" y="22"/>
                    </a:lnTo>
                    <a:lnTo>
                      <a:pt x="4081" y="14"/>
                    </a:lnTo>
                    <a:lnTo>
                      <a:pt x="4032" y="9"/>
                    </a:lnTo>
                    <a:lnTo>
                      <a:pt x="3984" y="5"/>
                    </a:lnTo>
                    <a:lnTo>
                      <a:pt x="3935" y="2"/>
                    </a:lnTo>
                    <a:lnTo>
                      <a:pt x="3885" y="0"/>
                    </a:lnTo>
                    <a:lnTo>
                      <a:pt x="3836" y="0"/>
                    </a:lnTo>
                    <a:lnTo>
                      <a:pt x="1924" y="0"/>
                    </a:lnTo>
                    <a:lnTo>
                      <a:pt x="1924" y="0"/>
                    </a:lnTo>
                    <a:lnTo>
                      <a:pt x="1873" y="0"/>
                    </a:lnTo>
                    <a:lnTo>
                      <a:pt x="1825" y="2"/>
                    </a:lnTo>
                    <a:lnTo>
                      <a:pt x="1776" y="5"/>
                    </a:lnTo>
                    <a:lnTo>
                      <a:pt x="1728" y="9"/>
                    </a:lnTo>
                    <a:lnTo>
                      <a:pt x="1679" y="14"/>
                    </a:lnTo>
                    <a:lnTo>
                      <a:pt x="1631" y="22"/>
                    </a:lnTo>
                    <a:lnTo>
                      <a:pt x="1584" y="31"/>
                    </a:lnTo>
                    <a:lnTo>
                      <a:pt x="1537" y="40"/>
                    </a:lnTo>
                    <a:lnTo>
                      <a:pt x="1490" y="49"/>
                    </a:lnTo>
                    <a:lnTo>
                      <a:pt x="1444" y="61"/>
                    </a:lnTo>
                    <a:lnTo>
                      <a:pt x="1399" y="74"/>
                    </a:lnTo>
                    <a:lnTo>
                      <a:pt x="1352" y="86"/>
                    </a:lnTo>
                    <a:lnTo>
                      <a:pt x="1307" y="101"/>
                    </a:lnTo>
                    <a:lnTo>
                      <a:pt x="1264" y="117"/>
                    </a:lnTo>
                    <a:lnTo>
                      <a:pt x="1219" y="133"/>
                    </a:lnTo>
                    <a:lnTo>
                      <a:pt x="1176" y="151"/>
                    </a:lnTo>
                    <a:lnTo>
                      <a:pt x="1133" y="171"/>
                    </a:lnTo>
                    <a:lnTo>
                      <a:pt x="1091" y="191"/>
                    </a:lnTo>
                    <a:lnTo>
                      <a:pt x="1048" y="210"/>
                    </a:lnTo>
                    <a:lnTo>
                      <a:pt x="1007" y="234"/>
                    </a:lnTo>
                    <a:lnTo>
                      <a:pt x="967" y="255"/>
                    </a:lnTo>
                    <a:lnTo>
                      <a:pt x="928" y="279"/>
                    </a:lnTo>
                    <a:lnTo>
                      <a:pt x="888" y="304"/>
                    </a:lnTo>
                    <a:lnTo>
                      <a:pt x="849" y="329"/>
                    </a:lnTo>
                    <a:lnTo>
                      <a:pt x="811" y="356"/>
                    </a:lnTo>
                    <a:lnTo>
                      <a:pt x="773" y="383"/>
                    </a:lnTo>
                    <a:lnTo>
                      <a:pt x="737" y="412"/>
                    </a:lnTo>
                    <a:lnTo>
                      <a:pt x="701" y="441"/>
                    </a:lnTo>
                    <a:lnTo>
                      <a:pt x="665" y="471"/>
                    </a:lnTo>
                    <a:lnTo>
                      <a:pt x="631" y="502"/>
                    </a:lnTo>
                    <a:lnTo>
                      <a:pt x="597" y="532"/>
                    </a:lnTo>
                    <a:lnTo>
                      <a:pt x="564" y="565"/>
                    </a:lnTo>
                    <a:lnTo>
                      <a:pt x="564" y="565"/>
                    </a:lnTo>
                    <a:lnTo>
                      <a:pt x="532" y="597"/>
                    </a:lnTo>
                    <a:lnTo>
                      <a:pt x="502" y="631"/>
                    </a:lnTo>
                    <a:lnTo>
                      <a:pt x="471" y="665"/>
                    </a:lnTo>
                    <a:lnTo>
                      <a:pt x="440" y="701"/>
                    </a:lnTo>
                    <a:lnTo>
                      <a:pt x="412" y="737"/>
                    </a:lnTo>
                    <a:lnTo>
                      <a:pt x="383" y="773"/>
                    </a:lnTo>
                    <a:lnTo>
                      <a:pt x="356" y="811"/>
                    </a:lnTo>
                    <a:lnTo>
                      <a:pt x="329" y="849"/>
                    </a:lnTo>
                    <a:lnTo>
                      <a:pt x="304" y="888"/>
                    </a:lnTo>
                    <a:lnTo>
                      <a:pt x="279" y="928"/>
                    </a:lnTo>
                    <a:lnTo>
                      <a:pt x="255" y="967"/>
                    </a:lnTo>
                    <a:lnTo>
                      <a:pt x="234" y="1007"/>
                    </a:lnTo>
                    <a:lnTo>
                      <a:pt x="210" y="1048"/>
                    </a:lnTo>
                    <a:lnTo>
                      <a:pt x="191" y="1091"/>
                    </a:lnTo>
                    <a:lnTo>
                      <a:pt x="171" y="1133"/>
                    </a:lnTo>
                    <a:lnTo>
                      <a:pt x="151" y="1176"/>
                    </a:lnTo>
                    <a:lnTo>
                      <a:pt x="133" y="1219"/>
                    </a:lnTo>
                    <a:lnTo>
                      <a:pt x="117" y="1264"/>
                    </a:lnTo>
                    <a:lnTo>
                      <a:pt x="101" y="1307"/>
                    </a:lnTo>
                    <a:lnTo>
                      <a:pt x="86" y="1352"/>
                    </a:lnTo>
                    <a:lnTo>
                      <a:pt x="74" y="1399"/>
                    </a:lnTo>
                    <a:lnTo>
                      <a:pt x="61" y="1444"/>
                    </a:lnTo>
                    <a:lnTo>
                      <a:pt x="49" y="1491"/>
                    </a:lnTo>
                    <a:lnTo>
                      <a:pt x="40" y="1537"/>
                    </a:lnTo>
                    <a:lnTo>
                      <a:pt x="31" y="1584"/>
                    </a:lnTo>
                    <a:lnTo>
                      <a:pt x="22" y="1631"/>
                    </a:lnTo>
                    <a:lnTo>
                      <a:pt x="14" y="1679"/>
                    </a:lnTo>
                    <a:lnTo>
                      <a:pt x="9" y="1728"/>
                    </a:lnTo>
                    <a:lnTo>
                      <a:pt x="5" y="1776"/>
                    </a:lnTo>
                    <a:lnTo>
                      <a:pt x="2" y="1825"/>
                    </a:lnTo>
                    <a:lnTo>
                      <a:pt x="0" y="1874"/>
                    </a:lnTo>
                    <a:lnTo>
                      <a:pt x="0" y="1924"/>
                    </a:lnTo>
                    <a:lnTo>
                      <a:pt x="0" y="1958"/>
                    </a:lnTo>
                    <a:lnTo>
                      <a:pt x="0" y="1958"/>
                    </a:lnTo>
                    <a:lnTo>
                      <a:pt x="0" y="2007"/>
                    </a:lnTo>
                    <a:lnTo>
                      <a:pt x="2" y="2055"/>
                    </a:lnTo>
                    <a:lnTo>
                      <a:pt x="5" y="2106"/>
                    </a:lnTo>
                    <a:lnTo>
                      <a:pt x="9" y="2154"/>
                    </a:lnTo>
                    <a:lnTo>
                      <a:pt x="14" y="2203"/>
                    </a:lnTo>
                    <a:lnTo>
                      <a:pt x="22" y="2249"/>
                    </a:lnTo>
                    <a:lnTo>
                      <a:pt x="31" y="2298"/>
                    </a:lnTo>
                    <a:lnTo>
                      <a:pt x="40" y="2345"/>
                    </a:lnTo>
                    <a:lnTo>
                      <a:pt x="49" y="2391"/>
                    </a:lnTo>
                    <a:lnTo>
                      <a:pt x="61" y="2436"/>
                    </a:lnTo>
                    <a:lnTo>
                      <a:pt x="74" y="2483"/>
                    </a:lnTo>
                    <a:lnTo>
                      <a:pt x="86" y="2528"/>
                    </a:lnTo>
                    <a:lnTo>
                      <a:pt x="101" y="2573"/>
                    </a:lnTo>
                    <a:lnTo>
                      <a:pt x="117" y="2618"/>
                    </a:lnTo>
                    <a:lnTo>
                      <a:pt x="133" y="2661"/>
                    </a:lnTo>
                    <a:lnTo>
                      <a:pt x="151" y="2706"/>
                    </a:lnTo>
                    <a:lnTo>
                      <a:pt x="171" y="2747"/>
                    </a:lnTo>
                    <a:lnTo>
                      <a:pt x="191" y="2791"/>
                    </a:lnTo>
                    <a:lnTo>
                      <a:pt x="210" y="2832"/>
                    </a:lnTo>
                    <a:lnTo>
                      <a:pt x="234" y="2873"/>
                    </a:lnTo>
                    <a:lnTo>
                      <a:pt x="255" y="2915"/>
                    </a:lnTo>
                    <a:lnTo>
                      <a:pt x="279" y="2954"/>
                    </a:lnTo>
                    <a:lnTo>
                      <a:pt x="304" y="2994"/>
                    </a:lnTo>
                    <a:lnTo>
                      <a:pt x="329" y="3032"/>
                    </a:lnTo>
                    <a:lnTo>
                      <a:pt x="356" y="3069"/>
                    </a:lnTo>
                    <a:lnTo>
                      <a:pt x="383" y="3107"/>
                    </a:lnTo>
                    <a:lnTo>
                      <a:pt x="412" y="3145"/>
                    </a:lnTo>
                    <a:lnTo>
                      <a:pt x="440" y="3181"/>
                    </a:lnTo>
                    <a:lnTo>
                      <a:pt x="471" y="3215"/>
                    </a:lnTo>
                    <a:lnTo>
                      <a:pt x="502" y="3249"/>
                    </a:lnTo>
                    <a:lnTo>
                      <a:pt x="532" y="3283"/>
                    </a:lnTo>
                    <a:lnTo>
                      <a:pt x="564" y="3316"/>
                    </a:lnTo>
                    <a:lnTo>
                      <a:pt x="564" y="3316"/>
                    </a:lnTo>
                    <a:lnTo>
                      <a:pt x="597" y="3348"/>
                    </a:lnTo>
                    <a:lnTo>
                      <a:pt x="631" y="3380"/>
                    </a:lnTo>
                    <a:lnTo>
                      <a:pt x="665" y="3411"/>
                    </a:lnTo>
                    <a:lnTo>
                      <a:pt x="701" y="3440"/>
                    </a:lnTo>
                    <a:lnTo>
                      <a:pt x="737" y="3470"/>
                    </a:lnTo>
                    <a:lnTo>
                      <a:pt x="773" y="3497"/>
                    </a:lnTo>
                    <a:lnTo>
                      <a:pt x="811" y="3524"/>
                    </a:lnTo>
                    <a:lnTo>
                      <a:pt x="849" y="3551"/>
                    </a:lnTo>
                    <a:lnTo>
                      <a:pt x="888" y="3576"/>
                    </a:lnTo>
                    <a:lnTo>
                      <a:pt x="928" y="3602"/>
                    </a:lnTo>
                    <a:lnTo>
                      <a:pt x="967" y="3625"/>
                    </a:lnTo>
                    <a:lnTo>
                      <a:pt x="1007" y="3648"/>
                    </a:lnTo>
                    <a:lnTo>
                      <a:pt x="1048" y="3670"/>
                    </a:lnTo>
                    <a:lnTo>
                      <a:pt x="1091" y="3691"/>
                    </a:lnTo>
                    <a:lnTo>
                      <a:pt x="1133" y="3711"/>
                    </a:lnTo>
                    <a:lnTo>
                      <a:pt x="1176" y="3729"/>
                    </a:lnTo>
                    <a:lnTo>
                      <a:pt x="1219" y="3747"/>
                    </a:lnTo>
                    <a:lnTo>
                      <a:pt x="1264" y="3763"/>
                    </a:lnTo>
                    <a:lnTo>
                      <a:pt x="1307" y="3780"/>
                    </a:lnTo>
                    <a:lnTo>
                      <a:pt x="1352" y="3794"/>
                    </a:lnTo>
                    <a:lnTo>
                      <a:pt x="1399" y="3808"/>
                    </a:lnTo>
                    <a:lnTo>
                      <a:pt x="1444" y="3821"/>
                    </a:lnTo>
                    <a:lnTo>
                      <a:pt x="1490" y="3832"/>
                    </a:lnTo>
                    <a:lnTo>
                      <a:pt x="1537" y="3842"/>
                    </a:lnTo>
                    <a:lnTo>
                      <a:pt x="1584" y="3851"/>
                    </a:lnTo>
                    <a:lnTo>
                      <a:pt x="1631" y="3859"/>
                    </a:lnTo>
                    <a:lnTo>
                      <a:pt x="1679" y="3866"/>
                    </a:lnTo>
                    <a:lnTo>
                      <a:pt x="1728" y="3871"/>
                    </a:lnTo>
                    <a:lnTo>
                      <a:pt x="1776" y="3877"/>
                    </a:lnTo>
                    <a:lnTo>
                      <a:pt x="1825" y="3878"/>
                    </a:lnTo>
                    <a:lnTo>
                      <a:pt x="1873" y="3880"/>
                    </a:lnTo>
                    <a:lnTo>
                      <a:pt x="1924" y="3882"/>
                    </a:lnTo>
                    <a:lnTo>
                      <a:pt x="3836" y="3882"/>
                    </a:lnTo>
                    <a:lnTo>
                      <a:pt x="3836" y="3882"/>
                    </a:lnTo>
                    <a:lnTo>
                      <a:pt x="3836" y="3882"/>
                    </a:lnTo>
                    <a:lnTo>
                      <a:pt x="3885" y="3880"/>
                    </a:lnTo>
                    <a:lnTo>
                      <a:pt x="3935" y="3878"/>
                    </a:lnTo>
                    <a:lnTo>
                      <a:pt x="3984" y="3877"/>
                    </a:lnTo>
                    <a:lnTo>
                      <a:pt x="4032" y="3871"/>
                    </a:lnTo>
                    <a:lnTo>
                      <a:pt x="4081" y="3866"/>
                    </a:lnTo>
                    <a:lnTo>
                      <a:pt x="4128" y="3859"/>
                    </a:lnTo>
                    <a:lnTo>
                      <a:pt x="4176" y="3851"/>
                    </a:lnTo>
                    <a:lnTo>
                      <a:pt x="4223" y="3842"/>
                    </a:lnTo>
                    <a:lnTo>
                      <a:pt x="4270" y="3832"/>
                    </a:lnTo>
                    <a:lnTo>
                      <a:pt x="4316" y="3821"/>
                    </a:lnTo>
                    <a:lnTo>
                      <a:pt x="4361" y="3808"/>
                    </a:lnTo>
                    <a:lnTo>
                      <a:pt x="4408" y="3794"/>
                    </a:lnTo>
                    <a:lnTo>
                      <a:pt x="4453" y="3780"/>
                    </a:lnTo>
                    <a:lnTo>
                      <a:pt x="4496" y="3763"/>
                    </a:lnTo>
                    <a:lnTo>
                      <a:pt x="4541" y="3747"/>
                    </a:lnTo>
                    <a:lnTo>
                      <a:pt x="4584" y="3729"/>
                    </a:lnTo>
                    <a:lnTo>
                      <a:pt x="4627" y="3711"/>
                    </a:lnTo>
                    <a:lnTo>
                      <a:pt x="4669" y="3691"/>
                    </a:lnTo>
                    <a:lnTo>
                      <a:pt x="4712" y="3670"/>
                    </a:lnTo>
                    <a:lnTo>
                      <a:pt x="4751" y="3648"/>
                    </a:lnTo>
                    <a:lnTo>
                      <a:pt x="4793" y="3625"/>
                    </a:lnTo>
                    <a:lnTo>
                      <a:pt x="4832" y="3602"/>
                    </a:lnTo>
                    <a:lnTo>
                      <a:pt x="4872" y="3576"/>
                    </a:lnTo>
                    <a:lnTo>
                      <a:pt x="4911" y="3551"/>
                    </a:lnTo>
                    <a:lnTo>
                      <a:pt x="4949" y="3524"/>
                    </a:lnTo>
                    <a:lnTo>
                      <a:pt x="4987" y="3497"/>
                    </a:lnTo>
                    <a:lnTo>
                      <a:pt x="5023" y="3470"/>
                    </a:lnTo>
                    <a:lnTo>
                      <a:pt x="5059" y="3440"/>
                    </a:lnTo>
                    <a:lnTo>
                      <a:pt x="5095" y="3411"/>
                    </a:lnTo>
                    <a:lnTo>
                      <a:pt x="5129" y="3380"/>
                    </a:lnTo>
                    <a:lnTo>
                      <a:pt x="5163" y="3348"/>
                    </a:lnTo>
                    <a:lnTo>
                      <a:pt x="5196" y="3316"/>
                    </a:lnTo>
                    <a:lnTo>
                      <a:pt x="5196" y="3316"/>
                    </a:lnTo>
                    <a:lnTo>
                      <a:pt x="5228" y="3283"/>
                    </a:lnTo>
                    <a:lnTo>
                      <a:pt x="5258" y="3249"/>
                    </a:lnTo>
                    <a:lnTo>
                      <a:pt x="5289" y="3215"/>
                    </a:lnTo>
                    <a:lnTo>
                      <a:pt x="5320" y="3181"/>
                    </a:lnTo>
                    <a:lnTo>
                      <a:pt x="5348" y="3145"/>
                    </a:lnTo>
                    <a:lnTo>
                      <a:pt x="5377" y="3107"/>
                    </a:lnTo>
                    <a:lnTo>
                      <a:pt x="5404" y="3069"/>
                    </a:lnTo>
                    <a:lnTo>
                      <a:pt x="5431" y="3032"/>
                    </a:lnTo>
                    <a:lnTo>
                      <a:pt x="5456" y="2994"/>
                    </a:lnTo>
                    <a:lnTo>
                      <a:pt x="5480" y="2954"/>
                    </a:lnTo>
                    <a:lnTo>
                      <a:pt x="5505" y="2915"/>
                    </a:lnTo>
                    <a:lnTo>
                      <a:pt x="5526" y="2873"/>
                    </a:lnTo>
                    <a:lnTo>
                      <a:pt x="5548" y="2832"/>
                    </a:lnTo>
                    <a:lnTo>
                      <a:pt x="5569" y="2791"/>
                    </a:lnTo>
                    <a:lnTo>
                      <a:pt x="5589" y="2747"/>
                    </a:lnTo>
                    <a:lnTo>
                      <a:pt x="5609" y="2704"/>
                    </a:lnTo>
                    <a:lnTo>
                      <a:pt x="5625" y="2661"/>
                    </a:lnTo>
                    <a:lnTo>
                      <a:pt x="5643" y="2618"/>
                    </a:lnTo>
                    <a:lnTo>
                      <a:pt x="5659" y="2573"/>
                    </a:lnTo>
                    <a:lnTo>
                      <a:pt x="5674" y="2528"/>
                    </a:lnTo>
                    <a:lnTo>
                      <a:pt x="5686" y="2483"/>
                    </a:lnTo>
                    <a:lnTo>
                      <a:pt x="5699" y="2436"/>
                    </a:lnTo>
                    <a:lnTo>
                      <a:pt x="5711" y="2391"/>
                    </a:lnTo>
                    <a:lnTo>
                      <a:pt x="5720" y="2345"/>
                    </a:lnTo>
                    <a:lnTo>
                      <a:pt x="5729" y="2296"/>
                    </a:lnTo>
                    <a:lnTo>
                      <a:pt x="5738" y="2249"/>
                    </a:lnTo>
                    <a:lnTo>
                      <a:pt x="5744" y="2201"/>
                    </a:lnTo>
                    <a:lnTo>
                      <a:pt x="5751" y="2154"/>
                    </a:lnTo>
                    <a:lnTo>
                      <a:pt x="5755" y="2106"/>
                    </a:lnTo>
                    <a:lnTo>
                      <a:pt x="5758" y="2055"/>
                    </a:lnTo>
                    <a:lnTo>
                      <a:pt x="5760" y="2007"/>
                    </a:lnTo>
                    <a:lnTo>
                      <a:pt x="5760" y="1956"/>
                    </a:lnTo>
                    <a:lnTo>
                      <a:pt x="5760" y="1924"/>
                    </a:lnTo>
                    <a:lnTo>
                      <a:pt x="5760" y="1924"/>
                    </a:lnTo>
                    <a:lnTo>
                      <a:pt x="5760" y="1877"/>
                    </a:lnTo>
                    <a:lnTo>
                      <a:pt x="5758" y="1829"/>
                    </a:lnTo>
                    <a:lnTo>
                      <a:pt x="5755" y="1782"/>
                    </a:lnTo>
                    <a:lnTo>
                      <a:pt x="5751" y="1735"/>
                    </a:lnTo>
                    <a:lnTo>
                      <a:pt x="5746" y="1688"/>
                    </a:lnTo>
                    <a:lnTo>
                      <a:pt x="5740" y="1643"/>
                    </a:lnTo>
                    <a:lnTo>
                      <a:pt x="5731" y="1597"/>
                    </a:lnTo>
                    <a:lnTo>
                      <a:pt x="5724" y="1552"/>
                    </a:lnTo>
                    <a:lnTo>
                      <a:pt x="5713" y="1507"/>
                    </a:lnTo>
                    <a:lnTo>
                      <a:pt x="5704" y="1462"/>
                    </a:lnTo>
                    <a:lnTo>
                      <a:pt x="5692" y="1417"/>
                    </a:lnTo>
                    <a:lnTo>
                      <a:pt x="5679" y="1374"/>
                    </a:lnTo>
                    <a:lnTo>
                      <a:pt x="5650" y="1287"/>
                    </a:lnTo>
                    <a:lnTo>
                      <a:pt x="5618" y="1203"/>
                    </a:lnTo>
                    <a:lnTo>
                      <a:pt x="5618" y="1203"/>
                    </a:lnTo>
                    <a:lnTo>
                      <a:pt x="5614" y="1205"/>
                    </a:lnTo>
                    <a:lnTo>
                      <a:pt x="5614" y="1205"/>
                    </a:lnTo>
                    <a:close/>
                  </a:path>
                </a:pathLst>
              </a:custGeom>
              <a:solidFill>
                <a:schemeClr val="accent2"/>
              </a:solidFill>
              <a:ln w="9525">
                <a:noFill/>
                <a:round/>
              </a:ln>
              <a:effectLst>
                <a:innerShdw blurRad="190500" dist="50800" dir="2700000">
                  <a:srgbClr val="000000">
                    <a:alpha val="50000"/>
                  </a:srgbClr>
                </a:innerShdw>
              </a:effectLst>
              <a:scene3d>
                <a:camera prst="orthographicFront"/>
                <a:lightRig rig="threePt" dir="t">
                  <a:rot lat="0" lon="0" rev="12720000"/>
                </a:lightRig>
              </a:scene3d>
              <a:sp3d/>
            </p:spPr>
            <p:txBody>
              <a:bodyPr/>
              <a:lstStyle/>
              <a:p>
                <a:pPr>
                  <a:lnSpc>
                    <a:spcPct val="85000"/>
                  </a:lnSpc>
                  <a:defRPr/>
                </a:pPr>
                <a:endParaRPr lang="en-US" sz="2100">
                  <a:latin typeface="Times"/>
                </a:endParaRPr>
              </a:p>
            </p:txBody>
          </p:sp>
        </p:grpSp>
        <p:sp>
          <p:nvSpPr>
            <p:cNvPr id="10" name="Rectangle 36"/>
            <p:cNvSpPr/>
            <p:nvPr/>
          </p:nvSpPr>
          <p:spPr>
            <a:xfrm>
              <a:off x="3231899" y="2520506"/>
              <a:ext cx="1881188" cy="35242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rgbClr val="FFFFFF"/>
                  </a:solidFill>
                  <a:latin typeface="Arial Narrow" panose="020B0606020202030204" pitchFamily="34" charset="0"/>
                  <a:cs typeface="Arial" panose="020B0604020202020204" pitchFamily="34" charset="0"/>
                </a:rPr>
                <a:t>2016</a:t>
              </a:r>
            </a:p>
          </p:txBody>
        </p:sp>
        <p:sp>
          <p:nvSpPr>
            <p:cNvPr id="11" name="Rectangle 37"/>
            <p:cNvSpPr/>
            <p:nvPr/>
          </p:nvSpPr>
          <p:spPr>
            <a:xfrm>
              <a:off x="5111499" y="2520506"/>
              <a:ext cx="1881188" cy="35242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rgbClr val="FFFFFF"/>
                  </a:solidFill>
                  <a:latin typeface="Arial Narrow" panose="020B0606020202030204" pitchFamily="34" charset="0"/>
                  <a:cs typeface="Arial" panose="020B0604020202020204" pitchFamily="34" charset="0"/>
                </a:rPr>
                <a:t>2017</a:t>
              </a:r>
            </a:p>
          </p:txBody>
        </p:sp>
      </p:grpSp>
      <p:sp>
        <p:nvSpPr>
          <p:cNvPr id="15" name="矩形 14"/>
          <p:cNvSpPr/>
          <p:nvPr/>
        </p:nvSpPr>
        <p:spPr>
          <a:xfrm>
            <a:off x="1836894" y="4929360"/>
            <a:ext cx="2464010" cy="707887"/>
          </a:xfrm>
          <a:prstGeom prst="rect">
            <a:avLst/>
          </a:prstGeom>
        </p:spPr>
        <p:txBody>
          <a:bodyPr wrap="square" lIns="91431" tIns="45715" rIns="91431" bIns="45715">
            <a:spAutoFit/>
          </a:bodyPr>
          <a:lstStyle/>
          <a:p>
            <a:pPr>
              <a:spcBef>
                <a:spcPts val="1115"/>
              </a:spcBef>
              <a:spcAft>
                <a:spcPts val="1115"/>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a:t>
            </a:r>
            <a:r>
              <a:rPr lang="en-US" altLang="zh-CN" sz="1300" dirty="0">
                <a:solidFill>
                  <a:schemeClr val="bg1">
                    <a:lumMod val="50000"/>
                  </a:schemeClr>
                </a:solidFill>
                <a:latin typeface="微软雅黑" panose="020B0503020204020204" pitchFamily="34" charset="-122"/>
                <a:ea typeface="微软雅黑" panose="020B0503020204020204" pitchFamily="34" charset="-122"/>
              </a:rPr>
              <a:t>.</a:t>
            </a:r>
          </a:p>
        </p:txBody>
      </p:sp>
      <p:sp>
        <p:nvSpPr>
          <p:cNvPr id="16" name="矩形 15"/>
          <p:cNvSpPr/>
          <p:nvPr/>
        </p:nvSpPr>
        <p:spPr>
          <a:xfrm>
            <a:off x="4656028" y="4929360"/>
            <a:ext cx="2464010" cy="707887"/>
          </a:xfrm>
          <a:prstGeom prst="rect">
            <a:avLst/>
          </a:prstGeom>
        </p:spPr>
        <p:txBody>
          <a:bodyPr wrap="square" lIns="91431" tIns="45715" rIns="91431" bIns="45715">
            <a:spAutoFit/>
          </a:bodyPr>
          <a:lstStyle/>
          <a:p>
            <a:pPr>
              <a:spcBef>
                <a:spcPts val="1115"/>
              </a:spcBef>
              <a:spcAft>
                <a:spcPts val="1115"/>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a:t>
            </a:r>
            <a:r>
              <a:rPr lang="en-US" altLang="zh-CN" sz="1300" dirty="0">
                <a:solidFill>
                  <a:schemeClr val="bg1">
                    <a:lumMod val="50000"/>
                  </a:schemeClr>
                </a:solidFill>
                <a:latin typeface="微软雅黑" panose="020B0503020204020204" pitchFamily="34" charset="-122"/>
                <a:ea typeface="微软雅黑" panose="020B0503020204020204" pitchFamily="34" charset="-122"/>
              </a:rPr>
              <a:t>.</a:t>
            </a:r>
          </a:p>
        </p:txBody>
      </p:sp>
      <p:sp>
        <p:nvSpPr>
          <p:cNvPr id="17" name="矩形 16"/>
          <p:cNvSpPr/>
          <p:nvPr/>
        </p:nvSpPr>
        <p:spPr>
          <a:xfrm>
            <a:off x="7439975" y="4920894"/>
            <a:ext cx="2464010" cy="707887"/>
          </a:xfrm>
          <a:prstGeom prst="rect">
            <a:avLst/>
          </a:prstGeom>
        </p:spPr>
        <p:txBody>
          <a:bodyPr wrap="square" lIns="91431" tIns="45715" rIns="91431" bIns="45715">
            <a:spAutoFit/>
          </a:bodyPr>
          <a:lstStyle/>
          <a:p>
            <a:pPr>
              <a:spcBef>
                <a:spcPts val="1115"/>
              </a:spcBef>
              <a:spcAft>
                <a:spcPts val="1115"/>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a:t>
            </a:r>
            <a:r>
              <a:rPr lang="zh-CN" altLang="en-US" sz="1300">
                <a:solidFill>
                  <a:schemeClr val="bg1">
                    <a:lumMod val="50000"/>
                  </a:schemeClr>
                </a:solidFill>
                <a:latin typeface="微软雅黑" panose="020B0503020204020204" pitchFamily="34" charset="-122"/>
                <a:ea typeface="微软雅黑" panose="020B0503020204020204" pitchFamily="34" charset="-122"/>
              </a:rPr>
              <a:t>的文本</a:t>
            </a:r>
            <a:r>
              <a:rPr lang="en-US" altLang="zh-CN" sz="1300" dirty="0">
                <a:solidFill>
                  <a:schemeClr val="bg1">
                    <a:lumMod val="50000"/>
                  </a:schemeClr>
                </a:solidFill>
                <a:latin typeface="微软雅黑" panose="020B0503020204020204" pitchFamily="34" charset="-122"/>
                <a:ea typeface="微软雅黑" panose="020B0503020204020204" pitchFamily="34" charset="-122"/>
              </a:rPr>
              <a:t>.</a:t>
            </a:r>
          </a:p>
        </p:txBody>
      </p:sp>
      <p:sp>
        <p:nvSpPr>
          <p:cNvPr id="18" name="标题 17"/>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1250"/>
                                        <p:tgtEl>
                                          <p:spTgt spid="6"/>
                                        </p:tgtEl>
                                      </p:cBhvr>
                                    </p:animEffect>
                                  </p:childTnLst>
                                </p:cTn>
                              </p:par>
                            </p:childTnLst>
                          </p:cTn>
                        </p:par>
                        <p:par>
                          <p:cTn id="8" fill="hold">
                            <p:stCondLst>
                              <p:cond delay="1500"/>
                            </p:stCondLst>
                            <p:childTnLst>
                              <p:par>
                                <p:cTn id="9" presetID="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2500"/>
                            </p:stCondLst>
                            <p:childTnLst>
                              <p:par>
                                <p:cTn id="18" presetID="22" presetClass="entr" presetSubtype="8"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childTnLst>
                          </p:cTn>
                        </p:par>
                        <p:par>
                          <p:cTn id="21" fill="hold">
                            <p:stCondLst>
                              <p:cond delay="3000"/>
                            </p:stCondLst>
                            <p:childTnLst>
                              <p:par>
                                <p:cTn id="22" presetID="22" presetClass="entr" presetSubtype="8"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left)">
                                      <p:cBhvr>
                                        <p:cTn id="2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4843490" y="3126677"/>
            <a:ext cx="2323819" cy="2894612"/>
            <a:chOff x="4842695" y="3126677"/>
            <a:chExt cx="2323819" cy="2894612"/>
          </a:xfrm>
        </p:grpSpPr>
        <p:sp>
          <p:nvSpPr>
            <p:cNvPr id="3" name="Oval 65"/>
            <p:cNvSpPr>
              <a:spLocks noChangeArrowheads="1"/>
            </p:cNvSpPr>
            <p:nvPr/>
          </p:nvSpPr>
          <p:spPr bwMode="auto">
            <a:xfrm>
              <a:off x="4842695" y="5549618"/>
              <a:ext cx="2323819" cy="471671"/>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lIns="121908" tIns="60954" rIns="121908" bIns="60954" anchor="ctr"/>
            <a:lstStyle/>
            <a:p>
              <a:pPr>
                <a:defRPr/>
              </a:pPr>
              <a:endParaRPr lang="zh-CN" altLang="en-US" kern="0">
                <a:solidFill>
                  <a:sysClr val="windowText" lastClr="000000"/>
                </a:solidFill>
                <a:latin typeface="Arial" panose="020B0604020202020204" pitchFamily="34" charset="0"/>
                <a:ea typeface="宋体" panose="02010600030101010101" pitchFamily="2" charset="-122"/>
              </a:endParaRPr>
            </a:p>
          </p:txBody>
        </p:sp>
        <p:sp>
          <p:nvSpPr>
            <p:cNvPr id="4" name="圆柱形 3"/>
            <p:cNvSpPr/>
            <p:nvPr/>
          </p:nvSpPr>
          <p:spPr>
            <a:xfrm>
              <a:off x="5990129" y="3126677"/>
              <a:ext cx="579329" cy="2647055"/>
            </a:xfrm>
            <a:prstGeom prst="can">
              <a:avLst>
                <a:gd name="adj" fmla="val 2705"/>
              </a:avLst>
            </a:prstGeom>
            <a:gradFill flip="none" rotWithShape="1">
              <a:gsLst>
                <a:gs pos="2500">
                  <a:sysClr val="windowText" lastClr="000000">
                    <a:lumMod val="50000"/>
                    <a:lumOff val="50000"/>
                  </a:sysClr>
                </a:gs>
                <a:gs pos="9000">
                  <a:sysClr val="windowText" lastClr="000000">
                    <a:lumMod val="85000"/>
                    <a:lumOff val="15000"/>
                  </a:sysClr>
                </a:gs>
                <a:gs pos="75000">
                  <a:sysClr val="windowText" lastClr="000000">
                    <a:lumMod val="50000"/>
                    <a:lumOff val="50000"/>
                  </a:sysClr>
                </a:gs>
                <a:gs pos="65000">
                  <a:sysClr val="windowText" lastClr="000000">
                    <a:lumMod val="50000"/>
                    <a:lumOff val="50000"/>
                  </a:sysClr>
                </a:gs>
                <a:gs pos="42000">
                  <a:sysClr val="window" lastClr="FFFFFF"/>
                </a:gs>
                <a:gs pos="40000">
                  <a:sysClr val="window" lastClr="FFFFFF">
                    <a:lumMod val="85000"/>
                  </a:sysClr>
                </a:gs>
                <a:gs pos="100000">
                  <a:sysClr val="windowText" lastClr="000000">
                    <a:lumMod val="75000"/>
                    <a:lumOff val="25000"/>
                  </a:sysClr>
                </a:gs>
              </a:gsLst>
              <a:lin ang="0" scaled="1"/>
              <a:tileRect/>
            </a:gradFill>
            <a:ln w="25400" cap="flat" cmpd="sng" algn="ctr">
              <a:noFill/>
              <a:prstDash val="solid"/>
            </a:ln>
            <a:effectLst>
              <a:outerShdw blurRad="50800" dist="38100" dir="5400000" algn="t" rotWithShape="0">
                <a:prstClr val="black">
                  <a:alpha val="40000"/>
                </a:prstClr>
              </a:outerShdw>
            </a:effectLst>
          </p:spPr>
          <p:txBody>
            <a:bodyPr lIns="121908" tIns="60954" rIns="121908" bIns="60954"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grpSp>
      <p:grpSp>
        <p:nvGrpSpPr>
          <p:cNvPr id="5" name="组合 4"/>
          <p:cNvGrpSpPr/>
          <p:nvPr/>
        </p:nvGrpSpPr>
        <p:grpSpPr>
          <a:xfrm>
            <a:off x="6005398" y="1464975"/>
            <a:ext cx="3686808" cy="2277399"/>
            <a:chOff x="4409982" y="1275606"/>
            <a:chExt cx="2765466" cy="1708049"/>
          </a:xfrm>
        </p:grpSpPr>
        <p:grpSp>
          <p:nvGrpSpPr>
            <p:cNvPr id="6" name="组合 5"/>
            <p:cNvGrpSpPr/>
            <p:nvPr/>
          </p:nvGrpSpPr>
          <p:grpSpPr>
            <a:xfrm>
              <a:off x="4409982" y="1275606"/>
              <a:ext cx="2754306" cy="1255069"/>
              <a:chOff x="3491880" y="2420888"/>
              <a:chExt cx="5794246" cy="2160240"/>
            </a:xfrm>
          </p:grpSpPr>
          <p:sp>
            <p:nvSpPr>
              <p:cNvPr id="13" name="上弧形箭头 12"/>
              <p:cNvSpPr/>
              <p:nvPr/>
            </p:nvSpPr>
            <p:spPr>
              <a:xfrm>
                <a:off x="3605493" y="2420888"/>
                <a:ext cx="5680633" cy="2160240"/>
              </a:xfrm>
              <a:prstGeom prst="curvedDownArrow">
                <a:avLst/>
              </a:prstGeom>
              <a:solidFill>
                <a:schemeClr val="accent3"/>
              </a:solidFill>
              <a:ln w="25400" cap="flat" cmpd="sng" algn="ctr">
                <a:noFill/>
                <a:prstDash val="solid"/>
              </a:ln>
              <a:effectLst/>
            </p:spPr>
            <p:txBody>
              <a:bodyPr rtlCol="0" anchor="ctr"/>
              <a:lstStyle/>
              <a:p>
                <a:pPr algn="ctr">
                  <a:defRPr/>
                </a:pPr>
                <a:endParaRPr lang="zh-CN" altLang="en-US" kern="0">
                  <a:solidFill>
                    <a:sysClr val="windowText" lastClr="000000"/>
                  </a:solidFill>
                  <a:latin typeface="Calibri" panose="020F0502020204030204"/>
                  <a:ea typeface="宋体" panose="02010600030101010101" pitchFamily="2" charset="-122"/>
                </a:endParaRPr>
              </a:p>
            </p:txBody>
          </p:sp>
          <p:sp>
            <p:nvSpPr>
              <p:cNvPr id="14" name="上弧形箭头 13"/>
              <p:cNvSpPr/>
              <p:nvPr/>
            </p:nvSpPr>
            <p:spPr>
              <a:xfrm>
                <a:off x="3491880" y="2420888"/>
                <a:ext cx="4317280" cy="2160240"/>
              </a:xfrm>
              <a:prstGeom prst="curvedDownArrow">
                <a:avLst/>
              </a:prstGeom>
              <a:solidFill>
                <a:schemeClr val="accent1"/>
              </a:solidFill>
              <a:ln w="25400" cap="flat" cmpd="sng" algn="ctr">
                <a:noFill/>
                <a:prstDash val="solid"/>
              </a:ln>
              <a:effectLst/>
            </p:spPr>
            <p:txBody>
              <a:bodyPr rtlCol="0" anchor="ctr"/>
              <a:lstStyle/>
              <a:p>
                <a:pPr algn="ctr">
                  <a:defRPr/>
                </a:pPr>
                <a:endParaRPr lang="zh-CN" altLang="en-US" kern="0">
                  <a:solidFill>
                    <a:sysClr val="windowText" lastClr="000000"/>
                  </a:solidFill>
                  <a:latin typeface="Calibri" panose="020F0502020204030204"/>
                  <a:ea typeface="宋体" panose="02010600030101010101" pitchFamily="2" charset="-122"/>
                </a:endParaRPr>
              </a:p>
            </p:txBody>
          </p:sp>
          <p:sp>
            <p:nvSpPr>
              <p:cNvPr id="15" name="上弧形箭头 14"/>
              <p:cNvSpPr/>
              <p:nvPr/>
            </p:nvSpPr>
            <p:spPr>
              <a:xfrm>
                <a:off x="3491880" y="2420888"/>
                <a:ext cx="2808312" cy="2160240"/>
              </a:xfrm>
              <a:prstGeom prst="curvedDownArrow">
                <a:avLst/>
              </a:prstGeom>
              <a:solidFill>
                <a:schemeClr val="accent2"/>
              </a:solidFill>
              <a:ln w="25400" cap="flat" cmpd="sng" algn="ctr">
                <a:noFill/>
                <a:prstDash val="solid"/>
              </a:ln>
              <a:effectLst/>
            </p:spPr>
            <p:txBody>
              <a:bodyPr rtlCol="0" anchor="ctr"/>
              <a:lstStyle/>
              <a:p>
                <a:pPr algn="ctr">
                  <a:defRPr/>
                </a:pPr>
                <a:endParaRPr lang="zh-CN" altLang="en-US" kern="0">
                  <a:solidFill>
                    <a:sysClr val="windowText" lastClr="000000"/>
                  </a:solidFill>
                  <a:latin typeface="Calibri" panose="020F0502020204030204"/>
                  <a:ea typeface="宋体" panose="02010600030101010101" pitchFamily="2" charset="-122"/>
                </a:endParaRPr>
              </a:p>
            </p:txBody>
          </p:sp>
        </p:grpSp>
        <p:sp>
          <p:nvSpPr>
            <p:cNvPr id="7" name="TextBox 6"/>
            <p:cNvSpPr txBox="1"/>
            <p:nvPr/>
          </p:nvSpPr>
          <p:spPr>
            <a:xfrm>
              <a:off x="5233298" y="2176122"/>
              <a:ext cx="388012" cy="276999"/>
            </a:xfrm>
            <a:prstGeom prst="rect">
              <a:avLst/>
            </a:prstGeom>
            <a:noFill/>
          </p:spPr>
          <p:txBody>
            <a:bodyPr wrap="square" rtlCol="0">
              <a:spAutoFit/>
            </a:bodyPr>
            <a:lstStyle/>
            <a:p>
              <a:pPr algn="ctr">
                <a:defRPr/>
              </a:pPr>
              <a:r>
                <a:rPr lang="en-US" altLang="zh-CN" b="1" kern="0" dirty="0">
                  <a:solidFill>
                    <a:srgbClr val="FFFFFF"/>
                  </a:solidFill>
                  <a:latin typeface="Arial" panose="020B0604020202020204" pitchFamily="34" charset="0"/>
                  <a:ea typeface="微软雅黑" panose="020B0503020204020204" pitchFamily="34" charset="-122"/>
                  <a:cs typeface="Arial" panose="020B0604020202020204" pitchFamily="34" charset="0"/>
                </a:rPr>
                <a:t>04</a:t>
              </a:r>
              <a:endParaRPr lang="zh-CN" altLang="en-US" b="1" kern="0"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8" name="TextBox 7"/>
            <p:cNvSpPr txBox="1"/>
            <p:nvPr/>
          </p:nvSpPr>
          <p:spPr>
            <a:xfrm>
              <a:off x="5932196" y="2176122"/>
              <a:ext cx="388012" cy="276999"/>
            </a:xfrm>
            <a:prstGeom prst="rect">
              <a:avLst/>
            </a:prstGeom>
            <a:noFill/>
          </p:spPr>
          <p:txBody>
            <a:bodyPr wrap="square" rtlCol="0">
              <a:spAutoFit/>
            </a:bodyPr>
            <a:lstStyle/>
            <a:p>
              <a:pPr algn="ctr">
                <a:defRPr/>
              </a:pPr>
              <a:r>
                <a:rPr lang="en-US" altLang="zh-CN" b="1" kern="0" dirty="0">
                  <a:solidFill>
                    <a:srgbClr val="FFFFFF"/>
                  </a:solidFill>
                  <a:latin typeface="Arial" panose="020B0604020202020204" pitchFamily="34" charset="0"/>
                  <a:ea typeface="微软雅黑" panose="020B0503020204020204" pitchFamily="34" charset="-122"/>
                  <a:cs typeface="Arial" panose="020B0604020202020204" pitchFamily="34" charset="0"/>
                </a:rPr>
                <a:t>05</a:t>
              </a:r>
              <a:endParaRPr lang="zh-CN" altLang="en-US" b="1" kern="0"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9" name="TextBox 8"/>
            <p:cNvSpPr txBox="1"/>
            <p:nvPr/>
          </p:nvSpPr>
          <p:spPr>
            <a:xfrm>
              <a:off x="6641814" y="2176122"/>
              <a:ext cx="388012" cy="276999"/>
            </a:xfrm>
            <a:prstGeom prst="rect">
              <a:avLst/>
            </a:prstGeom>
            <a:noFill/>
          </p:spPr>
          <p:txBody>
            <a:bodyPr wrap="square" rtlCol="0">
              <a:spAutoFit/>
            </a:bodyPr>
            <a:lstStyle/>
            <a:p>
              <a:pPr algn="ctr">
                <a:defRPr/>
              </a:pPr>
              <a:r>
                <a:rPr lang="en-US" altLang="zh-CN" b="1" kern="0" dirty="0">
                  <a:solidFill>
                    <a:srgbClr val="FFFFFF"/>
                  </a:solidFill>
                  <a:latin typeface="Arial" panose="020B0604020202020204" pitchFamily="34" charset="0"/>
                  <a:ea typeface="微软雅黑" panose="020B0503020204020204" pitchFamily="34" charset="-122"/>
                  <a:cs typeface="Arial" panose="020B0604020202020204" pitchFamily="34" charset="0"/>
                </a:rPr>
                <a:t>06</a:t>
              </a:r>
              <a:endParaRPr lang="zh-CN" altLang="en-US" b="1" kern="0"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0" name="TextBox 46"/>
            <p:cNvSpPr txBox="1"/>
            <p:nvPr/>
          </p:nvSpPr>
          <p:spPr>
            <a:xfrm>
              <a:off x="5095921" y="2602397"/>
              <a:ext cx="648000" cy="381258"/>
            </a:xfrm>
            <a:prstGeom prst="rect">
              <a:avLst/>
            </a:prstGeom>
            <a:noFill/>
          </p:spPr>
          <p:txBody>
            <a:bodyPr wrap="square" rtlCol="0">
              <a:spAutoFit/>
            </a:bodyPr>
            <a:lstStyle>
              <a:defPPr>
                <a:defRPr lang="zh-CN"/>
              </a:defPPr>
              <a:lvl1pPr marR="0" lvl="0" indent="0" defTabSz="-635"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lvl="0" algn="ctr">
                <a:defRPr/>
              </a:pPr>
              <a:r>
                <a:rPr lang="zh-CN" altLang="en-US" sz="2100" dirty="0">
                  <a:solidFill>
                    <a:srgbClr val="474747"/>
                  </a:solidFill>
                </a:rPr>
                <a:t>创新</a:t>
              </a:r>
              <a:endParaRPr lang="en-US" altLang="zh-CN" sz="2100" dirty="0">
                <a:solidFill>
                  <a:srgbClr val="474747"/>
                </a:solidFill>
              </a:endParaRPr>
            </a:p>
          </p:txBody>
        </p:sp>
        <p:sp>
          <p:nvSpPr>
            <p:cNvPr id="11" name="TextBox 47"/>
            <p:cNvSpPr txBox="1"/>
            <p:nvPr/>
          </p:nvSpPr>
          <p:spPr>
            <a:xfrm>
              <a:off x="5830735" y="2602397"/>
              <a:ext cx="648000" cy="381258"/>
            </a:xfrm>
            <a:prstGeom prst="rect">
              <a:avLst/>
            </a:prstGeom>
            <a:noFill/>
          </p:spPr>
          <p:txBody>
            <a:bodyPr wrap="square" rtlCol="0">
              <a:spAutoFit/>
            </a:bodyPr>
            <a:lstStyle>
              <a:defPPr>
                <a:defRPr lang="zh-CN"/>
              </a:defPPr>
              <a:lvl1pPr marR="0" lvl="0" indent="0" defTabSz="-635"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lvl="0" algn="ctr">
                <a:defRPr/>
              </a:pPr>
              <a:r>
                <a:rPr lang="zh-CN" altLang="en-US" sz="2100" dirty="0">
                  <a:solidFill>
                    <a:srgbClr val="474747"/>
                  </a:solidFill>
                </a:rPr>
                <a:t>极致</a:t>
              </a:r>
              <a:endParaRPr lang="en-US" altLang="zh-CN" sz="2100" dirty="0">
                <a:solidFill>
                  <a:srgbClr val="474747"/>
                </a:solidFill>
              </a:endParaRPr>
            </a:p>
          </p:txBody>
        </p:sp>
        <p:sp>
          <p:nvSpPr>
            <p:cNvPr id="12" name="TextBox 48"/>
            <p:cNvSpPr txBox="1"/>
            <p:nvPr/>
          </p:nvSpPr>
          <p:spPr>
            <a:xfrm>
              <a:off x="6527448" y="2602397"/>
              <a:ext cx="648000" cy="381258"/>
            </a:xfrm>
            <a:prstGeom prst="rect">
              <a:avLst/>
            </a:prstGeom>
            <a:noFill/>
          </p:spPr>
          <p:txBody>
            <a:bodyPr wrap="square" rtlCol="0">
              <a:spAutoFit/>
            </a:bodyPr>
            <a:lstStyle>
              <a:defPPr>
                <a:defRPr lang="zh-CN"/>
              </a:defPPr>
              <a:lvl1pPr marR="0" lvl="0" indent="0" defTabSz="-635"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lvl="0" algn="ctr">
                <a:defRPr/>
              </a:pPr>
              <a:r>
                <a:rPr lang="zh-CN" altLang="en-US" sz="2100" dirty="0">
                  <a:solidFill>
                    <a:srgbClr val="474747"/>
                  </a:solidFill>
                </a:rPr>
                <a:t>快速</a:t>
              </a:r>
              <a:endParaRPr lang="en-US" altLang="zh-CN" sz="2100" dirty="0">
                <a:solidFill>
                  <a:srgbClr val="474747"/>
                </a:solidFill>
              </a:endParaRPr>
            </a:p>
          </p:txBody>
        </p:sp>
      </p:grpSp>
      <p:grpSp>
        <p:nvGrpSpPr>
          <p:cNvPr id="16" name="组合 15"/>
          <p:cNvGrpSpPr/>
          <p:nvPr/>
        </p:nvGrpSpPr>
        <p:grpSpPr>
          <a:xfrm>
            <a:off x="2856019" y="1464975"/>
            <a:ext cx="3679069" cy="2277399"/>
            <a:chOff x="2028363" y="1275606"/>
            <a:chExt cx="2759661" cy="1708049"/>
          </a:xfrm>
        </p:grpSpPr>
        <p:grpSp>
          <p:nvGrpSpPr>
            <p:cNvPr id="17" name="组合 16"/>
            <p:cNvGrpSpPr/>
            <p:nvPr/>
          </p:nvGrpSpPr>
          <p:grpSpPr>
            <a:xfrm flipH="1">
              <a:off x="2033718" y="1275606"/>
              <a:ext cx="2754306" cy="1255069"/>
              <a:chOff x="3491880" y="2420888"/>
              <a:chExt cx="5794246" cy="2160240"/>
            </a:xfrm>
          </p:grpSpPr>
          <p:sp>
            <p:nvSpPr>
              <p:cNvPr id="24" name="上弧形箭头 23"/>
              <p:cNvSpPr/>
              <p:nvPr/>
            </p:nvSpPr>
            <p:spPr>
              <a:xfrm>
                <a:off x="3605493" y="2420888"/>
                <a:ext cx="5680633" cy="2160240"/>
              </a:xfrm>
              <a:prstGeom prst="curvedDownArrow">
                <a:avLst/>
              </a:prstGeom>
              <a:solidFill>
                <a:schemeClr val="accent3"/>
              </a:solidFill>
              <a:ln w="25400" cap="flat" cmpd="sng" algn="ctr">
                <a:noFill/>
                <a:prstDash val="solid"/>
              </a:ln>
              <a:effectLst/>
            </p:spPr>
            <p:txBody>
              <a:bodyPr rtlCol="0" anchor="ctr"/>
              <a:lstStyle/>
              <a:p>
                <a:pPr algn="ctr">
                  <a:defRPr/>
                </a:pPr>
                <a:endParaRPr lang="zh-CN" altLang="en-US" kern="0">
                  <a:solidFill>
                    <a:sysClr val="windowText" lastClr="000000"/>
                  </a:solidFill>
                  <a:latin typeface="Calibri" panose="020F0502020204030204"/>
                  <a:ea typeface="宋体" panose="02010600030101010101" pitchFamily="2" charset="-122"/>
                </a:endParaRPr>
              </a:p>
            </p:txBody>
          </p:sp>
          <p:sp>
            <p:nvSpPr>
              <p:cNvPr id="25" name="上弧形箭头 24"/>
              <p:cNvSpPr/>
              <p:nvPr/>
            </p:nvSpPr>
            <p:spPr>
              <a:xfrm>
                <a:off x="3491880" y="2420888"/>
                <a:ext cx="4317280" cy="2160240"/>
              </a:xfrm>
              <a:prstGeom prst="curvedDownArrow">
                <a:avLst/>
              </a:prstGeom>
              <a:solidFill>
                <a:schemeClr val="accent1"/>
              </a:solidFill>
              <a:ln w="25400" cap="flat" cmpd="sng" algn="ctr">
                <a:noFill/>
                <a:prstDash val="solid"/>
              </a:ln>
              <a:effectLst/>
            </p:spPr>
            <p:txBody>
              <a:bodyPr rtlCol="0" anchor="ctr"/>
              <a:lstStyle/>
              <a:p>
                <a:pPr algn="ctr">
                  <a:defRPr/>
                </a:pPr>
                <a:endParaRPr lang="zh-CN" altLang="en-US" kern="0">
                  <a:solidFill>
                    <a:sysClr val="windowText" lastClr="000000"/>
                  </a:solidFill>
                  <a:latin typeface="Calibri" panose="020F0502020204030204"/>
                  <a:ea typeface="宋体" panose="02010600030101010101" pitchFamily="2" charset="-122"/>
                </a:endParaRPr>
              </a:p>
            </p:txBody>
          </p:sp>
          <p:sp>
            <p:nvSpPr>
              <p:cNvPr id="26" name="上弧形箭头 25"/>
              <p:cNvSpPr/>
              <p:nvPr/>
            </p:nvSpPr>
            <p:spPr>
              <a:xfrm>
                <a:off x="3491880" y="2420888"/>
                <a:ext cx="2808312" cy="2160240"/>
              </a:xfrm>
              <a:prstGeom prst="curvedDownArrow">
                <a:avLst/>
              </a:prstGeom>
              <a:solidFill>
                <a:schemeClr val="accent2"/>
              </a:solidFill>
              <a:ln w="25400" cap="flat" cmpd="sng" algn="ctr">
                <a:noFill/>
                <a:prstDash val="solid"/>
              </a:ln>
              <a:effectLst/>
            </p:spPr>
            <p:txBody>
              <a:bodyPr rtlCol="0" anchor="ctr"/>
              <a:lstStyle/>
              <a:p>
                <a:pPr algn="ctr">
                  <a:defRPr/>
                </a:pPr>
                <a:endParaRPr lang="zh-CN" altLang="en-US" kern="0">
                  <a:solidFill>
                    <a:sysClr val="windowText" lastClr="000000"/>
                  </a:solidFill>
                  <a:latin typeface="Calibri" panose="020F0502020204030204"/>
                  <a:ea typeface="宋体" panose="02010600030101010101" pitchFamily="2" charset="-122"/>
                </a:endParaRPr>
              </a:p>
            </p:txBody>
          </p:sp>
        </p:grpSp>
        <p:sp>
          <p:nvSpPr>
            <p:cNvPr id="18" name="TextBox 17"/>
            <p:cNvSpPr txBox="1"/>
            <p:nvPr/>
          </p:nvSpPr>
          <p:spPr>
            <a:xfrm>
              <a:off x="2169360" y="2176122"/>
              <a:ext cx="388012" cy="276999"/>
            </a:xfrm>
            <a:prstGeom prst="rect">
              <a:avLst/>
            </a:prstGeom>
            <a:noFill/>
          </p:spPr>
          <p:txBody>
            <a:bodyPr wrap="square" rtlCol="0">
              <a:spAutoFit/>
            </a:bodyPr>
            <a:lstStyle/>
            <a:p>
              <a:pPr algn="ctr">
                <a:defRPr/>
              </a:pPr>
              <a:r>
                <a:rPr lang="en-US" altLang="zh-CN" b="1" kern="0" dirty="0">
                  <a:solidFill>
                    <a:srgbClr val="FFFFFF"/>
                  </a:solidFill>
                  <a:latin typeface="Arial" panose="020B0604020202020204" pitchFamily="34" charset="0"/>
                  <a:ea typeface="微软雅黑" panose="020B0503020204020204" pitchFamily="34" charset="-122"/>
                  <a:cs typeface="Arial" panose="020B0604020202020204" pitchFamily="34" charset="0"/>
                </a:rPr>
                <a:t>01</a:t>
              </a:r>
              <a:endParaRPr lang="zh-CN" altLang="en-US" b="1" kern="0"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9" name="TextBox 18"/>
            <p:cNvSpPr txBox="1"/>
            <p:nvPr/>
          </p:nvSpPr>
          <p:spPr>
            <a:xfrm>
              <a:off x="2870186" y="2176122"/>
              <a:ext cx="388012" cy="276999"/>
            </a:xfrm>
            <a:prstGeom prst="rect">
              <a:avLst/>
            </a:prstGeom>
            <a:noFill/>
          </p:spPr>
          <p:txBody>
            <a:bodyPr wrap="square" rtlCol="0">
              <a:spAutoFit/>
            </a:bodyPr>
            <a:lstStyle/>
            <a:p>
              <a:pPr algn="ctr">
                <a:defRPr/>
              </a:pPr>
              <a:r>
                <a:rPr lang="en-US" altLang="zh-CN" b="1" kern="0" dirty="0">
                  <a:solidFill>
                    <a:srgbClr val="FFFFFF"/>
                  </a:solidFill>
                  <a:latin typeface="Arial" panose="020B0604020202020204" pitchFamily="34" charset="0"/>
                  <a:ea typeface="微软雅黑" panose="020B0503020204020204" pitchFamily="34" charset="-122"/>
                  <a:cs typeface="Arial" panose="020B0604020202020204" pitchFamily="34" charset="0"/>
                </a:rPr>
                <a:t>02</a:t>
              </a:r>
              <a:endParaRPr lang="zh-CN" altLang="en-US" b="1" kern="0"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20" name="TextBox 19"/>
            <p:cNvSpPr txBox="1"/>
            <p:nvPr/>
          </p:nvSpPr>
          <p:spPr>
            <a:xfrm>
              <a:off x="3585489" y="2176122"/>
              <a:ext cx="388012" cy="276999"/>
            </a:xfrm>
            <a:prstGeom prst="rect">
              <a:avLst/>
            </a:prstGeom>
            <a:noFill/>
          </p:spPr>
          <p:txBody>
            <a:bodyPr wrap="square" rtlCol="0">
              <a:spAutoFit/>
            </a:bodyPr>
            <a:lstStyle/>
            <a:p>
              <a:pPr algn="ctr">
                <a:defRPr/>
              </a:pPr>
              <a:r>
                <a:rPr lang="en-US" altLang="zh-CN" b="1" kern="0" dirty="0">
                  <a:solidFill>
                    <a:srgbClr val="FFFFFF"/>
                  </a:solidFill>
                  <a:latin typeface="Arial" panose="020B0604020202020204" pitchFamily="34" charset="0"/>
                  <a:ea typeface="微软雅黑" panose="020B0503020204020204" pitchFamily="34" charset="-122"/>
                  <a:cs typeface="Arial" panose="020B0604020202020204" pitchFamily="34" charset="0"/>
                </a:rPr>
                <a:t>03</a:t>
              </a:r>
              <a:endParaRPr lang="zh-CN" altLang="en-US" b="1" kern="0"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21" name="TextBox 20"/>
            <p:cNvSpPr txBox="1"/>
            <p:nvPr/>
          </p:nvSpPr>
          <p:spPr>
            <a:xfrm>
              <a:off x="2028363" y="2602397"/>
              <a:ext cx="648000" cy="381258"/>
            </a:xfrm>
            <a:prstGeom prst="rect">
              <a:avLst/>
            </a:prstGeom>
            <a:noFill/>
          </p:spPr>
          <p:txBody>
            <a:bodyPr wrap="square" rtlCol="0">
              <a:spAutoFit/>
            </a:bodyPr>
            <a:lstStyle>
              <a:defPPr>
                <a:defRPr lang="zh-CN"/>
              </a:defPPr>
              <a:lvl1pPr marR="0" lvl="0" indent="0" defTabSz="-635"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lvl="0" algn="ctr">
                <a:defRPr/>
              </a:pPr>
              <a:r>
                <a:rPr lang="zh-CN" altLang="en-US" sz="2100" dirty="0">
                  <a:solidFill>
                    <a:srgbClr val="474747"/>
                  </a:solidFill>
                </a:rPr>
                <a:t>梦想</a:t>
              </a:r>
              <a:endParaRPr lang="en-US" altLang="zh-CN" sz="2100" dirty="0">
                <a:solidFill>
                  <a:srgbClr val="474747"/>
                </a:solidFill>
              </a:endParaRPr>
            </a:p>
          </p:txBody>
        </p:sp>
        <p:sp>
          <p:nvSpPr>
            <p:cNvPr id="22" name="TextBox 21"/>
            <p:cNvSpPr txBox="1"/>
            <p:nvPr/>
          </p:nvSpPr>
          <p:spPr>
            <a:xfrm>
              <a:off x="2717457" y="2602397"/>
              <a:ext cx="648000" cy="381258"/>
            </a:xfrm>
            <a:prstGeom prst="rect">
              <a:avLst/>
            </a:prstGeom>
            <a:noFill/>
          </p:spPr>
          <p:txBody>
            <a:bodyPr wrap="square" rtlCol="0">
              <a:spAutoFit/>
            </a:bodyPr>
            <a:lstStyle>
              <a:defPPr>
                <a:defRPr lang="zh-CN"/>
              </a:defPPr>
              <a:lvl1pPr marR="0" lvl="0" indent="0" defTabSz="-635"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lvl="0" algn="ctr">
                <a:defRPr/>
              </a:pPr>
              <a:r>
                <a:rPr lang="zh-CN" altLang="en-US" sz="2100" dirty="0">
                  <a:solidFill>
                    <a:srgbClr val="474747"/>
                  </a:solidFill>
                </a:rPr>
                <a:t>正直</a:t>
              </a:r>
              <a:endParaRPr lang="en-US" altLang="zh-CN" sz="2100" dirty="0">
                <a:solidFill>
                  <a:srgbClr val="474747"/>
                </a:solidFill>
              </a:endParaRPr>
            </a:p>
          </p:txBody>
        </p:sp>
        <p:sp>
          <p:nvSpPr>
            <p:cNvPr id="23" name="TextBox 22"/>
            <p:cNvSpPr txBox="1"/>
            <p:nvPr/>
          </p:nvSpPr>
          <p:spPr>
            <a:xfrm>
              <a:off x="3452271" y="2602397"/>
              <a:ext cx="648000" cy="381258"/>
            </a:xfrm>
            <a:prstGeom prst="rect">
              <a:avLst/>
            </a:prstGeom>
            <a:noFill/>
          </p:spPr>
          <p:txBody>
            <a:bodyPr wrap="square" rtlCol="0">
              <a:spAutoFit/>
            </a:bodyPr>
            <a:lstStyle>
              <a:defPPr>
                <a:defRPr lang="zh-CN"/>
              </a:defPPr>
              <a:lvl1pPr marR="0" lvl="0" indent="0" defTabSz="-635"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lvl="0" algn="ctr">
                <a:defRPr/>
              </a:pPr>
              <a:r>
                <a:rPr lang="zh-CN" altLang="en-US" sz="2100" dirty="0">
                  <a:solidFill>
                    <a:srgbClr val="474747"/>
                  </a:solidFill>
                </a:rPr>
                <a:t>责任</a:t>
              </a:r>
              <a:endParaRPr lang="en-US" altLang="zh-CN" sz="2100" dirty="0">
                <a:solidFill>
                  <a:srgbClr val="474747"/>
                </a:solidFill>
              </a:endParaRPr>
            </a:p>
          </p:txBody>
        </p:sp>
      </p:grpSp>
      <p:sp>
        <p:nvSpPr>
          <p:cNvPr id="27" name="文本框 120"/>
          <p:cNvSpPr>
            <a:spLocks noChangeArrowheads="1"/>
          </p:cNvSpPr>
          <p:nvPr/>
        </p:nvSpPr>
        <p:spPr bwMode="auto">
          <a:xfrm>
            <a:off x="624106" y="4046569"/>
            <a:ext cx="2937164" cy="420628"/>
          </a:xfrm>
          <a:prstGeom prst="rect">
            <a:avLst/>
          </a:prstGeom>
          <a:solidFill>
            <a:schemeClr val="accent3"/>
          </a:solidFill>
          <a:ln>
            <a:noFill/>
          </a:ln>
        </p:spPr>
        <p:txBody>
          <a:bodyPr wrap="square" lIns="91431" tIns="45715" rIns="91431" bIns="45715">
            <a:spAutoFit/>
          </a:bodyPr>
          <a:lstStyle/>
          <a:p>
            <a:pPr algn="ctr"/>
            <a:r>
              <a:rPr lang="zh-CN" altLang="en-US" sz="2100" dirty="0">
                <a:solidFill>
                  <a:schemeClr val="bg1"/>
                </a:solidFill>
                <a:latin typeface="Arial Unicode MS" panose="020B0604020202020204" pitchFamily="34" charset="-122"/>
                <a:ea typeface="微软雅黑" panose="020B0503020204020204" pitchFamily="34" charset="-122"/>
                <a:sym typeface="Arial Unicode MS" panose="020B0604020202020204" pitchFamily="34" charset="-122"/>
              </a:rPr>
              <a:t>输入文字标题</a:t>
            </a:r>
          </a:p>
        </p:txBody>
      </p:sp>
      <p:sp>
        <p:nvSpPr>
          <p:cNvPr id="28" name="矩形 27"/>
          <p:cNvSpPr/>
          <p:nvPr/>
        </p:nvSpPr>
        <p:spPr>
          <a:xfrm>
            <a:off x="624106" y="4501504"/>
            <a:ext cx="4432856" cy="707887"/>
          </a:xfrm>
          <a:prstGeom prst="rect">
            <a:avLst/>
          </a:prstGeom>
        </p:spPr>
        <p:txBody>
          <a:bodyPr wrap="square" lIns="91431" tIns="45715" rIns="91431" bIns="45715">
            <a:spAutoFit/>
          </a:bodyPr>
          <a:lstStyle/>
          <a:p>
            <a:pPr>
              <a:spcBef>
                <a:spcPts val="1115"/>
              </a:spcBef>
              <a:spcAft>
                <a:spcPts val="1115"/>
              </a:spcAft>
            </a:pPr>
            <a:r>
              <a:rPr lang="zh-CN" altLang="en-US" sz="1300" dirty="0">
                <a:solidFill>
                  <a:schemeClr val="tx1">
                    <a:lumMod val="65000"/>
                    <a:lumOff val="35000"/>
                  </a:schemeClr>
                </a:solidFill>
                <a:latin typeface="+mj-ea"/>
                <a:ea typeface="+mj-ea"/>
              </a:rPr>
              <a:t>请在此处输入您的文本，或者复制您的文本粘贴到此处请在此处请在此处输入您的文本，或者复制您的文本粘贴到此处请在此处或者复制您的文本粘贴到此处请在此处</a:t>
            </a:r>
            <a:endParaRPr lang="en-US" altLang="zh-CN" sz="1300" dirty="0">
              <a:solidFill>
                <a:schemeClr val="tx1">
                  <a:lumMod val="65000"/>
                  <a:lumOff val="35000"/>
                </a:schemeClr>
              </a:solidFill>
              <a:latin typeface="+mj-ea"/>
              <a:ea typeface="+mj-ea"/>
            </a:endParaRPr>
          </a:p>
        </p:txBody>
      </p:sp>
      <p:sp>
        <p:nvSpPr>
          <p:cNvPr id="29" name="文本框 120"/>
          <p:cNvSpPr>
            <a:spLocks noChangeArrowheads="1"/>
          </p:cNvSpPr>
          <p:nvPr/>
        </p:nvSpPr>
        <p:spPr bwMode="auto">
          <a:xfrm>
            <a:off x="8541241" y="4029575"/>
            <a:ext cx="2937164" cy="420628"/>
          </a:xfrm>
          <a:prstGeom prst="rect">
            <a:avLst/>
          </a:prstGeom>
          <a:solidFill>
            <a:schemeClr val="accent2"/>
          </a:solidFill>
          <a:ln>
            <a:noFill/>
          </a:ln>
        </p:spPr>
        <p:txBody>
          <a:bodyPr wrap="square" lIns="91431" tIns="45715" rIns="91431" bIns="45715">
            <a:spAutoFit/>
          </a:bodyPr>
          <a:lstStyle/>
          <a:p>
            <a:pPr algn="ctr"/>
            <a:r>
              <a:rPr lang="zh-CN" altLang="en-US" sz="2100" dirty="0">
                <a:solidFill>
                  <a:schemeClr val="bg1"/>
                </a:solidFill>
                <a:latin typeface="Arial Unicode MS" panose="020B0604020202020204" pitchFamily="34" charset="-122"/>
                <a:ea typeface="微软雅黑" panose="020B0503020204020204" pitchFamily="34" charset="-122"/>
                <a:sym typeface="Arial Unicode MS" panose="020B0604020202020204" pitchFamily="34" charset="-122"/>
              </a:rPr>
              <a:t>输入文字标题</a:t>
            </a:r>
          </a:p>
        </p:txBody>
      </p:sp>
      <p:sp>
        <p:nvSpPr>
          <p:cNvPr id="30" name="矩形 29"/>
          <p:cNvSpPr/>
          <p:nvPr/>
        </p:nvSpPr>
        <p:spPr>
          <a:xfrm>
            <a:off x="7072658" y="4501504"/>
            <a:ext cx="4432856" cy="707887"/>
          </a:xfrm>
          <a:prstGeom prst="rect">
            <a:avLst/>
          </a:prstGeom>
        </p:spPr>
        <p:txBody>
          <a:bodyPr wrap="square" lIns="91431" tIns="45715" rIns="91431" bIns="45715">
            <a:spAutoFit/>
          </a:bodyPr>
          <a:lstStyle/>
          <a:p>
            <a:pPr>
              <a:spcBef>
                <a:spcPts val="1115"/>
              </a:spcBef>
              <a:spcAft>
                <a:spcPts val="1115"/>
              </a:spcAft>
            </a:pPr>
            <a:r>
              <a:rPr lang="zh-CN" altLang="en-US" sz="1300" dirty="0">
                <a:solidFill>
                  <a:schemeClr val="tx1">
                    <a:lumMod val="65000"/>
                    <a:lumOff val="35000"/>
                  </a:schemeClr>
                </a:solidFill>
                <a:latin typeface="+mj-ea"/>
                <a:ea typeface="+mj-ea"/>
              </a:rPr>
              <a:t>请在此处输入您的文本，或者复制您的文本粘贴到此处请在此处请在此处输入您的文本，或者复制您的文本粘贴到此处请在此处或者复制您的文本粘贴到此处请在此处</a:t>
            </a:r>
            <a:endParaRPr lang="en-US" altLang="zh-CN" sz="1300" dirty="0">
              <a:solidFill>
                <a:schemeClr val="tx1">
                  <a:lumMod val="65000"/>
                  <a:lumOff val="35000"/>
                </a:schemeClr>
              </a:solidFill>
              <a:latin typeface="+mj-ea"/>
              <a:ea typeface="+mj-ea"/>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up)">
                                      <p:cBhvr>
                                        <p:cTn id="13" dur="500"/>
                                        <p:tgtEl>
                                          <p:spTgt spid="16"/>
                                        </p:tgtEl>
                                      </p:cBhvr>
                                    </p:animEffect>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up)">
                                      <p:cBhvr>
                                        <p:cTn id="17" dur="500"/>
                                        <p:tgtEl>
                                          <p:spTgt spid="5"/>
                                        </p:tgtEl>
                                      </p:cBhvr>
                                    </p:animEffect>
                                  </p:childTnLst>
                                </p:cTn>
                              </p:par>
                            </p:childTnLst>
                          </p:cTn>
                        </p:par>
                        <p:par>
                          <p:cTn id="18" fill="hold">
                            <p:stCondLst>
                              <p:cond delay="2000"/>
                            </p:stCondLst>
                            <p:childTnLst>
                              <p:par>
                                <p:cTn id="19" presetID="2" presetClass="entr" presetSubtype="4"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500" fill="hold"/>
                                        <p:tgtEl>
                                          <p:spTgt spid="27"/>
                                        </p:tgtEl>
                                        <p:attrNameLst>
                                          <p:attrName>ppt_x</p:attrName>
                                        </p:attrNameLst>
                                      </p:cBhvr>
                                      <p:tavLst>
                                        <p:tav tm="0">
                                          <p:val>
                                            <p:strVal val="#ppt_x"/>
                                          </p:val>
                                        </p:tav>
                                        <p:tav tm="100000">
                                          <p:val>
                                            <p:strVal val="#ppt_x"/>
                                          </p:val>
                                        </p:tav>
                                      </p:tavLst>
                                    </p:anim>
                                    <p:anim calcmode="lin" valueType="num">
                                      <p:cBhvr additive="base">
                                        <p:cTn id="22" dur="500" fill="hold"/>
                                        <p:tgtEl>
                                          <p:spTgt spid="27"/>
                                        </p:tgtEl>
                                        <p:attrNameLst>
                                          <p:attrName>ppt_y</p:attrName>
                                        </p:attrNameLst>
                                      </p:cBhvr>
                                      <p:tavLst>
                                        <p:tav tm="0">
                                          <p:val>
                                            <p:strVal val="1+#ppt_h/2"/>
                                          </p:val>
                                        </p:tav>
                                        <p:tav tm="100000">
                                          <p:val>
                                            <p:strVal val="#ppt_y"/>
                                          </p:val>
                                        </p:tav>
                                      </p:tavLst>
                                    </p:anim>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ipe(left)">
                                      <p:cBhvr>
                                        <p:cTn id="26" dur="500"/>
                                        <p:tgtEl>
                                          <p:spTgt spid="28"/>
                                        </p:tgtEl>
                                      </p:cBhvr>
                                    </p:animEffect>
                                  </p:childTnLst>
                                </p:cTn>
                              </p:par>
                            </p:childTnLst>
                          </p:cTn>
                        </p:par>
                        <p:par>
                          <p:cTn id="27" fill="hold">
                            <p:stCondLst>
                              <p:cond delay="3000"/>
                            </p:stCondLst>
                            <p:childTnLst>
                              <p:par>
                                <p:cTn id="28" presetID="2" presetClass="entr" presetSubtype="4"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500" fill="hold"/>
                                        <p:tgtEl>
                                          <p:spTgt spid="29"/>
                                        </p:tgtEl>
                                        <p:attrNameLst>
                                          <p:attrName>ppt_x</p:attrName>
                                        </p:attrNameLst>
                                      </p:cBhvr>
                                      <p:tavLst>
                                        <p:tav tm="0">
                                          <p:val>
                                            <p:strVal val="#ppt_x"/>
                                          </p:val>
                                        </p:tav>
                                        <p:tav tm="100000">
                                          <p:val>
                                            <p:strVal val="#ppt_x"/>
                                          </p:val>
                                        </p:tav>
                                      </p:tavLst>
                                    </p:anim>
                                    <p:anim calcmode="lin" valueType="num">
                                      <p:cBhvr additive="base">
                                        <p:cTn id="31" dur="500" fill="hold"/>
                                        <p:tgtEl>
                                          <p:spTgt spid="29"/>
                                        </p:tgtEl>
                                        <p:attrNameLst>
                                          <p:attrName>ppt_y</p:attrName>
                                        </p:attrNameLst>
                                      </p:cBhvr>
                                      <p:tavLst>
                                        <p:tav tm="0">
                                          <p:val>
                                            <p:strVal val="1+#ppt_h/2"/>
                                          </p:val>
                                        </p:tav>
                                        <p:tav tm="100000">
                                          <p:val>
                                            <p:strVal val="#ppt_y"/>
                                          </p:val>
                                        </p:tav>
                                      </p:tavLst>
                                    </p:anim>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wipe(left)">
                                      <p:cBhvr>
                                        <p:cTn id="3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29" grpId="0" animBg="1"/>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dirty="0"/>
              <a:t>单击此处添加标题</a:t>
            </a:r>
          </a:p>
        </p:txBody>
      </p:sp>
      <p:grpSp>
        <p:nvGrpSpPr>
          <p:cNvPr id="17" name="Group 8"/>
          <p:cNvGrpSpPr/>
          <p:nvPr/>
        </p:nvGrpSpPr>
        <p:grpSpPr bwMode="auto">
          <a:xfrm>
            <a:off x="4262762" y="2329917"/>
            <a:ext cx="2124783" cy="2249605"/>
            <a:chOff x="1694" y="1460"/>
            <a:chExt cx="1186" cy="1256"/>
          </a:xfrm>
        </p:grpSpPr>
        <p:sp>
          <p:nvSpPr>
            <p:cNvPr id="18" name="Freeform 9"/>
            <p:cNvSpPr/>
            <p:nvPr/>
          </p:nvSpPr>
          <p:spPr bwMode="auto">
            <a:xfrm>
              <a:off x="1694" y="146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prstDash val="solid"/>
                  <a:round/>
                  <a:headEnd type="none" w="med" len="med"/>
                  <a:tailEnd type="none" w="med" len="med"/>
                </a14:hiddenLine>
              </a:ext>
            </a:extLst>
          </p:spPr>
          <p:txBody>
            <a:bodyPr wrap="none" anchor="ctr"/>
            <a:lstStyle/>
            <a:p>
              <a:endParaRPr lang="zh-CN" altLang="en-US"/>
            </a:p>
          </p:txBody>
        </p:sp>
        <p:sp>
          <p:nvSpPr>
            <p:cNvPr id="19" name="Freeform 10"/>
            <p:cNvSpPr/>
            <p:nvPr/>
          </p:nvSpPr>
          <p:spPr bwMode="auto">
            <a:xfrm>
              <a:off x="1694" y="170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a:noFill/>
            </a:ln>
            <a:extLst>
              <a:ext uri="{91240B29-F687-4F45-9708-019B960494DF}">
                <a14:hiddenLine xmlns:a14="http://schemas.microsoft.com/office/drawing/2010/main" w="9525">
                  <a:solidFill>
                    <a:srgbClr val="000000"/>
                  </a:solidFill>
                  <a:prstDash val="solid"/>
                  <a:round/>
                  <a:headEnd type="none" w="med" len="med"/>
                  <a:tailEnd type="none" w="med" len="med"/>
                </a14:hiddenLine>
              </a:ext>
            </a:extLst>
          </p:spPr>
          <p:txBody>
            <a:bodyPr/>
            <a:lstStyle/>
            <a:p>
              <a:endParaRPr lang="zh-CN" altLang="en-US"/>
            </a:p>
          </p:txBody>
        </p:sp>
      </p:grpSp>
      <p:grpSp>
        <p:nvGrpSpPr>
          <p:cNvPr id="20" name="Group 11"/>
          <p:cNvGrpSpPr/>
          <p:nvPr/>
        </p:nvGrpSpPr>
        <p:grpSpPr bwMode="auto">
          <a:xfrm>
            <a:off x="6387546" y="2518682"/>
            <a:ext cx="2124783" cy="2060841"/>
            <a:chOff x="2880" y="1565"/>
            <a:chExt cx="1185" cy="1151"/>
          </a:xfrm>
        </p:grpSpPr>
        <p:sp>
          <p:nvSpPr>
            <p:cNvPr id="21" name="Freeform 12"/>
            <p:cNvSpPr/>
            <p:nvPr/>
          </p:nvSpPr>
          <p:spPr bwMode="auto">
            <a:xfrm>
              <a:off x="2880" y="1565"/>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prstDash val="solid"/>
                  <a:round/>
                  <a:headEnd type="none" w="med" len="med"/>
                  <a:tailEnd type="none" w="med" len="med"/>
                </a14:hiddenLine>
              </a:ext>
            </a:extLst>
          </p:spPr>
          <p:txBody>
            <a:bodyPr/>
            <a:lstStyle/>
            <a:p>
              <a:endParaRPr lang="zh-CN" altLang="en-US"/>
            </a:p>
          </p:txBody>
        </p:sp>
        <p:sp>
          <p:nvSpPr>
            <p:cNvPr id="22" name="Freeform 13"/>
            <p:cNvSpPr/>
            <p:nvPr/>
          </p:nvSpPr>
          <p:spPr bwMode="auto">
            <a:xfrm>
              <a:off x="2880" y="1810"/>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prstDash val="solid"/>
                  <a:round/>
                  <a:headEnd type="none" w="med" len="med"/>
                  <a:tailEnd type="none" w="med" len="med"/>
                </a14:hiddenLine>
              </a:ext>
            </a:extLst>
          </p:spPr>
          <p:txBody>
            <a:bodyPr/>
            <a:lstStyle/>
            <a:p>
              <a:endParaRPr lang="zh-CN" altLang="en-US"/>
            </a:p>
          </p:txBody>
        </p:sp>
      </p:grpSp>
      <p:grpSp>
        <p:nvGrpSpPr>
          <p:cNvPr id="23" name="Group 14"/>
          <p:cNvGrpSpPr/>
          <p:nvPr/>
        </p:nvGrpSpPr>
        <p:grpSpPr bwMode="auto">
          <a:xfrm>
            <a:off x="3381326" y="2580955"/>
            <a:ext cx="3004273" cy="1996623"/>
            <a:chOff x="1204" y="1601"/>
            <a:chExt cx="1676" cy="1115"/>
          </a:xfrm>
        </p:grpSpPr>
        <p:sp>
          <p:nvSpPr>
            <p:cNvPr id="24" name="Freeform 15"/>
            <p:cNvSpPr/>
            <p:nvPr/>
          </p:nvSpPr>
          <p:spPr bwMode="auto">
            <a:xfrm>
              <a:off x="1204" y="1601"/>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chemeClr val="accent1"/>
            </a:solidFill>
            <a:ln>
              <a:noFill/>
            </a:ln>
            <a:extLst>
              <a:ext uri="{91240B29-F687-4F45-9708-019B960494DF}">
                <a14:hiddenLine xmlns:a14="http://schemas.microsoft.com/office/drawing/2010/main" w="9525">
                  <a:solidFill>
                    <a:srgbClr val="000000"/>
                  </a:solidFill>
                  <a:prstDash val="solid"/>
                  <a:round/>
                  <a:headEnd type="none" w="med" len="med"/>
                  <a:tailEnd type="none" w="med" len="med"/>
                </a14:hiddenLine>
              </a:ext>
            </a:extLst>
          </p:spPr>
          <p:txBody>
            <a:bodyPr wrap="none" anchor="ctr"/>
            <a:lstStyle/>
            <a:p>
              <a:endParaRPr lang="zh-CN" altLang="en-US"/>
            </a:p>
          </p:txBody>
        </p:sp>
        <p:sp>
          <p:nvSpPr>
            <p:cNvPr id="25" name="Rectangle 16"/>
            <p:cNvSpPr>
              <a:spLocks noChangeArrowheads="1"/>
            </p:cNvSpPr>
            <p:nvPr/>
          </p:nvSpPr>
          <p:spPr bwMode="auto">
            <a:xfrm>
              <a:off x="1204" y="2193"/>
              <a:ext cx="1676" cy="523"/>
            </a:xfrm>
            <a:prstGeom prst="rect">
              <a:avLst/>
            </a:prstGeom>
            <a:solidFill>
              <a:schemeClr val="accent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26" name="Group 17"/>
          <p:cNvGrpSpPr/>
          <p:nvPr/>
        </p:nvGrpSpPr>
        <p:grpSpPr bwMode="auto">
          <a:xfrm>
            <a:off x="6520829" y="3052298"/>
            <a:ext cx="3002326" cy="1432275"/>
            <a:chOff x="2880" y="1916"/>
            <a:chExt cx="1675" cy="800"/>
          </a:xfrm>
        </p:grpSpPr>
        <p:sp>
          <p:nvSpPr>
            <p:cNvPr id="27" name="Freeform 18"/>
            <p:cNvSpPr/>
            <p:nvPr/>
          </p:nvSpPr>
          <p:spPr bwMode="auto">
            <a:xfrm>
              <a:off x="2880" y="1916"/>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chemeClr val="accent2"/>
            </a:solidFill>
            <a:ln>
              <a:noFill/>
            </a:ln>
            <a:extLst>
              <a:ext uri="{91240B29-F687-4F45-9708-019B960494DF}">
                <a14:hiddenLine xmlns:a14="http://schemas.microsoft.com/office/drawing/2010/main" w="9525">
                  <a:solidFill>
                    <a:srgbClr val="000000"/>
                  </a:solidFill>
                  <a:prstDash val="solid"/>
                  <a:round/>
                  <a:headEnd type="none" w="med" len="med"/>
                  <a:tailEnd type="none" w="med" len="med"/>
                </a14:hiddenLine>
              </a:ext>
            </a:extLst>
          </p:spPr>
          <p:txBody>
            <a:bodyPr wrap="none" anchor="ctr"/>
            <a:lstStyle/>
            <a:p>
              <a:endParaRPr lang="zh-CN" altLang="en-US"/>
            </a:p>
          </p:txBody>
        </p:sp>
        <p:sp>
          <p:nvSpPr>
            <p:cNvPr id="28" name="Rectangle 19"/>
            <p:cNvSpPr>
              <a:spLocks noChangeArrowheads="1"/>
            </p:cNvSpPr>
            <p:nvPr/>
          </p:nvSpPr>
          <p:spPr bwMode="auto">
            <a:xfrm>
              <a:off x="2880" y="2507"/>
              <a:ext cx="1675" cy="209"/>
            </a:xfrm>
            <a:prstGeom prst="rect">
              <a:avLst/>
            </a:prstGeom>
            <a:solidFill>
              <a:schemeClr val="accent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29" name="Group 20"/>
          <p:cNvGrpSpPr/>
          <p:nvPr/>
        </p:nvGrpSpPr>
        <p:grpSpPr bwMode="auto">
          <a:xfrm>
            <a:off x="2723654" y="3454720"/>
            <a:ext cx="3002326" cy="2185387"/>
            <a:chOff x="1204" y="2088"/>
            <a:chExt cx="1676" cy="1221"/>
          </a:xfrm>
        </p:grpSpPr>
        <p:sp>
          <p:nvSpPr>
            <p:cNvPr id="30" name="Freeform 21"/>
            <p:cNvSpPr/>
            <p:nvPr/>
          </p:nvSpPr>
          <p:spPr bwMode="auto">
            <a:xfrm>
              <a:off x="1204" y="2088"/>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chemeClr val="bg1"/>
            </a:solidFill>
            <a:ln>
              <a:noFill/>
            </a:ln>
            <a:extLst>
              <a:ext uri="{91240B29-F687-4F45-9708-019B960494DF}">
                <a14:hiddenLine xmlns:a14="http://schemas.microsoft.com/office/drawing/2010/main" w="9525">
                  <a:solidFill>
                    <a:srgbClr val="000000"/>
                  </a:solidFill>
                  <a:prstDash val="solid"/>
                  <a:round/>
                  <a:headEnd type="none" w="med" len="med"/>
                  <a:tailEnd type="none" w="med" len="med"/>
                </a14:hiddenLine>
              </a:ext>
            </a:extLst>
          </p:spPr>
          <p:txBody>
            <a:bodyPr wrap="none" anchor="ctr"/>
            <a:lstStyle/>
            <a:p>
              <a:endParaRPr lang="zh-CN" altLang="en-US"/>
            </a:p>
          </p:txBody>
        </p:sp>
        <p:sp>
          <p:nvSpPr>
            <p:cNvPr id="31" name="Freeform 22"/>
            <p:cNvSpPr/>
            <p:nvPr/>
          </p:nvSpPr>
          <p:spPr bwMode="auto">
            <a:xfrm>
              <a:off x="1204" y="2088"/>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DDDDDD"/>
            </a:solidFill>
            <a:ln>
              <a:noFill/>
            </a:ln>
            <a:extLst>
              <a:ext uri="{91240B29-F687-4F45-9708-019B960494DF}">
                <a14:hiddenLine xmlns:a14="http://schemas.microsoft.com/office/drawing/2010/main" w="9525">
                  <a:solidFill>
                    <a:srgbClr val="000000"/>
                  </a:solidFill>
                  <a:prstDash val="solid"/>
                  <a:round/>
                  <a:headEnd type="none" w="med" len="med"/>
                  <a:tailEnd type="none" w="med" len="med"/>
                </a14:hiddenLine>
              </a:ext>
            </a:extLst>
          </p:spPr>
          <p:txBody>
            <a:bodyPr/>
            <a:lstStyle/>
            <a:p>
              <a:endParaRPr lang="zh-CN" altLang="en-US"/>
            </a:p>
          </p:txBody>
        </p:sp>
        <p:sp>
          <p:nvSpPr>
            <p:cNvPr id="32" name="Freeform 23"/>
            <p:cNvSpPr/>
            <p:nvPr/>
          </p:nvSpPr>
          <p:spPr bwMode="auto">
            <a:xfrm>
              <a:off x="1694" y="2088"/>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a:noFill/>
            </a:ln>
            <a:extLst>
              <a:ext uri="{91240B29-F687-4F45-9708-019B960494DF}">
                <a14:hiddenLine xmlns:a14="http://schemas.microsoft.com/office/drawing/2010/main" w="9525">
                  <a:solidFill>
                    <a:srgbClr val="000000"/>
                  </a:solidFill>
                  <a:prstDash val="solid"/>
                  <a:round/>
                  <a:headEnd type="none" w="med" len="med"/>
                  <a:tailEnd type="none" w="med" len="med"/>
                </a14:hiddenLine>
              </a:ext>
            </a:extLst>
          </p:spPr>
          <p:txBody>
            <a:bodyPr/>
            <a:lstStyle/>
            <a:p>
              <a:endParaRPr lang="zh-CN" altLang="en-US"/>
            </a:p>
          </p:txBody>
        </p:sp>
      </p:grpSp>
      <p:grpSp>
        <p:nvGrpSpPr>
          <p:cNvPr id="33" name="Group 24"/>
          <p:cNvGrpSpPr/>
          <p:nvPr/>
        </p:nvGrpSpPr>
        <p:grpSpPr bwMode="auto">
          <a:xfrm>
            <a:off x="6387544" y="4392704"/>
            <a:ext cx="3002326" cy="1247403"/>
            <a:chOff x="2880" y="2612"/>
            <a:chExt cx="1675" cy="697"/>
          </a:xfrm>
        </p:grpSpPr>
        <p:sp>
          <p:nvSpPr>
            <p:cNvPr id="34" name="Freeform 25"/>
            <p:cNvSpPr/>
            <p:nvPr/>
          </p:nvSpPr>
          <p:spPr bwMode="auto">
            <a:xfrm>
              <a:off x="2880" y="2612"/>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EAEAEA"/>
            </a:solidFill>
            <a:ln>
              <a:noFill/>
            </a:ln>
            <a:extLst>
              <a:ext uri="{91240B29-F687-4F45-9708-019B960494DF}">
                <a14:hiddenLine xmlns:a14="http://schemas.microsoft.com/office/drawing/2010/main" w="9525">
                  <a:solidFill>
                    <a:srgbClr val="000000"/>
                  </a:solidFill>
                  <a:prstDash val="solid"/>
                  <a:round/>
                  <a:headEnd type="none" w="med" len="med"/>
                  <a:tailEnd type="none" w="med" len="med"/>
                </a14:hiddenLine>
              </a:ext>
            </a:extLst>
          </p:spPr>
          <p:txBody>
            <a:bodyPr wrap="none" anchor="ctr"/>
            <a:lstStyle/>
            <a:p>
              <a:endParaRPr lang="zh-CN" altLang="en-US"/>
            </a:p>
          </p:txBody>
        </p:sp>
        <p:sp>
          <p:nvSpPr>
            <p:cNvPr id="35" name="Freeform 26"/>
            <p:cNvSpPr/>
            <p:nvPr/>
          </p:nvSpPr>
          <p:spPr bwMode="auto">
            <a:xfrm>
              <a:off x="4065" y="2612"/>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gradFill rotWithShape="1">
              <a:gsLst>
                <a:gs pos="0">
                  <a:srgbClr val="777777"/>
                </a:gs>
                <a:gs pos="100000">
                  <a:srgbClr val="808080"/>
                </a:gs>
              </a:gsLst>
              <a:lin ang="0" scaled="1"/>
            </a:gradFill>
            <a:ln>
              <a:noFill/>
            </a:ln>
            <a:extLst>
              <a:ext uri="{91240B29-F687-4F45-9708-019B960494DF}">
                <a14:hiddenLine xmlns:a14="http://schemas.microsoft.com/office/drawing/2010/main" w="9525">
                  <a:solidFill>
                    <a:srgbClr val="000000"/>
                  </a:solidFill>
                  <a:prstDash val="solid"/>
                  <a:round/>
                </a14:hiddenLine>
              </a:ext>
            </a:extLst>
          </p:spPr>
          <p:txBody>
            <a:bodyPr/>
            <a:lstStyle/>
            <a:p>
              <a:endParaRPr lang="zh-CN" altLang="en-US"/>
            </a:p>
          </p:txBody>
        </p:sp>
        <p:sp>
          <p:nvSpPr>
            <p:cNvPr id="36" name="Freeform 27"/>
            <p:cNvSpPr/>
            <p:nvPr/>
          </p:nvSpPr>
          <p:spPr bwMode="auto">
            <a:xfrm>
              <a:off x="2880" y="2612"/>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solidFill>
              <a:srgbClr val="B2B2B2"/>
            </a:solidFill>
            <a:ln>
              <a:noFill/>
            </a:ln>
            <a:extLst>
              <a:ext uri="{91240B29-F687-4F45-9708-019B960494DF}">
                <a14:hiddenLine xmlns:a14="http://schemas.microsoft.com/office/drawing/2010/main" w="9525">
                  <a:solidFill>
                    <a:srgbClr val="000000"/>
                  </a:solidFill>
                  <a:prstDash val="solid"/>
                  <a:round/>
                </a14:hiddenLine>
              </a:ext>
            </a:extLst>
          </p:spPr>
          <p:txBody>
            <a:bodyPr/>
            <a:lstStyle/>
            <a:p>
              <a:endParaRPr lang="zh-CN" altLang="en-US"/>
            </a:p>
          </p:txBody>
        </p:sp>
      </p:grpSp>
      <p:sp>
        <p:nvSpPr>
          <p:cNvPr id="37" name="Arc 28"/>
          <p:cNvSpPr/>
          <p:nvPr/>
        </p:nvSpPr>
        <p:spPr bwMode="auto">
          <a:xfrm>
            <a:off x="5815487" y="1623510"/>
            <a:ext cx="1346474" cy="725868"/>
          </a:xfrm>
          <a:custGeom>
            <a:avLst/>
            <a:gdLst>
              <a:gd name="T0" fmla="*/ 0 w 40011"/>
              <a:gd name="T1" fmla="*/ 0 h 21600"/>
              <a:gd name="T2" fmla="*/ 0 w 40011"/>
              <a:gd name="T3" fmla="*/ 0 h 21600"/>
              <a:gd name="T4" fmla="*/ 0 w 40011"/>
              <a:gd name="T5" fmla="*/ 0 h 21600"/>
              <a:gd name="T6" fmla="*/ 0 60000 65536"/>
              <a:gd name="T7" fmla="*/ 0 60000 65536"/>
              <a:gd name="T8" fmla="*/ 0 60000 65536"/>
              <a:gd name="T9" fmla="*/ 0 w 40011"/>
              <a:gd name="T10" fmla="*/ 0 h 21600"/>
              <a:gd name="T11" fmla="*/ 40011 w 40011"/>
              <a:gd name="T12" fmla="*/ 21600 h 21600"/>
            </a:gdLst>
            <a:ahLst/>
            <a:cxnLst>
              <a:cxn ang="T6">
                <a:pos x="T0" y="T1"/>
              </a:cxn>
              <a:cxn ang="T7">
                <a:pos x="T2" y="T3"/>
              </a:cxn>
              <a:cxn ang="T8">
                <a:pos x="T4" y="T5"/>
              </a:cxn>
            </a:cxnLst>
            <a:rect l="T9" t="T10" r="T11" b="T12"/>
            <a:pathLst>
              <a:path w="40011" h="21600" fill="none" extrusionOk="0">
                <a:moveTo>
                  <a:pt x="0" y="10366"/>
                </a:moveTo>
                <a:cubicBezTo>
                  <a:pt x="3920" y="3928"/>
                  <a:pt x="10912" y="-1"/>
                  <a:pt x="18449" y="0"/>
                </a:cubicBezTo>
                <a:cubicBezTo>
                  <a:pt x="29878" y="0"/>
                  <a:pt x="39329" y="8903"/>
                  <a:pt x="40010" y="20313"/>
                </a:cubicBezTo>
              </a:path>
              <a:path w="40011" h="21600" stroke="0" extrusionOk="0">
                <a:moveTo>
                  <a:pt x="0" y="10366"/>
                </a:moveTo>
                <a:cubicBezTo>
                  <a:pt x="3920" y="3928"/>
                  <a:pt x="10912" y="-1"/>
                  <a:pt x="18449" y="0"/>
                </a:cubicBezTo>
                <a:cubicBezTo>
                  <a:pt x="29878" y="0"/>
                  <a:pt x="39329" y="8903"/>
                  <a:pt x="40010" y="20313"/>
                </a:cubicBezTo>
                <a:lnTo>
                  <a:pt x="18449" y="21600"/>
                </a:lnTo>
                <a:close/>
              </a:path>
            </a:pathLst>
          </a:custGeom>
          <a:noFill/>
          <a:ln w="31750" cap="rnd">
            <a:solidFill>
              <a:schemeClr val="bg1">
                <a:lumMod val="50000"/>
              </a:schemeClr>
            </a:solidFill>
            <a:prstDash val="sysDot"/>
            <a:round/>
            <a:tailEnd type="triangle" w="med" len="med"/>
          </a:ln>
          <a:extLst>
            <a:ext uri="{909E8E84-426E-40DD-AFC4-6F175D3DCCD1}">
              <a14:hiddenFill xmlns:a14="http://schemas.microsoft.com/office/drawing/2010/main">
                <a:solidFill>
                  <a:srgbClr val="FFFFFF"/>
                </a:solidFill>
              </a14:hiddenFill>
            </a:ext>
          </a:extLst>
        </p:spPr>
        <p:txBody>
          <a:bodyPr wrap="none" lIns="121908" tIns="60954" rIns="121908" bIns="60954" anchor="ctr"/>
          <a:lstStyle/>
          <a:p>
            <a:endParaRPr lang="zh-CN" altLang="en-US"/>
          </a:p>
        </p:txBody>
      </p:sp>
      <p:sp>
        <p:nvSpPr>
          <p:cNvPr id="38" name="Arc 29"/>
          <p:cNvSpPr/>
          <p:nvPr/>
        </p:nvSpPr>
        <p:spPr bwMode="auto">
          <a:xfrm>
            <a:off x="8136795" y="2201479"/>
            <a:ext cx="1163573" cy="1029448"/>
          </a:xfrm>
          <a:custGeom>
            <a:avLst/>
            <a:gdLst>
              <a:gd name="T0" fmla="*/ 0 w 36840"/>
              <a:gd name="T1" fmla="*/ 0 h 32562"/>
              <a:gd name="T2" fmla="*/ 0 w 36840"/>
              <a:gd name="T3" fmla="*/ 0 h 32562"/>
              <a:gd name="T4" fmla="*/ 0 w 36840"/>
              <a:gd name="T5" fmla="*/ 0 h 32562"/>
              <a:gd name="T6" fmla="*/ 0 60000 65536"/>
              <a:gd name="T7" fmla="*/ 0 60000 65536"/>
              <a:gd name="T8" fmla="*/ 0 60000 65536"/>
              <a:gd name="T9" fmla="*/ 0 w 36840"/>
              <a:gd name="T10" fmla="*/ 0 h 32562"/>
              <a:gd name="T11" fmla="*/ 36840 w 36840"/>
              <a:gd name="T12" fmla="*/ 32562 h 32562"/>
            </a:gdLst>
            <a:ahLst/>
            <a:cxnLst>
              <a:cxn ang="T6">
                <a:pos x="T0" y="T1"/>
              </a:cxn>
              <a:cxn ang="T7">
                <a:pos x="T2" y="T3"/>
              </a:cxn>
              <a:cxn ang="T8">
                <a:pos x="T4" y="T5"/>
              </a:cxn>
            </a:cxnLst>
            <a:rect l="T9" t="T10" r="T11" b="T12"/>
            <a:pathLst>
              <a:path w="36840" h="32562" fill="none" extrusionOk="0">
                <a:moveTo>
                  <a:pt x="0" y="6293"/>
                </a:moveTo>
                <a:cubicBezTo>
                  <a:pt x="4048" y="2262"/>
                  <a:pt x="9527" y="-1"/>
                  <a:pt x="15240" y="0"/>
                </a:cubicBezTo>
                <a:cubicBezTo>
                  <a:pt x="27169" y="0"/>
                  <a:pt x="36840" y="9670"/>
                  <a:pt x="36840" y="21600"/>
                </a:cubicBezTo>
                <a:cubicBezTo>
                  <a:pt x="36840" y="25455"/>
                  <a:pt x="35808" y="29240"/>
                  <a:pt x="33851" y="32562"/>
                </a:cubicBezTo>
              </a:path>
              <a:path w="36840" h="32562" stroke="0" extrusionOk="0">
                <a:moveTo>
                  <a:pt x="0" y="6293"/>
                </a:moveTo>
                <a:cubicBezTo>
                  <a:pt x="4048" y="2262"/>
                  <a:pt x="9527" y="-1"/>
                  <a:pt x="15240" y="0"/>
                </a:cubicBezTo>
                <a:cubicBezTo>
                  <a:pt x="27169" y="0"/>
                  <a:pt x="36840" y="9670"/>
                  <a:pt x="36840" y="21600"/>
                </a:cubicBezTo>
                <a:cubicBezTo>
                  <a:pt x="36840" y="25455"/>
                  <a:pt x="35808" y="29240"/>
                  <a:pt x="33851" y="32562"/>
                </a:cubicBezTo>
                <a:lnTo>
                  <a:pt x="15240" y="21600"/>
                </a:lnTo>
                <a:close/>
              </a:path>
            </a:pathLst>
          </a:custGeom>
          <a:noFill/>
          <a:ln w="31750" cap="rnd">
            <a:solidFill>
              <a:schemeClr val="bg1">
                <a:lumMod val="50000"/>
              </a:schemeClr>
            </a:solidFill>
            <a:prstDash val="sysDot"/>
            <a:round/>
            <a:tailEnd type="triangle" w="med" len="med"/>
          </a:ln>
          <a:extLst>
            <a:ext uri="{909E8E84-426E-40DD-AFC4-6F175D3DCCD1}">
              <a14:hiddenFill xmlns:a14="http://schemas.microsoft.com/office/drawing/2010/main">
                <a:solidFill>
                  <a:srgbClr val="FFFFFF"/>
                </a:solidFill>
              </a14:hiddenFill>
            </a:ext>
          </a:extLst>
        </p:spPr>
        <p:txBody>
          <a:bodyPr wrap="none" lIns="121908" tIns="60954" rIns="121908" bIns="60954" anchor="ctr"/>
          <a:lstStyle/>
          <a:p>
            <a:endParaRPr lang="zh-CN" altLang="en-US"/>
          </a:p>
        </p:txBody>
      </p:sp>
      <p:sp>
        <p:nvSpPr>
          <p:cNvPr id="39" name="Text Box 30"/>
          <p:cNvSpPr txBox="1">
            <a:spLocks noChangeArrowheads="1"/>
          </p:cNvSpPr>
          <p:nvPr/>
        </p:nvSpPr>
        <p:spPr bwMode="auto">
          <a:xfrm>
            <a:off x="7669808" y="4493898"/>
            <a:ext cx="1587751" cy="328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prstDash val="sysDot"/>
                <a:miter lim="800000"/>
                <a:headEnd/>
                <a:tailEnd/>
              </a14:hiddenLine>
            </a:ext>
          </a:extLst>
        </p:spPr>
        <p:txBody>
          <a:bodyPr lIns="121908" tIns="60954" rIns="121908" bIns="60954">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a:r>
              <a:rPr lang="zh-CN" altLang="en-US" sz="1300" b="1" dirty="0">
                <a:solidFill>
                  <a:schemeClr val="tx1">
                    <a:lumMod val="50000"/>
                    <a:lumOff val="50000"/>
                  </a:schemeClr>
                </a:solidFill>
                <a:latin typeface="微软雅黑" panose="020B0503020204020204" pitchFamily="34" charset="-122"/>
                <a:ea typeface="微软雅黑" panose="020B0503020204020204" pitchFamily="34" charset="-122"/>
              </a:rPr>
              <a:t>输入你的标题</a:t>
            </a:r>
            <a:endParaRPr lang="en-US" altLang="zh-CN" sz="13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Text Box 31"/>
          <p:cNvSpPr txBox="1">
            <a:spLocks noChangeArrowheads="1"/>
          </p:cNvSpPr>
          <p:nvPr/>
        </p:nvSpPr>
        <p:spPr bwMode="auto">
          <a:xfrm>
            <a:off x="7535550" y="3604288"/>
            <a:ext cx="1764816" cy="328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prstDash val="sysDot"/>
                <a:miter lim="800000"/>
                <a:headEnd/>
                <a:tailEnd/>
              </a14:hiddenLine>
            </a:ext>
          </a:extLst>
        </p:spPr>
        <p:txBody>
          <a:bodyPr lIns="121908" tIns="60954" rIns="121908" bIns="60954">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a:r>
              <a:rPr lang="zh-CN" altLang="en-US" sz="1300" b="1" dirty="0">
                <a:solidFill>
                  <a:schemeClr val="bg1"/>
                </a:solidFill>
                <a:latin typeface="微软雅黑" panose="020B0503020204020204" pitchFamily="34" charset="-122"/>
                <a:ea typeface="微软雅黑" panose="020B0503020204020204" pitchFamily="34" charset="-122"/>
              </a:rPr>
              <a:t>输入你的标题</a:t>
            </a:r>
            <a:endParaRPr lang="en-US" altLang="zh-CN" sz="1300" b="1" dirty="0">
              <a:solidFill>
                <a:schemeClr val="bg1"/>
              </a:solidFill>
              <a:latin typeface="微软雅黑" panose="020B0503020204020204" pitchFamily="34" charset="-122"/>
              <a:ea typeface="微软雅黑" panose="020B0503020204020204" pitchFamily="34" charset="-122"/>
            </a:endParaRPr>
          </a:p>
        </p:txBody>
      </p:sp>
      <p:sp>
        <p:nvSpPr>
          <p:cNvPr id="41" name="Text Box 32"/>
          <p:cNvSpPr txBox="1">
            <a:spLocks noChangeArrowheads="1"/>
          </p:cNvSpPr>
          <p:nvPr/>
        </p:nvSpPr>
        <p:spPr bwMode="auto">
          <a:xfrm>
            <a:off x="2949363" y="3544237"/>
            <a:ext cx="2072248" cy="328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prstDash val="sysDot"/>
                <a:miter lim="800000"/>
                <a:headEnd/>
                <a:tailEnd/>
              </a14:hiddenLine>
            </a:ext>
          </a:extLst>
        </p:spPr>
        <p:txBody>
          <a:bodyPr lIns="121908" tIns="60954" rIns="121908" bIns="60954">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a:r>
              <a:rPr lang="zh-CN" altLang="en-US" sz="1300" b="1" dirty="0">
                <a:solidFill>
                  <a:schemeClr val="tx1">
                    <a:lumMod val="50000"/>
                    <a:lumOff val="50000"/>
                  </a:schemeClr>
                </a:solidFill>
                <a:latin typeface="微软雅黑" panose="020B0503020204020204" pitchFamily="34" charset="-122"/>
                <a:ea typeface="微软雅黑" panose="020B0503020204020204" pitchFamily="34" charset="-122"/>
              </a:rPr>
              <a:t>输入你的标题</a:t>
            </a:r>
            <a:endParaRPr lang="en-US" altLang="zh-CN" sz="13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2" name="Text Box 33"/>
          <p:cNvSpPr txBox="1">
            <a:spLocks noChangeArrowheads="1"/>
          </p:cNvSpPr>
          <p:nvPr/>
        </p:nvSpPr>
        <p:spPr bwMode="auto">
          <a:xfrm>
            <a:off x="4712234" y="2604307"/>
            <a:ext cx="1764816" cy="328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prstDash val="sysDot"/>
                <a:miter lim="800000"/>
                <a:headEnd/>
                <a:tailEnd/>
              </a14:hiddenLine>
            </a:ext>
          </a:extLst>
        </p:spPr>
        <p:txBody>
          <a:bodyPr lIns="121908" tIns="60954" rIns="121908" bIns="60954">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a:r>
              <a:rPr lang="zh-CN" altLang="en-US" sz="1300" b="1" dirty="0">
                <a:solidFill>
                  <a:schemeClr val="bg1"/>
                </a:solidFill>
                <a:latin typeface="微软雅黑" panose="020B0503020204020204" pitchFamily="34" charset="-122"/>
                <a:ea typeface="微软雅黑" panose="020B0503020204020204" pitchFamily="34" charset="-122"/>
              </a:rPr>
              <a:t>输入你的标题</a:t>
            </a:r>
            <a:endParaRPr lang="en-US" altLang="zh-CN" sz="1300" b="1" dirty="0">
              <a:solidFill>
                <a:schemeClr val="bg1"/>
              </a:solidFill>
              <a:latin typeface="微软雅黑" panose="020B0503020204020204" pitchFamily="34" charset="-122"/>
              <a:ea typeface="微软雅黑" panose="020B0503020204020204" pitchFamily="34" charset="-122"/>
            </a:endParaRPr>
          </a:p>
        </p:txBody>
      </p:sp>
      <p:sp>
        <p:nvSpPr>
          <p:cNvPr id="43" name="Text Box 35"/>
          <p:cNvSpPr txBox="1">
            <a:spLocks noChangeArrowheads="1"/>
          </p:cNvSpPr>
          <p:nvPr/>
        </p:nvSpPr>
        <p:spPr bwMode="auto">
          <a:xfrm>
            <a:off x="6434243" y="2826154"/>
            <a:ext cx="1587751" cy="328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prstDash val="sysDot"/>
                <a:miter lim="800000"/>
                <a:headEnd/>
                <a:tailEnd/>
              </a14:hiddenLine>
            </a:ext>
          </a:extLst>
        </p:spPr>
        <p:txBody>
          <a:bodyPr lIns="121908" tIns="60954" rIns="121908" bIns="60954">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a:r>
              <a:rPr lang="zh-CN" altLang="en-US" sz="1300" b="1" dirty="0">
                <a:solidFill>
                  <a:schemeClr val="tx1">
                    <a:lumMod val="50000"/>
                    <a:lumOff val="50000"/>
                  </a:schemeClr>
                </a:solidFill>
                <a:latin typeface="微软雅黑" panose="020B0503020204020204" pitchFamily="34" charset="-122"/>
                <a:ea typeface="微软雅黑" panose="020B0503020204020204" pitchFamily="34" charset="-122"/>
              </a:rPr>
              <a:t>输入你的标题</a:t>
            </a:r>
            <a:endParaRPr lang="en-US" altLang="zh-CN" sz="13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4" name="Text Box 31"/>
          <p:cNvSpPr txBox="1">
            <a:spLocks noChangeArrowheads="1"/>
          </p:cNvSpPr>
          <p:nvPr/>
        </p:nvSpPr>
        <p:spPr bwMode="auto">
          <a:xfrm>
            <a:off x="3601422" y="2993620"/>
            <a:ext cx="1764816" cy="328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prstDash val="sysDot"/>
                <a:miter lim="800000"/>
                <a:headEnd/>
                <a:tailEnd/>
              </a14:hiddenLine>
            </a:ext>
          </a:extLst>
        </p:spPr>
        <p:txBody>
          <a:bodyPr lIns="121908" tIns="60954" rIns="121908" bIns="60954">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a:r>
              <a:rPr lang="zh-CN" altLang="en-US" sz="1300" b="1" dirty="0">
                <a:solidFill>
                  <a:schemeClr val="bg1"/>
                </a:solidFill>
                <a:latin typeface="微软雅黑" panose="020B0503020204020204" pitchFamily="34" charset="-122"/>
                <a:ea typeface="微软雅黑" panose="020B0503020204020204" pitchFamily="34" charset="-122"/>
              </a:rPr>
              <a:t>输入你的标题</a:t>
            </a:r>
            <a:endParaRPr lang="en-US" altLang="zh-CN" sz="1300" b="1" dirty="0">
              <a:solidFill>
                <a:schemeClr val="bg1"/>
              </a:solidFill>
              <a:latin typeface="微软雅黑" panose="020B0503020204020204" pitchFamily="34" charset="-122"/>
              <a:ea typeface="微软雅黑" panose="020B0503020204020204" pitchFamily="34" charset="-122"/>
            </a:endParaRPr>
          </a:p>
        </p:txBody>
      </p:sp>
      <p:sp>
        <p:nvSpPr>
          <p:cNvPr id="45" name="文本框 8"/>
          <p:cNvSpPr txBox="1"/>
          <p:nvPr/>
        </p:nvSpPr>
        <p:spPr>
          <a:xfrm>
            <a:off x="4663702" y="5094907"/>
            <a:ext cx="2884914" cy="718145"/>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请在此输入你的标题</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文本框 8"/>
          <p:cNvSpPr txBox="1"/>
          <p:nvPr/>
        </p:nvSpPr>
        <p:spPr>
          <a:xfrm>
            <a:off x="2752772" y="1580097"/>
            <a:ext cx="2884914" cy="718145"/>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请在此输入你的标题</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7" name="文本框 8"/>
          <p:cNvSpPr txBox="1"/>
          <p:nvPr/>
        </p:nvSpPr>
        <p:spPr>
          <a:xfrm>
            <a:off x="7161961" y="1441463"/>
            <a:ext cx="2884914" cy="718145"/>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请在此输入你的标题</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250" fill="hold"/>
                                        <p:tgtEl>
                                          <p:spTgt spid="33"/>
                                        </p:tgtEl>
                                        <p:attrNameLst>
                                          <p:attrName>ppt_x</p:attrName>
                                        </p:attrNameLst>
                                      </p:cBhvr>
                                      <p:tavLst>
                                        <p:tav tm="0">
                                          <p:val>
                                            <p:strVal val="#ppt_x"/>
                                          </p:val>
                                        </p:tav>
                                        <p:tav tm="100000">
                                          <p:val>
                                            <p:strVal val="#ppt_x"/>
                                          </p:val>
                                        </p:tav>
                                      </p:tavLst>
                                    </p:anim>
                                    <p:anim calcmode="lin" valueType="num">
                                      <p:cBhvr additive="base">
                                        <p:cTn id="8" dur="250" fill="hold"/>
                                        <p:tgtEl>
                                          <p:spTgt spid="3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250" fill="hold"/>
                                        <p:tgtEl>
                                          <p:spTgt spid="26"/>
                                        </p:tgtEl>
                                        <p:attrNameLst>
                                          <p:attrName>ppt_x</p:attrName>
                                        </p:attrNameLst>
                                      </p:cBhvr>
                                      <p:tavLst>
                                        <p:tav tm="0">
                                          <p:val>
                                            <p:strVal val="#ppt_x"/>
                                          </p:val>
                                        </p:tav>
                                        <p:tav tm="100000">
                                          <p:val>
                                            <p:strVal val="#ppt_x"/>
                                          </p:val>
                                        </p:tav>
                                      </p:tavLst>
                                    </p:anim>
                                    <p:anim calcmode="lin" valueType="num">
                                      <p:cBhvr additive="base">
                                        <p:cTn id="13" dur="250" fill="hold"/>
                                        <p:tgtEl>
                                          <p:spTgt spid="26"/>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250" fill="hold"/>
                                        <p:tgtEl>
                                          <p:spTgt spid="20"/>
                                        </p:tgtEl>
                                        <p:attrNameLst>
                                          <p:attrName>ppt_x</p:attrName>
                                        </p:attrNameLst>
                                      </p:cBhvr>
                                      <p:tavLst>
                                        <p:tav tm="0">
                                          <p:val>
                                            <p:strVal val="#ppt_x"/>
                                          </p:val>
                                        </p:tav>
                                        <p:tav tm="100000">
                                          <p:val>
                                            <p:strVal val="#ppt_x"/>
                                          </p:val>
                                        </p:tav>
                                      </p:tavLst>
                                    </p:anim>
                                    <p:anim calcmode="lin" valueType="num">
                                      <p:cBhvr additive="base">
                                        <p:cTn id="18" dur="250" fill="hold"/>
                                        <p:tgtEl>
                                          <p:spTgt spid="20"/>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250" fill="hold"/>
                                        <p:tgtEl>
                                          <p:spTgt spid="17"/>
                                        </p:tgtEl>
                                        <p:attrNameLst>
                                          <p:attrName>ppt_x</p:attrName>
                                        </p:attrNameLst>
                                      </p:cBhvr>
                                      <p:tavLst>
                                        <p:tav tm="0">
                                          <p:val>
                                            <p:strVal val="#ppt_x"/>
                                          </p:val>
                                        </p:tav>
                                        <p:tav tm="100000">
                                          <p:val>
                                            <p:strVal val="#ppt_x"/>
                                          </p:val>
                                        </p:tav>
                                      </p:tavLst>
                                    </p:anim>
                                    <p:anim calcmode="lin" valueType="num">
                                      <p:cBhvr additive="base">
                                        <p:cTn id="23" dur="250" fill="hold"/>
                                        <p:tgtEl>
                                          <p:spTgt spid="17"/>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250" fill="hold"/>
                                        <p:tgtEl>
                                          <p:spTgt spid="23"/>
                                        </p:tgtEl>
                                        <p:attrNameLst>
                                          <p:attrName>ppt_x</p:attrName>
                                        </p:attrNameLst>
                                      </p:cBhvr>
                                      <p:tavLst>
                                        <p:tav tm="0">
                                          <p:val>
                                            <p:strVal val="#ppt_x"/>
                                          </p:val>
                                        </p:tav>
                                        <p:tav tm="100000">
                                          <p:val>
                                            <p:strVal val="#ppt_x"/>
                                          </p:val>
                                        </p:tav>
                                      </p:tavLst>
                                    </p:anim>
                                    <p:anim calcmode="lin" valueType="num">
                                      <p:cBhvr additive="base">
                                        <p:cTn id="28" dur="250" fill="hold"/>
                                        <p:tgtEl>
                                          <p:spTgt spid="23"/>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1"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250" fill="hold"/>
                                        <p:tgtEl>
                                          <p:spTgt spid="29"/>
                                        </p:tgtEl>
                                        <p:attrNameLst>
                                          <p:attrName>ppt_x</p:attrName>
                                        </p:attrNameLst>
                                      </p:cBhvr>
                                      <p:tavLst>
                                        <p:tav tm="0">
                                          <p:val>
                                            <p:strVal val="#ppt_x"/>
                                          </p:val>
                                        </p:tav>
                                        <p:tav tm="100000">
                                          <p:val>
                                            <p:strVal val="#ppt_x"/>
                                          </p:val>
                                        </p:tav>
                                      </p:tavLst>
                                    </p:anim>
                                    <p:anim calcmode="lin" valueType="num">
                                      <p:cBhvr additive="base">
                                        <p:cTn id="33" dur="250" fill="hold"/>
                                        <p:tgtEl>
                                          <p:spTgt spid="29"/>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p:cTn id="37" dur="500" fill="hold"/>
                                        <p:tgtEl>
                                          <p:spTgt spid="39"/>
                                        </p:tgtEl>
                                        <p:attrNameLst>
                                          <p:attrName>ppt_w</p:attrName>
                                        </p:attrNameLst>
                                      </p:cBhvr>
                                      <p:tavLst>
                                        <p:tav tm="0">
                                          <p:val>
                                            <p:fltVal val="0"/>
                                          </p:val>
                                        </p:tav>
                                        <p:tav tm="100000">
                                          <p:val>
                                            <p:strVal val="#ppt_w"/>
                                          </p:val>
                                        </p:tav>
                                      </p:tavLst>
                                    </p:anim>
                                    <p:anim calcmode="lin" valueType="num">
                                      <p:cBhvr>
                                        <p:cTn id="38" dur="500" fill="hold"/>
                                        <p:tgtEl>
                                          <p:spTgt spid="39"/>
                                        </p:tgtEl>
                                        <p:attrNameLst>
                                          <p:attrName>ppt_h</p:attrName>
                                        </p:attrNameLst>
                                      </p:cBhvr>
                                      <p:tavLst>
                                        <p:tav tm="0">
                                          <p:val>
                                            <p:fltVal val="0"/>
                                          </p:val>
                                        </p:tav>
                                        <p:tav tm="100000">
                                          <p:val>
                                            <p:strVal val="#ppt_h"/>
                                          </p:val>
                                        </p:tav>
                                      </p:tavLst>
                                    </p:anim>
                                    <p:animEffect transition="in" filter="fade">
                                      <p:cBhvr>
                                        <p:cTn id="39" dur="500"/>
                                        <p:tgtEl>
                                          <p:spTgt spid="39"/>
                                        </p:tgtEl>
                                      </p:cBhvr>
                                    </p:animEffect>
                                  </p:childTnLst>
                                </p:cTn>
                              </p:par>
                            </p:childTnLst>
                          </p:cTn>
                        </p:par>
                        <p:par>
                          <p:cTn id="40" fill="hold">
                            <p:stCondLst>
                              <p:cond delay="3500"/>
                            </p:stCondLst>
                            <p:childTnLst>
                              <p:par>
                                <p:cTn id="41" presetID="53" presetClass="entr" presetSubtype="16"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p:cTn id="43" dur="500" fill="hold"/>
                                        <p:tgtEl>
                                          <p:spTgt spid="40"/>
                                        </p:tgtEl>
                                        <p:attrNameLst>
                                          <p:attrName>ppt_w</p:attrName>
                                        </p:attrNameLst>
                                      </p:cBhvr>
                                      <p:tavLst>
                                        <p:tav tm="0">
                                          <p:val>
                                            <p:fltVal val="0"/>
                                          </p:val>
                                        </p:tav>
                                        <p:tav tm="100000">
                                          <p:val>
                                            <p:strVal val="#ppt_w"/>
                                          </p:val>
                                        </p:tav>
                                      </p:tavLst>
                                    </p:anim>
                                    <p:anim calcmode="lin" valueType="num">
                                      <p:cBhvr>
                                        <p:cTn id="44" dur="500" fill="hold"/>
                                        <p:tgtEl>
                                          <p:spTgt spid="40"/>
                                        </p:tgtEl>
                                        <p:attrNameLst>
                                          <p:attrName>ppt_h</p:attrName>
                                        </p:attrNameLst>
                                      </p:cBhvr>
                                      <p:tavLst>
                                        <p:tav tm="0">
                                          <p:val>
                                            <p:fltVal val="0"/>
                                          </p:val>
                                        </p:tav>
                                        <p:tav tm="100000">
                                          <p:val>
                                            <p:strVal val="#ppt_h"/>
                                          </p:val>
                                        </p:tav>
                                      </p:tavLst>
                                    </p:anim>
                                    <p:animEffect transition="in" filter="fade">
                                      <p:cBhvr>
                                        <p:cTn id="45" dur="500"/>
                                        <p:tgtEl>
                                          <p:spTgt spid="40"/>
                                        </p:tgtEl>
                                      </p:cBhvr>
                                    </p:animEffect>
                                  </p:childTnLst>
                                </p:cTn>
                              </p:par>
                            </p:childTnLst>
                          </p:cTn>
                        </p:par>
                        <p:par>
                          <p:cTn id="46" fill="hold">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p:cTn id="49" dur="500" fill="hold"/>
                                        <p:tgtEl>
                                          <p:spTgt spid="43"/>
                                        </p:tgtEl>
                                        <p:attrNameLst>
                                          <p:attrName>ppt_w</p:attrName>
                                        </p:attrNameLst>
                                      </p:cBhvr>
                                      <p:tavLst>
                                        <p:tav tm="0">
                                          <p:val>
                                            <p:fltVal val="0"/>
                                          </p:val>
                                        </p:tav>
                                        <p:tav tm="100000">
                                          <p:val>
                                            <p:strVal val="#ppt_w"/>
                                          </p:val>
                                        </p:tav>
                                      </p:tavLst>
                                    </p:anim>
                                    <p:anim calcmode="lin" valueType="num">
                                      <p:cBhvr>
                                        <p:cTn id="50" dur="500" fill="hold"/>
                                        <p:tgtEl>
                                          <p:spTgt spid="43"/>
                                        </p:tgtEl>
                                        <p:attrNameLst>
                                          <p:attrName>ppt_h</p:attrName>
                                        </p:attrNameLst>
                                      </p:cBhvr>
                                      <p:tavLst>
                                        <p:tav tm="0">
                                          <p:val>
                                            <p:fltVal val="0"/>
                                          </p:val>
                                        </p:tav>
                                        <p:tav tm="100000">
                                          <p:val>
                                            <p:strVal val="#ppt_h"/>
                                          </p:val>
                                        </p:tav>
                                      </p:tavLst>
                                    </p:anim>
                                    <p:animEffect transition="in" filter="fade">
                                      <p:cBhvr>
                                        <p:cTn id="51" dur="500"/>
                                        <p:tgtEl>
                                          <p:spTgt spid="43"/>
                                        </p:tgtEl>
                                      </p:cBhvr>
                                    </p:animEffect>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42"/>
                                        </p:tgtEl>
                                        <p:attrNameLst>
                                          <p:attrName>style.visibility</p:attrName>
                                        </p:attrNameLst>
                                      </p:cBhvr>
                                      <p:to>
                                        <p:strVal val="visible"/>
                                      </p:to>
                                    </p:set>
                                    <p:anim calcmode="lin" valueType="num">
                                      <p:cBhvr>
                                        <p:cTn id="55" dur="500" fill="hold"/>
                                        <p:tgtEl>
                                          <p:spTgt spid="42"/>
                                        </p:tgtEl>
                                        <p:attrNameLst>
                                          <p:attrName>ppt_w</p:attrName>
                                        </p:attrNameLst>
                                      </p:cBhvr>
                                      <p:tavLst>
                                        <p:tav tm="0">
                                          <p:val>
                                            <p:fltVal val="0"/>
                                          </p:val>
                                        </p:tav>
                                        <p:tav tm="100000">
                                          <p:val>
                                            <p:strVal val="#ppt_w"/>
                                          </p:val>
                                        </p:tav>
                                      </p:tavLst>
                                    </p:anim>
                                    <p:anim calcmode="lin" valueType="num">
                                      <p:cBhvr>
                                        <p:cTn id="56" dur="500" fill="hold"/>
                                        <p:tgtEl>
                                          <p:spTgt spid="42"/>
                                        </p:tgtEl>
                                        <p:attrNameLst>
                                          <p:attrName>ppt_h</p:attrName>
                                        </p:attrNameLst>
                                      </p:cBhvr>
                                      <p:tavLst>
                                        <p:tav tm="0">
                                          <p:val>
                                            <p:fltVal val="0"/>
                                          </p:val>
                                        </p:tav>
                                        <p:tav tm="100000">
                                          <p:val>
                                            <p:strVal val="#ppt_h"/>
                                          </p:val>
                                        </p:tav>
                                      </p:tavLst>
                                    </p:anim>
                                    <p:animEffect transition="in" filter="fade">
                                      <p:cBhvr>
                                        <p:cTn id="57" dur="500"/>
                                        <p:tgtEl>
                                          <p:spTgt spid="42"/>
                                        </p:tgtEl>
                                      </p:cBhvr>
                                    </p:animEffect>
                                  </p:childTnLst>
                                </p:cTn>
                              </p:par>
                            </p:childTnLst>
                          </p:cTn>
                        </p:par>
                        <p:par>
                          <p:cTn id="58" fill="hold">
                            <p:stCondLst>
                              <p:cond delay="5000"/>
                            </p:stCondLst>
                            <p:childTnLst>
                              <p:par>
                                <p:cTn id="59" presetID="53" presetClass="entr" presetSubtype="16" fill="hold" grpId="0" nodeType="afterEffect">
                                  <p:stCondLst>
                                    <p:cond delay="0"/>
                                  </p:stCondLst>
                                  <p:childTnLst>
                                    <p:set>
                                      <p:cBhvr>
                                        <p:cTn id="60" dur="1" fill="hold">
                                          <p:stCondLst>
                                            <p:cond delay="0"/>
                                          </p:stCondLst>
                                        </p:cTn>
                                        <p:tgtEl>
                                          <p:spTgt spid="44"/>
                                        </p:tgtEl>
                                        <p:attrNameLst>
                                          <p:attrName>style.visibility</p:attrName>
                                        </p:attrNameLst>
                                      </p:cBhvr>
                                      <p:to>
                                        <p:strVal val="visible"/>
                                      </p:to>
                                    </p:set>
                                    <p:anim calcmode="lin" valueType="num">
                                      <p:cBhvr>
                                        <p:cTn id="61" dur="500" fill="hold"/>
                                        <p:tgtEl>
                                          <p:spTgt spid="44"/>
                                        </p:tgtEl>
                                        <p:attrNameLst>
                                          <p:attrName>ppt_w</p:attrName>
                                        </p:attrNameLst>
                                      </p:cBhvr>
                                      <p:tavLst>
                                        <p:tav tm="0">
                                          <p:val>
                                            <p:fltVal val="0"/>
                                          </p:val>
                                        </p:tav>
                                        <p:tav tm="100000">
                                          <p:val>
                                            <p:strVal val="#ppt_w"/>
                                          </p:val>
                                        </p:tav>
                                      </p:tavLst>
                                    </p:anim>
                                    <p:anim calcmode="lin" valueType="num">
                                      <p:cBhvr>
                                        <p:cTn id="62" dur="500" fill="hold"/>
                                        <p:tgtEl>
                                          <p:spTgt spid="44"/>
                                        </p:tgtEl>
                                        <p:attrNameLst>
                                          <p:attrName>ppt_h</p:attrName>
                                        </p:attrNameLst>
                                      </p:cBhvr>
                                      <p:tavLst>
                                        <p:tav tm="0">
                                          <p:val>
                                            <p:fltVal val="0"/>
                                          </p:val>
                                        </p:tav>
                                        <p:tav tm="100000">
                                          <p:val>
                                            <p:strVal val="#ppt_h"/>
                                          </p:val>
                                        </p:tav>
                                      </p:tavLst>
                                    </p:anim>
                                    <p:animEffect transition="in" filter="fade">
                                      <p:cBhvr>
                                        <p:cTn id="63" dur="500"/>
                                        <p:tgtEl>
                                          <p:spTgt spid="44"/>
                                        </p:tgtEl>
                                      </p:cBhvr>
                                    </p:animEffect>
                                  </p:childTnLst>
                                </p:cTn>
                              </p:par>
                            </p:childTnLst>
                          </p:cTn>
                        </p:par>
                        <p:par>
                          <p:cTn id="64" fill="hold">
                            <p:stCondLst>
                              <p:cond delay="5500"/>
                            </p:stCondLst>
                            <p:childTnLst>
                              <p:par>
                                <p:cTn id="65" presetID="53" presetClass="entr" presetSubtype="16"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 calcmode="lin" valueType="num">
                                      <p:cBhvr>
                                        <p:cTn id="67" dur="500" fill="hold"/>
                                        <p:tgtEl>
                                          <p:spTgt spid="41"/>
                                        </p:tgtEl>
                                        <p:attrNameLst>
                                          <p:attrName>ppt_w</p:attrName>
                                        </p:attrNameLst>
                                      </p:cBhvr>
                                      <p:tavLst>
                                        <p:tav tm="0">
                                          <p:val>
                                            <p:fltVal val="0"/>
                                          </p:val>
                                        </p:tav>
                                        <p:tav tm="100000">
                                          <p:val>
                                            <p:strVal val="#ppt_w"/>
                                          </p:val>
                                        </p:tav>
                                      </p:tavLst>
                                    </p:anim>
                                    <p:anim calcmode="lin" valueType="num">
                                      <p:cBhvr>
                                        <p:cTn id="68" dur="500" fill="hold"/>
                                        <p:tgtEl>
                                          <p:spTgt spid="41"/>
                                        </p:tgtEl>
                                        <p:attrNameLst>
                                          <p:attrName>ppt_h</p:attrName>
                                        </p:attrNameLst>
                                      </p:cBhvr>
                                      <p:tavLst>
                                        <p:tav tm="0">
                                          <p:val>
                                            <p:fltVal val="0"/>
                                          </p:val>
                                        </p:tav>
                                        <p:tav tm="100000">
                                          <p:val>
                                            <p:strVal val="#ppt_h"/>
                                          </p:val>
                                        </p:tav>
                                      </p:tavLst>
                                    </p:anim>
                                    <p:animEffect transition="in" filter="fade">
                                      <p:cBhvr>
                                        <p:cTn id="69" dur="500"/>
                                        <p:tgtEl>
                                          <p:spTgt spid="41"/>
                                        </p:tgtEl>
                                      </p:cBhvr>
                                    </p:animEffect>
                                  </p:childTnLst>
                                </p:cTn>
                              </p:par>
                            </p:childTnLst>
                          </p:cTn>
                        </p:par>
                        <p:par>
                          <p:cTn id="70" fill="hold">
                            <p:stCondLst>
                              <p:cond delay="6000"/>
                            </p:stCondLst>
                            <p:childTnLst>
                              <p:par>
                                <p:cTn id="71" presetID="2" presetClass="entr" presetSubtype="4" fill="hold" grpId="0" nodeType="afterEffect">
                                  <p:stCondLst>
                                    <p:cond delay="0"/>
                                  </p:stCondLst>
                                  <p:childTnLst>
                                    <p:set>
                                      <p:cBhvr>
                                        <p:cTn id="72" dur="1" fill="hold">
                                          <p:stCondLst>
                                            <p:cond delay="0"/>
                                          </p:stCondLst>
                                        </p:cTn>
                                        <p:tgtEl>
                                          <p:spTgt spid="45"/>
                                        </p:tgtEl>
                                        <p:attrNameLst>
                                          <p:attrName>style.visibility</p:attrName>
                                        </p:attrNameLst>
                                      </p:cBhvr>
                                      <p:to>
                                        <p:strVal val="visible"/>
                                      </p:to>
                                    </p:set>
                                    <p:anim calcmode="lin" valueType="num">
                                      <p:cBhvr additive="base">
                                        <p:cTn id="73" dur="500" fill="hold"/>
                                        <p:tgtEl>
                                          <p:spTgt spid="45"/>
                                        </p:tgtEl>
                                        <p:attrNameLst>
                                          <p:attrName>ppt_x</p:attrName>
                                        </p:attrNameLst>
                                      </p:cBhvr>
                                      <p:tavLst>
                                        <p:tav tm="0">
                                          <p:val>
                                            <p:strVal val="#ppt_x"/>
                                          </p:val>
                                        </p:tav>
                                        <p:tav tm="100000">
                                          <p:val>
                                            <p:strVal val="#ppt_x"/>
                                          </p:val>
                                        </p:tav>
                                      </p:tavLst>
                                    </p:anim>
                                    <p:anim calcmode="lin" valueType="num">
                                      <p:cBhvr additive="base">
                                        <p:cTn id="74" dur="500" fill="hold"/>
                                        <p:tgtEl>
                                          <p:spTgt spid="45"/>
                                        </p:tgtEl>
                                        <p:attrNameLst>
                                          <p:attrName>ppt_y</p:attrName>
                                        </p:attrNameLst>
                                      </p:cBhvr>
                                      <p:tavLst>
                                        <p:tav tm="0">
                                          <p:val>
                                            <p:strVal val="1+#ppt_h/2"/>
                                          </p:val>
                                        </p:tav>
                                        <p:tav tm="100000">
                                          <p:val>
                                            <p:strVal val="#ppt_y"/>
                                          </p:val>
                                        </p:tav>
                                      </p:tavLst>
                                    </p:anim>
                                  </p:childTnLst>
                                </p:cTn>
                              </p:par>
                            </p:childTnLst>
                          </p:cTn>
                        </p:par>
                        <p:par>
                          <p:cTn id="75" fill="hold">
                            <p:stCondLst>
                              <p:cond delay="6500"/>
                            </p:stCondLst>
                            <p:childTnLst>
                              <p:par>
                                <p:cTn id="76" presetID="2" presetClass="entr" presetSubtype="8" fill="hold" grpId="0" nodeType="afterEffect">
                                  <p:stCondLst>
                                    <p:cond delay="0"/>
                                  </p:stCondLst>
                                  <p:childTnLst>
                                    <p:set>
                                      <p:cBhvr>
                                        <p:cTn id="77" dur="1" fill="hold">
                                          <p:stCondLst>
                                            <p:cond delay="0"/>
                                          </p:stCondLst>
                                        </p:cTn>
                                        <p:tgtEl>
                                          <p:spTgt spid="46"/>
                                        </p:tgtEl>
                                        <p:attrNameLst>
                                          <p:attrName>style.visibility</p:attrName>
                                        </p:attrNameLst>
                                      </p:cBhvr>
                                      <p:to>
                                        <p:strVal val="visible"/>
                                      </p:to>
                                    </p:set>
                                    <p:anim calcmode="lin" valueType="num">
                                      <p:cBhvr additive="base">
                                        <p:cTn id="78" dur="500" fill="hold"/>
                                        <p:tgtEl>
                                          <p:spTgt spid="46"/>
                                        </p:tgtEl>
                                        <p:attrNameLst>
                                          <p:attrName>ppt_x</p:attrName>
                                        </p:attrNameLst>
                                      </p:cBhvr>
                                      <p:tavLst>
                                        <p:tav tm="0">
                                          <p:val>
                                            <p:strVal val="0-#ppt_w/2"/>
                                          </p:val>
                                        </p:tav>
                                        <p:tav tm="100000">
                                          <p:val>
                                            <p:strVal val="#ppt_x"/>
                                          </p:val>
                                        </p:tav>
                                      </p:tavLst>
                                    </p:anim>
                                    <p:anim calcmode="lin" valueType="num">
                                      <p:cBhvr additive="base">
                                        <p:cTn id="79" dur="500" fill="hold"/>
                                        <p:tgtEl>
                                          <p:spTgt spid="46"/>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0"/>
                                  </p:stCondLst>
                                  <p:childTnLst>
                                    <p:set>
                                      <p:cBhvr>
                                        <p:cTn id="81" dur="1" fill="hold">
                                          <p:stCondLst>
                                            <p:cond delay="0"/>
                                          </p:stCondLst>
                                        </p:cTn>
                                        <p:tgtEl>
                                          <p:spTgt spid="47"/>
                                        </p:tgtEl>
                                        <p:attrNameLst>
                                          <p:attrName>style.visibility</p:attrName>
                                        </p:attrNameLst>
                                      </p:cBhvr>
                                      <p:to>
                                        <p:strVal val="visible"/>
                                      </p:to>
                                    </p:set>
                                    <p:anim calcmode="lin" valueType="num">
                                      <p:cBhvr additive="base">
                                        <p:cTn id="82" dur="500" fill="hold"/>
                                        <p:tgtEl>
                                          <p:spTgt spid="47"/>
                                        </p:tgtEl>
                                        <p:attrNameLst>
                                          <p:attrName>ppt_x</p:attrName>
                                        </p:attrNameLst>
                                      </p:cBhvr>
                                      <p:tavLst>
                                        <p:tav tm="0">
                                          <p:val>
                                            <p:strVal val="1+#ppt_w/2"/>
                                          </p:val>
                                        </p:tav>
                                        <p:tav tm="100000">
                                          <p:val>
                                            <p:strVal val="#ppt_x"/>
                                          </p:val>
                                        </p:tav>
                                      </p:tavLst>
                                    </p:anim>
                                    <p:anim calcmode="lin" valueType="num">
                                      <p:cBhvr additive="base">
                                        <p:cTn id="83" dur="500" fill="hold"/>
                                        <p:tgtEl>
                                          <p:spTgt spid="47"/>
                                        </p:tgtEl>
                                        <p:attrNameLst>
                                          <p:attrName>ppt_y</p:attrName>
                                        </p:attrNameLst>
                                      </p:cBhvr>
                                      <p:tavLst>
                                        <p:tav tm="0">
                                          <p:val>
                                            <p:strVal val="#ppt_y"/>
                                          </p:val>
                                        </p:tav>
                                        <p:tav tm="100000">
                                          <p:val>
                                            <p:strVal val="#ppt_y"/>
                                          </p:val>
                                        </p:tav>
                                      </p:tavLst>
                                    </p:anim>
                                  </p:childTnLst>
                                </p:cTn>
                              </p:par>
                            </p:childTnLst>
                          </p:cTn>
                        </p:par>
                        <p:par>
                          <p:cTn id="84" fill="hold">
                            <p:stCondLst>
                              <p:cond delay="7000"/>
                            </p:stCondLst>
                            <p:childTnLst>
                              <p:par>
                                <p:cTn id="85" presetID="22" presetClass="entr" presetSubtype="4" fill="hold" grpId="0" nodeType="afterEffect">
                                  <p:stCondLst>
                                    <p:cond delay="0"/>
                                  </p:stCondLst>
                                  <p:childTnLst>
                                    <p:set>
                                      <p:cBhvr>
                                        <p:cTn id="86" dur="1" fill="hold">
                                          <p:stCondLst>
                                            <p:cond delay="0"/>
                                          </p:stCondLst>
                                        </p:cTn>
                                        <p:tgtEl>
                                          <p:spTgt spid="37"/>
                                        </p:tgtEl>
                                        <p:attrNameLst>
                                          <p:attrName>style.visibility</p:attrName>
                                        </p:attrNameLst>
                                      </p:cBhvr>
                                      <p:to>
                                        <p:strVal val="visible"/>
                                      </p:to>
                                    </p:set>
                                    <p:animEffect transition="in" filter="wipe(down)">
                                      <p:cBhvr>
                                        <p:cTn id="87" dur="500"/>
                                        <p:tgtEl>
                                          <p:spTgt spid="37"/>
                                        </p:tgtEl>
                                      </p:cBhvr>
                                    </p:animEffect>
                                  </p:childTnLst>
                                </p:cTn>
                              </p:par>
                            </p:childTnLst>
                          </p:cTn>
                        </p:par>
                        <p:par>
                          <p:cTn id="88" fill="hold">
                            <p:stCondLst>
                              <p:cond delay="7500"/>
                            </p:stCondLst>
                            <p:childTnLst>
                              <p:par>
                                <p:cTn id="89" presetID="22" presetClass="entr" presetSubtype="4" fill="hold" grpId="0" nodeType="afterEffect">
                                  <p:stCondLst>
                                    <p:cond delay="0"/>
                                  </p:stCondLst>
                                  <p:childTnLst>
                                    <p:set>
                                      <p:cBhvr>
                                        <p:cTn id="90" dur="1" fill="hold">
                                          <p:stCondLst>
                                            <p:cond delay="0"/>
                                          </p:stCondLst>
                                        </p:cTn>
                                        <p:tgtEl>
                                          <p:spTgt spid="38"/>
                                        </p:tgtEl>
                                        <p:attrNameLst>
                                          <p:attrName>style.visibility</p:attrName>
                                        </p:attrNameLst>
                                      </p:cBhvr>
                                      <p:to>
                                        <p:strVal val="visible"/>
                                      </p:to>
                                    </p:set>
                                    <p:animEffect transition="in" filter="wipe(down)">
                                      <p:cBhvr>
                                        <p:cTn id="9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p:bldP spid="40" grpId="0"/>
      <p:bldP spid="41" grpId="0"/>
      <p:bldP spid="42" grpId="0"/>
      <p:bldP spid="43" grpId="0"/>
      <p:bldP spid="44" grpId="0"/>
      <p:bldP spid="45" grpId="0"/>
      <p:bldP spid="46" grpId="0"/>
      <p:bldP spid="4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39284" y="2110318"/>
            <a:ext cx="2226733" cy="3426882"/>
            <a:chOff x="779463" y="1582738"/>
            <a:chExt cx="1670050" cy="2570162"/>
          </a:xfrm>
        </p:grpSpPr>
        <p:sp>
          <p:nvSpPr>
            <p:cNvPr id="3" name="圆角矩形 2"/>
            <p:cNvSpPr/>
            <p:nvPr/>
          </p:nvSpPr>
          <p:spPr>
            <a:xfrm>
              <a:off x="779463" y="1582738"/>
              <a:ext cx="1670050" cy="2570162"/>
            </a:xfrm>
            <a:prstGeom prst="roundRect">
              <a:avLst>
                <a:gd name="adj" fmla="val 6705"/>
              </a:avLst>
            </a:prstGeom>
            <a:solidFill>
              <a:schemeClr val="bg1"/>
            </a:solidFill>
            <a:ln>
              <a:solidFill>
                <a:srgbClr val="843F1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4" name="组合 3"/>
            <p:cNvGrpSpPr>
              <a:grpSpLocks noChangeAspect="1"/>
            </p:cNvGrpSpPr>
            <p:nvPr/>
          </p:nvGrpSpPr>
          <p:grpSpPr>
            <a:xfrm>
              <a:off x="1337605" y="1804314"/>
              <a:ext cx="553971" cy="534134"/>
              <a:chOff x="7019925" y="5499100"/>
              <a:chExt cx="312738" cy="301626"/>
            </a:xfrm>
            <a:solidFill>
              <a:schemeClr val="accent1"/>
            </a:solidFill>
          </p:grpSpPr>
          <p:sp>
            <p:nvSpPr>
              <p:cNvPr id="8" name="Freeform 252"/>
              <p:cNvSpPr/>
              <p:nvPr/>
            </p:nvSpPr>
            <p:spPr bwMode="auto">
              <a:xfrm>
                <a:off x="7069138" y="5567363"/>
                <a:ext cx="214313" cy="233363"/>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solidFill>
                <a:srgbClr val="843F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lumMod val="95000"/>
                    </a:schemeClr>
                  </a:solidFill>
                </a:endParaRPr>
              </a:p>
            </p:txBody>
          </p:sp>
          <p:sp>
            <p:nvSpPr>
              <p:cNvPr id="9" name="Freeform 253"/>
              <p:cNvSpPr/>
              <p:nvPr/>
            </p:nvSpPr>
            <p:spPr bwMode="auto">
              <a:xfrm>
                <a:off x="7019925" y="5499100"/>
                <a:ext cx="312738" cy="169863"/>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solidFill>
                <a:srgbClr val="843F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lumMod val="95000"/>
                    </a:schemeClr>
                  </a:solidFill>
                </a:endParaRPr>
              </a:p>
            </p:txBody>
          </p:sp>
        </p:grpSp>
        <p:cxnSp>
          <p:nvCxnSpPr>
            <p:cNvPr id="5" name="直接连接符 4"/>
            <p:cNvCxnSpPr/>
            <p:nvPr/>
          </p:nvCxnSpPr>
          <p:spPr>
            <a:xfrm>
              <a:off x="1036638" y="2578100"/>
              <a:ext cx="1104900" cy="0"/>
            </a:xfrm>
            <a:prstGeom prst="line">
              <a:avLst/>
            </a:prstGeom>
            <a:ln>
              <a:solidFill>
                <a:srgbClr val="843F19"/>
              </a:solidFill>
            </a:ln>
          </p:spPr>
          <p:style>
            <a:lnRef idx="1">
              <a:schemeClr val="accent1"/>
            </a:lnRef>
            <a:fillRef idx="0">
              <a:schemeClr val="accent1"/>
            </a:fillRef>
            <a:effectRef idx="0">
              <a:schemeClr val="accent1"/>
            </a:effectRef>
            <a:fontRef idx="minor">
              <a:schemeClr val="tx1"/>
            </a:fontRef>
          </p:style>
        </p:cxnSp>
        <p:sp>
          <p:nvSpPr>
            <p:cNvPr id="6" name="文本框 11"/>
            <p:cNvSpPr txBox="1">
              <a:spLocks noChangeArrowheads="1"/>
            </p:cNvSpPr>
            <p:nvPr/>
          </p:nvSpPr>
          <p:spPr bwMode="auto">
            <a:xfrm>
              <a:off x="895350" y="2667000"/>
              <a:ext cx="1438275" cy="31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Lao UI" panose="020B0502040204020203" pitchFamily="34" charset="0"/>
                  <a:ea typeface="微软雅黑" panose="020B0503020204020204" pitchFamily="34" charset="-122"/>
                </a:defRPr>
              </a:lvl1pPr>
              <a:lvl2pPr marL="742950" indent="-285750">
                <a:defRPr sz="1300">
                  <a:solidFill>
                    <a:schemeClr val="tx1"/>
                  </a:solidFill>
                  <a:latin typeface="Lao UI" panose="020B0502040204020203" pitchFamily="34" charset="0"/>
                  <a:ea typeface="微软雅黑" panose="020B0503020204020204" pitchFamily="34" charset="-122"/>
                </a:defRPr>
              </a:lvl2pPr>
              <a:lvl3pPr marL="1143000" indent="-228600">
                <a:defRPr sz="1300">
                  <a:solidFill>
                    <a:schemeClr val="tx1"/>
                  </a:solidFill>
                  <a:latin typeface="Lao UI" panose="020B0502040204020203" pitchFamily="34" charset="0"/>
                  <a:ea typeface="微软雅黑" panose="020B0503020204020204" pitchFamily="34" charset="-122"/>
                </a:defRPr>
              </a:lvl3pPr>
              <a:lvl4pPr marL="1600200" indent="-228600">
                <a:defRPr sz="1300">
                  <a:solidFill>
                    <a:schemeClr val="tx1"/>
                  </a:solidFill>
                  <a:latin typeface="Lao UI" panose="020B0502040204020203" pitchFamily="34" charset="0"/>
                  <a:ea typeface="微软雅黑" panose="020B0503020204020204" pitchFamily="34" charset="-122"/>
                </a:defRPr>
              </a:lvl4pPr>
              <a:lvl5pPr marL="2057400" indent="-228600">
                <a:defRPr sz="1300">
                  <a:solidFill>
                    <a:schemeClr val="tx1"/>
                  </a:solidFill>
                  <a:latin typeface="Lao UI" panose="020B0502040204020203"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Lao UI" panose="020B0502040204020203"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Lao UI" panose="020B0502040204020203"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Lao UI" panose="020B0502040204020203"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Lao UI" panose="020B0502040204020203" pitchFamily="34" charset="0"/>
                  <a:ea typeface="微软雅黑" panose="020B0503020204020204" pitchFamily="34" charset="-122"/>
                </a:defRPr>
              </a:lvl9pPr>
            </a:lstStyle>
            <a:p>
              <a:pPr algn="ctr" eaLnBrk="1" hangingPunct="1"/>
              <a:r>
                <a:rPr lang="zh-CN" altLang="en-US" sz="2135" b="1" dirty="0" smtClean="0">
                  <a:solidFill>
                    <a:srgbClr val="843F19"/>
                  </a:solidFill>
                </a:rPr>
                <a:t>填写大标题</a:t>
              </a:r>
              <a:endParaRPr lang="zh-CN" altLang="en-US" sz="2135" b="1" dirty="0">
                <a:solidFill>
                  <a:srgbClr val="843F19"/>
                </a:solidFill>
              </a:endParaRPr>
            </a:p>
          </p:txBody>
        </p:sp>
        <p:sp>
          <p:nvSpPr>
            <p:cNvPr id="7" name="TextBox 61"/>
            <p:cNvSpPr txBox="1"/>
            <p:nvPr/>
          </p:nvSpPr>
          <p:spPr>
            <a:xfrm>
              <a:off x="876300" y="3094038"/>
              <a:ext cx="1476375" cy="858960"/>
            </a:xfrm>
            <a:prstGeom prst="rect">
              <a:avLst/>
            </a:prstGeom>
            <a:noFill/>
          </p:spPr>
          <p:txBody>
            <a:bodyPr lIns="77245" tIns="38623" rIns="77245" bIns="38623">
              <a:spAutoFit/>
            </a:bodyPr>
            <a:lstStyle/>
            <a:p>
              <a:pPr algn="ctr">
                <a:lnSpc>
                  <a:spcPct val="130000"/>
                </a:lnSpc>
                <a:defRPr/>
              </a:pPr>
              <a:r>
                <a:rPr lang="zh-CN" altLang="en-US" sz="1065" dirty="0">
                  <a:solidFill>
                    <a:schemeClr val="tx1">
                      <a:lumMod val="85000"/>
                      <a:lumOff val="15000"/>
                    </a:schemeClr>
                  </a:solidFill>
                  <a:latin typeface="微软雅黑" panose="020B0503020204020204" pitchFamily="34" charset="-122"/>
                </a:rPr>
                <a:t>您的内容打在这里，或者通过复制您的文本后，在此框中选择粘贴，并选择只保留文字您的内容打在这里，您的内容打在这里，或者通过复制</a:t>
              </a:r>
            </a:p>
          </p:txBody>
        </p:sp>
      </p:grpSp>
      <p:grpSp>
        <p:nvGrpSpPr>
          <p:cNvPr id="10" name="组合 9"/>
          <p:cNvGrpSpPr/>
          <p:nvPr/>
        </p:nvGrpSpPr>
        <p:grpSpPr>
          <a:xfrm>
            <a:off x="3663951" y="2110318"/>
            <a:ext cx="2226733" cy="3426882"/>
            <a:chOff x="2747963" y="1582738"/>
            <a:chExt cx="1670050" cy="2570162"/>
          </a:xfrm>
        </p:grpSpPr>
        <p:sp>
          <p:nvSpPr>
            <p:cNvPr id="11" name="圆角矩形 10"/>
            <p:cNvSpPr/>
            <p:nvPr/>
          </p:nvSpPr>
          <p:spPr>
            <a:xfrm>
              <a:off x="2747963" y="1582738"/>
              <a:ext cx="1670050" cy="2570162"/>
            </a:xfrm>
            <a:prstGeom prst="roundRect">
              <a:avLst>
                <a:gd name="adj" fmla="val 6705"/>
              </a:avLst>
            </a:prstGeom>
            <a:solidFill>
              <a:schemeClr val="bg1"/>
            </a:solidFill>
            <a:ln>
              <a:solidFill>
                <a:srgbClr val="843F1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2" name="直接连接符 11"/>
            <p:cNvCxnSpPr/>
            <p:nvPr/>
          </p:nvCxnSpPr>
          <p:spPr>
            <a:xfrm>
              <a:off x="3003550" y="2578100"/>
              <a:ext cx="1106488" cy="0"/>
            </a:xfrm>
            <a:prstGeom prst="line">
              <a:avLst/>
            </a:prstGeom>
            <a:ln>
              <a:solidFill>
                <a:srgbClr val="843F19"/>
              </a:solidFill>
            </a:ln>
          </p:spPr>
          <p:style>
            <a:lnRef idx="1">
              <a:schemeClr val="accent1"/>
            </a:lnRef>
            <a:fillRef idx="0">
              <a:schemeClr val="accent1"/>
            </a:fillRef>
            <a:effectRef idx="0">
              <a:schemeClr val="accent1"/>
            </a:effectRef>
            <a:fontRef idx="minor">
              <a:schemeClr val="tx1"/>
            </a:fontRef>
          </p:style>
        </p:cxnSp>
        <p:sp>
          <p:nvSpPr>
            <p:cNvPr id="13" name="文本框 18"/>
            <p:cNvSpPr txBox="1">
              <a:spLocks noChangeArrowheads="1"/>
            </p:cNvSpPr>
            <p:nvPr/>
          </p:nvSpPr>
          <p:spPr bwMode="auto">
            <a:xfrm>
              <a:off x="2863850" y="2667000"/>
              <a:ext cx="1438275" cy="31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Lao UI" panose="020B0502040204020203" pitchFamily="34" charset="0"/>
                  <a:ea typeface="微软雅黑" panose="020B0503020204020204" pitchFamily="34" charset="-122"/>
                </a:defRPr>
              </a:lvl1pPr>
              <a:lvl2pPr marL="742950" indent="-285750">
                <a:defRPr sz="1300">
                  <a:solidFill>
                    <a:schemeClr val="tx1"/>
                  </a:solidFill>
                  <a:latin typeface="Lao UI" panose="020B0502040204020203" pitchFamily="34" charset="0"/>
                  <a:ea typeface="微软雅黑" panose="020B0503020204020204" pitchFamily="34" charset="-122"/>
                </a:defRPr>
              </a:lvl2pPr>
              <a:lvl3pPr marL="1143000" indent="-228600">
                <a:defRPr sz="1300">
                  <a:solidFill>
                    <a:schemeClr val="tx1"/>
                  </a:solidFill>
                  <a:latin typeface="Lao UI" panose="020B0502040204020203" pitchFamily="34" charset="0"/>
                  <a:ea typeface="微软雅黑" panose="020B0503020204020204" pitchFamily="34" charset="-122"/>
                </a:defRPr>
              </a:lvl3pPr>
              <a:lvl4pPr marL="1600200" indent="-228600">
                <a:defRPr sz="1300">
                  <a:solidFill>
                    <a:schemeClr val="tx1"/>
                  </a:solidFill>
                  <a:latin typeface="Lao UI" panose="020B0502040204020203" pitchFamily="34" charset="0"/>
                  <a:ea typeface="微软雅黑" panose="020B0503020204020204" pitchFamily="34" charset="-122"/>
                </a:defRPr>
              </a:lvl4pPr>
              <a:lvl5pPr marL="2057400" indent="-228600">
                <a:defRPr sz="1300">
                  <a:solidFill>
                    <a:schemeClr val="tx1"/>
                  </a:solidFill>
                  <a:latin typeface="Lao UI" panose="020B0502040204020203"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Lao UI" panose="020B0502040204020203"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Lao UI" panose="020B0502040204020203"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Lao UI" panose="020B0502040204020203"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Lao UI" panose="020B0502040204020203" pitchFamily="34" charset="0"/>
                  <a:ea typeface="微软雅黑" panose="020B0503020204020204" pitchFamily="34" charset="-122"/>
                </a:defRPr>
              </a:lvl9pPr>
            </a:lstStyle>
            <a:p>
              <a:pPr algn="ctr"/>
              <a:r>
                <a:rPr lang="zh-CN" altLang="en-US" sz="2135" b="1" dirty="0">
                  <a:solidFill>
                    <a:srgbClr val="843F19"/>
                  </a:solidFill>
                </a:rPr>
                <a:t>填写大标题</a:t>
              </a:r>
            </a:p>
          </p:txBody>
        </p:sp>
        <p:sp>
          <p:nvSpPr>
            <p:cNvPr id="14" name="TextBox 61"/>
            <p:cNvSpPr txBox="1"/>
            <p:nvPr/>
          </p:nvSpPr>
          <p:spPr>
            <a:xfrm>
              <a:off x="2844800" y="3094038"/>
              <a:ext cx="1476375" cy="858960"/>
            </a:xfrm>
            <a:prstGeom prst="rect">
              <a:avLst/>
            </a:prstGeom>
            <a:noFill/>
          </p:spPr>
          <p:txBody>
            <a:bodyPr lIns="77245" tIns="38623" rIns="77245" bIns="38623">
              <a:spAutoFit/>
            </a:bodyPr>
            <a:lstStyle/>
            <a:p>
              <a:pPr algn="ctr">
                <a:lnSpc>
                  <a:spcPct val="130000"/>
                </a:lnSpc>
                <a:defRPr/>
              </a:pPr>
              <a:r>
                <a:rPr lang="zh-CN" altLang="en-US" sz="1065" dirty="0">
                  <a:solidFill>
                    <a:schemeClr val="tx1">
                      <a:lumMod val="85000"/>
                      <a:lumOff val="15000"/>
                    </a:schemeClr>
                  </a:solidFill>
                  <a:latin typeface="微软雅黑" panose="020B0503020204020204" pitchFamily="34" charset="-122"/>
                </a:rPr>
                <a:t>您的内容打在这里，或者通过复制您的文本后，在此框中选择粘贴，并选择只保留文字您的内容打在这里，您的内容打在这里，或者通过复制</a:t>
              </a:r>
            </a:p>
          </p:txBody>
        </p:sp>
        <p:sp>
          <p:nvSpPr>
            <p:cNvPr id="15" name="KSO_Shape"/>
            <p:cNvSpPr>
              <a:spLocks noChangeAspect="1"/>
            </p:cNvSpPr>
            <p:nvPr/>
          </p:nvSpPr>
          <p:spPr bwMode="auto">
            <a:xfrm>
              <a:off x="3287713" y="1868488"/>
              <a:ext cx="601662" cy="450850"/>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843F19"/>
            </a:solidFill>
            <a:ln>
              <a:noFill/>
            </a:ln>
            <a:extLst>
              <a:ext uri="{91240B29-F687-4F45-9708-019B960494DF}">
                <a14:hiddenLine xmlns:a14="http://schemas.microsoft.com/office/drawing/2010/main" w="9525">
                  <a:solidFill>
                    <a:srgbClr val="000000"/>
                  </a:solidFill>
                  <a:round/>
                </a14:hiddenLine>
              </a:ext>
            </a:extLst>
          </p:spPr>
          <p:txBody>
            <a:bodyPr bIns="480000" anchor="ctr">
              <a:scene3d>
                <a:camera prst="orthographicFront"/>
                <a:lightRig rig="threePt" dir="t"/>
              </a:scene3d>
              <a:sp3d>
                <a:contourClr>
                  <a:srgbClr val="FFFFFF"/>
                </a:contourClr>
              </a:sp3d>
            </a:bodyPr>
            <a:lstStyle/>
            <a:p>
              <a:pPr algn="ctr">
                <a:defRPr/>
              </a:pPr>
              <a:endParaRPr lang="zh-CN" altLang="en-US" dirty="0">
                <a:solidFill>
                  <a:srgbClr val="FFFFFF"/>
                </a:solidFill>
              </a:endParaRPr>
            </a:p>
          </p:txBody>
        </p:sp>
      </p:grpSp>
      <p:grpSp>
        <p:nvGrpSpPr>
          <p:cNvPr id="16" name="组合 15"/>
          <p:cNvGrpSpPr/>
          <p:nvPr/>
        </p:nvGrpSpPr>
        <p:grpSpPr>
          <a:xfrm>
            <a:off x="6288617" y="2110318"/>
            <a:ext cx="2224616" cy="3426882"/>
            <a:chOff x="4716463" y="1582738"/>
            <a:chExt cx="1668462" cy="2570162"/>
          </a:xfrm>
        </p:grpSpPr>
        <p:sp>
          <p:nvSpPr>
            <p:cNvPr id="17" name="圆角矩形 16"/>
            <p:cNvSpPr/>
            <p:nvPr/>
          </p:nvSpPr>
          <p:spPr>
            <a:xfrm>
              <a:off x="4716463" y="1582738"/>
              <a:ext cx="1668462" cy="2570162"/>
            </a:xfrm>
            <a:prstGeom prst="roundRect">
              <a:avLst>
                <a:gd name="adj" fmla="val 6705"/>
              </a:avLst>
            </a:prstGeom>
            <a:solidFill>
              <a:schemeClr val="bg1"/>
            </a:solidFill>
            <a:ln>
              <a:solidFill>
                <a:srgbClr val="843F1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8" name="直接连接符 17"/>
            <p:cNvCxnSpPr/>
            <p:nvPr/>
          </p:nvCxnSpPr>
          <p:spPr>
            <a:xfrm>
              <a:off x="4972050" y="2578100"/>
              <a:ext cx="1106488" cy="0"/>
            </a:xfrm>
            <a:prstGeom prst="line">
              <a:avLst/>
            </a:prstGeom>
            <a:ln>
              <a:solidFill>
                <a:srgbClr val="843F19"/>
              </a:solidFill>
            </a:ln>
          </p:spPr>
          <p:style>
            <a:lnRef idx="1">
              <a:schemeClr val="accent1"/>
            </a:lnRef>
            <a:fillRef idx="0">
              <a:schemeClr val="accent1"/>
            </a:fillRef>
            <a:effectRef idx="0">
              <a:schemeClr val="accent1"/>
            </a:effectRef>
            <a:fontRef idx="minor">
              <a:schemeClr val="tx1"/>
            </a:fontRef>
          </p:style>
        </p:cxnSp>
        <p:sp>
          <p:nvSpPr>
            <p:cNvPr id="19" name="文本框 26"/>
            <p:cNvSpPr txBox="1">
              <a:spLocks noChangeArrowheads="1"/>
            </p:cNvSpPr>
            <p:nvPr/>
          </p:nvSpPr>
          <p:spPr bwMode="auto">
            <a:xfrm>
              <a:off x="4832350" y="2667000"/>
              <a:ext cx="1438275" cy="31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Lao UI" panose="020B0502040204020203" pitchFamily="34" charset="0"/>
                  <a:ea typeface="微软雅黑" panose="020B0503020204020204" pitchFamily="34" charset="-122"/>
                </a:defRPr>
              </a:lvl1pPr>
              <a:lvl2pPr marL="742950" indent="-285750">
                <a:defRPr sz="1300">
                  <a:solidFill>
                    <a:schemeClr val="tx1"/>
                  </a:solidFill>
                  <a:latin typeface="Lao UI" panose="020B0502040204020203" pitchFamily="34" charset="0"/>
                  <a:ea typeface="微软雅黑" panose="020B0503020204020204" pitchFamily="34" charset="-122"/>
                </a:defRPr>
              </a:lvl2pPr>
              <a:lvl3pPr marL="1143000" indent="-228600">
                <a:defRPr sz="1300">
                  <a:solidFill>
                    <a:schemeClr val="tx1"/>
                  </a:solidFill>
                  <a:latin typeface="Lao UI" panose="020B0502040204020203" pitchFamily="34" charset="0"/>
                  <a:ea typeface="微软雅黑" panose="020B0503020204020204" pitchFamily="34" charset="-122"/>
                </a:defRPr>
              </a:lvl3pPr>
              <a:lvl4pPr marL="1600200" indent="-228600">
                <a:defRPr sz="1300">
                  <a:solidFill>
                    <a:schemeClr val="tx1"/>
                  </a:solidFill>
                  <a:latin typeface="Lao UI" panose="020B0502040204020203" pitchFamily="34" charset="0"/>
                  <a:ea typeface="微软雅黑" panose="020B0503020204020204" pitchFamily="34" charset="-122"/>
                </a:defRPr>
              </a:lvl4pPr>
              <a:lvl5pPr marL="2057400" indent="-228600">
                <a:defRPr sz="1300">
                  <a:solidFill>
                    <a:schemeClr val="tx1"/>
                  </a:solidFill>
                  <a:latin typeface="Lao UI" panose="020B0502040204020203"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Lao UI" panose="020B0502040204020203"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Lao UI" panose="020B0502040204020203"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Lao UI" panose="020B0502040204020203"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Lao UI" panose="020B0502040204020203" pitchFamily="34" charset="0"/>
                  <a:ea typeface="微软雅黑" panose="020B0503020204020204" pitchFamily="34" charset="-122"/>
                </a:defRPr>
              </a:lvl9pPr>
            </a:lstStyle>
            <a:p>
              <a:pPr algn="ctr"/>
              <a:r>
                <a:rPr lang="zh-CN" altLang="en-US" sz="2135" b="1" dirty="0">
                  <a:solidFill>
                    <a:srgbClr val="843F19"/>
                  </a:solidFill>
                </a:rPr>
                <a:t>填写大标题</a:t>
              </a:r>
            </a:p>
          </p:txBody>
        </p:sp>
        <p:sp>
          <p:nvSpPr>
            <p:cNvPr id="20" name="TextBox 61"/>
            <p:cNvSpPr txBox="1"/>
            <p:nvPr/>
          </p:nvSpPr>
          <p:spPr>
            <a:xfrm>
              <a:off x="4813300" y="3094038"/>
              <a:ext cx="1476375" cy="858960"/>
            </a:xfrm>
            <a:prstGeom prst="rect">
              <a:avLst/>
            </a:prstGeom>
            <a:noFill/>
          </p:spPr>
          <p:txBody>
            <a:bodyPr lIns="77245" tIns="38623" rIns="77245" bIns="38623">
              <a:spAutoFit/>
            </a:bodyPr>
            <a:lstStyle/>
            <a:p>
              <a:pPr algn="ctr">
                <a:lnSpc>
                  <a:spcPct val="130000"/>
                </a:lnSpc>
                <a:defRPr/>
              </a:pPr>
              <a:r>
                <a:rPr lang="zh-CN" altLang="en-US" sz="1065" dirty="0">
                  <a:solidFill>
                    <a:schemeClr val="tx1">
                      <a:lumMod val="85000"/>
                      <a:lumOff val="15000"/>
                    </a:schemeClr>
                  </a:solidFill>
                  <a:latin typeface="微软雅黑" panose="020B0503020204020204" pitchFamily="34" charset="-122"/>
                </a:rPr>
                <a:t>您的内容打在这里，或者通过复制您的文本后，在此框中选择粘贴，并选择只保留文字您的内容打在这里，您的内容打在这里，或者通过复制</a:t>
              </a:r>
            </a:p>
          </p:txBody>
        </p:sp>
        <p:sp>
          <p:nvSpPr>
            <p:cNvPr id="21" name="KSO_Shape"/>
            <p:cNvSpPr/>
            <p:nvPr/>
          </p:nvSpPr>
          <p:spPr bwMode="auto">
            <a:xfrm>
              <a:off x="5273675" y="1825625"/>
              <a:ext cx="503238" cy="50482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843F19"/>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grpSp>
        <p:nvGrpSpPr>
          <p:cNvPr id="22" name="组合 21"/>
          <p:cNvGrpSpPr/>
          <p:nvPr/>
        </p:nvGrpSpPr>
        <p:grpSpPr>
          <a:xfrm>
            <a:off x="8913284" y="2110318"/>
            <a:ext cx="2224616" cy="3426882"/>
            <a:chOff x="6684963" y="1582738"/>
            <a:chExt cx="1668462" cy="2570162"/>
          </a:xfrm>
        </p:grpSpPr>
        <p:sp>
          <p:nvSpPr>
            <p:cNvPr id="23" name="圆角矩形 22"/>
            <p:cNvSpPr/>
            <p:nvPr/>
          </p:nvSpPr>
          <p:spPr>
            <a:xfrm>
              <a:off x="6684963" y="1582738"/>
              <a:ext cx="1668462" cy="2570162"/>
            </a:xfrm>
            <a:prstGeom prst="roundRect">
              <a:avLst>
                <a:gd name="adj" fmla="val 6705"/>
              </a:avLst>
            </a:prstGeom>
            <a:solidFill>
              <a:schemeClr val="bg1"/>
            </a:solidFill>
            <a:ln>
              <a:solidFill>
                <a:srgbClr val="843F1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24" name="直接连接符 23"/>
            <p:cNvCxnSpPr/>
            <p:nvPr/>
          </p:nvCxnSpPr>
          <p:spPr>
            <a:xfrm>
              <a:off x="6940550" y="2578100"/>
              <a:ext cx="1106488" cy="0"/>
            </a:xfrm>
            <a:prstGeom prst="line">
              <a:avLst/>
            </a:prstGeom>
            <a:ln>
              <a:solidFill>
                <a:srgbClr val="843F19"/>
              </a:solidFill>
            </a:ln>
          </p:spPr>
          <p:style>
            <a:lnRef idx="1">
              <a:schemeClr val="accent1"/>
            </a:lnRef>
            <a:fillRef idx="0">
              <a:schemeClr val="accent1"/>
            </a:fillRef>
            <a:effectRef idx="0">
              <a:schemeClr val="accent1"/>
            </a:effectRef>
            <a:fontRef idx="minor">
              <a:schemeClr val="tx1"/>
            </a:fontRef>
          </p:style>
        </p:cxnSp>
        <p:sp>
          <p:nvSpPr>
            <p:cNvPr id="25" name="文本框 34"/>
            <p:cNvSpPr txBox="1">
              <a:spLocks noChangeArrowheads="1"/>
            </p:cNvSpPr>
            <p:nvPr/>
          </p:nvSpPr>
          <p:spPr bwMode="auto">
            <a:xfrm>
              <a:off x="6800850" y="2667000"/>
              <a:ext cx="1438275" cy="31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Lao UI" panose="020B0502040204020203" pitchFamily="34" charset="0"/>
                  <a:ea typeface="微软雅黑" panose="020B0503020204020204" pitchFamily="34" charset="-122"/>
                </a:defRPr>
              </a:lvl1pPr>
              <a:lvl2pPr marL="742950" indent="-285750">
                <a:defRPr sz="1300">
                  <a:solidFill>
                    <a:schemeClr val="tx1"/>
                  </a:solidFill>
                  <a:latin typeface="Lao UI" panose="020B0502040204020203" pitchFamily="34" charset="0"/>
                  <a:ea typeface="微软雅黑" panose="020B0503020204020204" pitchFamily="34" charset="-122"/>
                </a:defRPr>
              </a:lvl2pPr>
              <a:lvl3pPr marL="1143000" indent="-228600">
                <a:defRPr sz="1300">
                  <a:solidFill>
                    <a:schemeClr val="tx1"/>
                  </a:solidFill>
                  <a:latin typeface="Lao UI" panose="020B0502040204020203" pitchFamily="34" charset="0"/>
                  <a:ea typeface="微软雅黑" panose="020B0503020204020204" pitchFamily="34" charset="-122"/>
                </a:defRPr>
              </a:lvl3pPr>
              <a:lvl4pPr marL="1600200" indent="-228600">
                <a:defRPr sz="1300">
                  <a:solidFill>
                    <a:schemeClr val="tx1"/>
                  </a:solidFill>
                  <a:latin typeface="Lao UI" panose="020B0502040204020203" pitchFamily="34" charset="0"/>
                  <a:ea typeface="微软雅黑" panose="020B0503020204020204" pitchFamily="34" charset="-122"/>
                </a:defRPr>
              </a:lvl4pPr>
              <a:lvl5pPr marL="2057400" indent="-228600">
                <a:defRPr sz="1300">
                  <a:solidFill>
                    <a:schemeClr val="tx1"/>
                  </a:solidFill>
                  <a:latin typeface="Lao UI" panose="020B0502040204020203"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Lao UI" panose="020B0502040204020203"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Lao UI" panose="020B0502040204020203"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Lao UI" panose="020B0502040204020203"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Lao UI" panose="020B0502040204020203" pitchFamily="34" charset="0"/>
                  <a:ea typeface="微软雅黑" panose="020B0503020204020204" pitchFamily="34" charset="-122"/>
                </a:defRPr>
              </a:lvl9pPr>
            </a:lstStyle>
            <a:p>
              <a:pPr algn="ctr"/>
              <a:r>
                <a:rPr lang="zh-CN" altLang="en-US" sz="2135" b="1" dirty="0">
                  <a:solidFill>
                    <a:srgbClr val="843F19"/>
                  </a:solidFill>
                </a:rPr>
                <a:t>填写大标题</a:t>
              </a:r>
            </a:p>
          </p:txBody>
        </p:sp>
        <p:sp>
          <p:nvSpPr>
            <p:cNvPr id="26" name="TextBox 61"/>
            <p:cNvSpPr txBox="1"/>
            <p:nvPr/>
          </p:nvSpPr>
          <p:spPr>
            <a:xfrm>
              <a:off x="6781800" y="3094038"/>
              <a:ext cx="1476375" cy="858960"/>
            </a:xfrm>
            <a:prstGeom prst="rect">
              <a:avLst/>
            </a:prstGeom>
            <a:noFill/>
          </p:spPr>
          <p:txBody>
            <a:bodyPr lIns="77245" tIns="38623" rIns="77245" bIns="38623">
              <a:spAutoFit/>
            </a:bodyPr>
            <a:lstStyle/>
            <a:p>
              <a:pPr algn="ctr">
                <a:lnSpc>
                  <a:spcPct val="130000"/>
                </a:lnSpc>
                <a:defRPr/>
              </a:pPr>
              <a:r>
                <a:rPr lang="zh-CN" altLang="en-US" sz="1065" dirty="0">
                  <a:solidFill>
                    <a:schemeClr val="tx1">
                      <a:lumMod val="85000"/>
                      <a:lumOff val="15000"/>
                    </a:schemeClr>
                  </a:solidFill>
                  <a:latin typeface="微软雅黑" panose="020B0503020204020204" pitchFamily="34" charset="-122"/>
                </a:rPr>
                <a:t>您的内容打在这里，或者通过复制您的文本后，在此框中选择粘贴，并选择只保留文字您的内容打在这里，您的内容打在这里，或者通过复制</a:t>
              </a:r>
            </a:p>
          </p:txBody>
        </p:sp>
        <p:sp>
          <p:nvSpPr>
            <p:cNvPr id="27" name="KSO_Shape"/>
            <p:cNvSpPr>
              <a:spLocks noChangeAspect="1"/>
            </p:cNvSpPr>
            <p:nvPr/>
          </p:nvSpPr>
          <p:spPr bwMode="auto">
            <a:xfrm>
              <a:off x="7296150" y="1814513"/>
              <a:ext cx="395288" cy="514350"/>
            </a:xfrm>
            <a:custGeom>
              <a:avLst/>
              <a:gdLst>
                <a:gd name="T0" fmla="*/ 2147483646 w 5278"/>
                <a:gd name="T1" fmla="*/ 2147483646 h 6863"/>
                <a:gd name="T2" fmla="*/ 2147483646 w 5278"/>
                <a:gd name="T3" fmla="*/ 2147483646 h 6863"/>
                <a:gd name="T4" fmla="*/ 2147483646 w 5278"/>
                <a:gd name="T5" fmla="*/ 2147483646 h 6863"/>
                <a:gd name="T6" fmla="*/ 2147483646 w 5278"/>
                <a:gd name="T7" fmla="*/ 2147483646 h 6863"/>
                <a:gd name="T8" fmla="*/ 2147483646 w 5278"/>
                <a:gd name="T9" fmla="*/ 2147483646 h 6863"/>
                <a:gd name="T10" fmla="*/ 2147483646 w 5278"/>
                <a:gd name="T11" fmla="*/ 2147483646 h 6863"/>
                <a:gd name="T12" fmla="*/ 2147483646 w 5278"/>
                <a:gd name="T13" fmla="*/ 2147483646 h 6863"/>
                <a:gd name="T14" fmla="*/ 2147483646 w 5278"/>
                <a:gd name="T15" fmla="*/ 2147483646 h 6863"/>
                <a:gd name="T16" fmla="*/ 2147483646 w 5278"/>
                <a:gd name="T17" fmla="*/ 2147483646 h 6863"/>
                <a:gd name="T18" fmla="*/ 2147483646 w 5278"/>
                <a:gd name="T19" fmla="*/ 2147483646 h 6863"/>
                <a:gd name="T20" fmla="*/ 2147483646 w 5278"/>
                <a:gd name="T21" fmla="*/ 2147483646 h 6863"/>
                <a:gd name="T22" fmla="*/ 2147483646 w 5278"/>
                <a:gd name="T23" fmla="*/ 2147483646 h 6863"/>
                <a:gd name="T24" fmla="*/ 2147483646 w 5278"/>
                <a:gd name="T25" fmla="*/ 2147483646 h 6863"/>
                <a:gd name="T26" fmla="*/ 2147483646 w 5278"/>
                <a:gd name="T27" fmla="*/ 2147483646 h 6863"/>
                <a:gd name="T28" fmla="*/ 2147483646 w 5278"/>
                <a:gd name="T29" fmla="*/ 2147483646 h 6863"/>
                <a:gd name="T30" fmla="*/ 2147483646 w 5278"/>
                <a:gd name="T31" fmla="*/ 2147483646 h 6863"/>
                <a:gd name="T32" fmla="*/ 2147483646 w 5278"/>
                <a:gd name="T33" fmla="*/ 2147483646 h 6863"/>
                <a:gd name="T34" fmla="*/ 2147483646 w 5278"/>
                <a:gd name="T35" fmla="*/ 2147483646 h 6863"/>
                <a:gd name="T36" fmla="*/ 2147483646 w 5278"/>
                <a:gd name="T37" fmla="*/ 2147483646 h 6863"/>
                <a:gd name="T38" fmla="*/ 2147483646 w 5278"/>
                <a:gd name="T39" fmla="*/ 2147483646 h 6863"/>
                <a:gd name="T40" fmla="*/ 2147483646 w 5278"/>
                <a:gd name="T41" fmla="*/ 2147483646 h 6863"/>
                <a:gd name="T42" fmla="*/ 2147483646 w 5278"/>
                <a:gd name="T43" fmla="*/ 2147483646 h 6863"/>
                <a:gd name="T44" fmla="*/ 2147483646 w 5278"/>
                <a:gd name="T45" fmla="*/ 2147483646 h 6863"/>
                <a:gd name="T46" fmla="*/ 2147483646 w 5278"/>
                <a:gd name="T47" fmla="*/ 2147483646 h 6863"/>
                <a:gd name="T48" fmla="*/ 2147483646 w 5278"/>
                <a:gd name="T49" fmla="*/ 2147483646 h 6863"/>
                <a:gd name="T50" fmla="*/ 2147483646 w 5278"/>
                <a:gd name="T51" fmla="*/ 2147483646 h 6863"/>
                <a:gd name="T52" fmla="*/ 2147483646 w 5278"/>
                <a:gd name="T53" fmla="*/ 2147483646 h 6863"/>
                <a:gd name="T54" fmla="*/ 2147483646 w 5278"/>
                <a:gd name="T55" fmla="*/ 2147483646 h 6863"/>
                <a:gd name="T56" fmla="*/ 2147483646 w 5278"/>
                <a:gd name="T57" fmla="*/ 2147483646 h 6863"/>
                <a:gd name="T58" fmla="*/ 2147483646 w 5278"/>
                <a:gd name="T59" fmla="*/ 2147483646 h 6863"/>
                <a:gd name="T60" fmla="*/ 2147483646 w 5278"/>
                <a:gd name="T61" fmla="*/ 2147483646 h 6863"/>
                <a:gd name="T62" fmla="*/ 2147483646 w 5278"/>
                <a:gd name="T63" fmla="*/ 2147483646 h 6863"/>
                <a:gd name="T64" fmla="*/ 2147483646 w 5278"/>
                <a:gd name="T65" fmla="*/ 2147483646 h 6863"/>
                <a:gd name="T66" fmla="*/ 2147483646 w 5278"/>
                <a:gd name="T67" fmla="*/ 2147483646 h 6863"/>
                <a:gd name="T68" fmla="*/ 2147483646 w 5278"/>
                <a:gd name="T69" fmla="*/ 2147483646 h 6863"/>
                <a:gd name="T70" fmla="*/ 2147483646 w 5278"/>
                <a:gd name="T71" fmla="*/ 2147483646 h 6863"/>
                <a:gd name="T72" fmla="*/ 2147483646 w 5278"/>
                <a:gd name="T73" fmla="*/ 2147483646 h 6863"/>
                <a:gd name="T74" fmla="*/ 2147483646 w 5278"/>
                <a:gd name="T75" fmla="*/ 2147483646 h 6863"/>
                <a:gd name="T76" fmla="*/ 2147483646 w 5278"/>
                <a:gd name="T77" fmla="*/ 2147483646 h 6863"/>
                <a:gd name="T78" fmla="*/ 2147483646 w 5278"/>
                <a:gd name="T79" fmla="*/ 2147483646 h 6863"/>
                <a:gd name="T80" fmla="*/ 2147483646 w 5278"/>
                <a:gd name="T81" fmla="*/ 2147483646 h 6863"/>
                <a:gd name="T82" fmla="*/ 2147483646 w 5278"/>
                <a:gd name="T83" fmla="*/ 2147483646 h 6863"/>
                <a:gd name="T84" fmla="*/ 0 w 5278"/>
                <a:gd name="T85" fmla="*/ 2147483646 h 6863"/>
                <a:gd name="T86" fmla="*/ 2147483646 w 5278"/>
                <a:gd name="T87" fmla="*/ 2147483646 h 6863"/>
                <a:gd name="T88" fmla="*/ 2147483646 w 5278"/>
                <a:gd name="T89" fmla="*/ 2147483646 h 6863"/>
                <a:gd name="T90" fmla="*/ 2147483646 w 5278"/>
                <a:gd name="T91" fmla="*/ 2147483646 h 6863"/>
                <a:gd name="T92" fmla="*/ 2147483646 w 5278"/>
                <a:gd name="T93" fmla="*/ 2147483646 h 6863"/>
                <a:gd name="T94" fmla="*/ 2147483646 w 5278"/>
                <a:gd name="T95" fmla="*/ 2147483646 h 6863"/>
                <a:gd name="T96" fmla="*/ 2147483646 w 5278"/>
                <a:gd name="T97" fmla="*/ 1347340187 h 6863"/>
                <a:gd name="T98" fmla="*/ 2147483646 w 5278"/>
                <a:gd name="T99" fmla="*/ 513294381 h 6863"/>
                <a:gd name="T100" fmla="*/ 2147483646 w 5278"/>
                <a:gd name="T101" fmla="*/ 42761601 h 6863"/>
                <a:gd name="T102" fmla="*/ 2147483646 w 5278"/>
                <a:gd name="T103" fmla="*/ 21419384 h 6863"/>
                <a:gd name="T104" fmla="*/ 2147483646 w 5278"/>
                <a:gd name="T105" fmla="*/ 363589915 h 6863"/>
                <a:gd name="T106" fmla="*/ 2147483646 w 5278"/>
                <a:gd name="T107" fmla="*/ 1133454737 h 6863"/>
                <a:gd name="T108" fmla="*/ 2147483646 w 5278"/>
                <a:gd name="T109" fmla="*/ 2147483646 h 6863"/>
                <a:gd name="T110" fmla="*/ 2147483646 w 5278"/>
                <a:gd name="T111" fmla="*/ 2147483646 h 6863"/>
                <a:gd name="T112" fmla="*/ 2147483646 w 5278"/>
                <a:gd name="T113" fmla="*/ 2147483646 h 6863"/>
                <a:gd name="T114" fmla="*/ 2147483646 w 5278"/>
                <a:gd name="T115" fmla="*/ 2147483646 h 6863"/>
                <a:gd name="T116" fmla="*/ 2147483646 w 5278"/>
                <a:gd name="T117" fmla="*/ 2147483646 h 6863"/>
                <a:gd name="T118" fmla="*/ 2147483646 w 5278"/>
                <a:gd name="T119" fmla="*/ 2147483646 h 68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278" h="6863">
                  <a:moveTo>
                    <a:pt x="4046" y="5103"/>
                  </a:moveTo>
                  <a:lnTo>
                    <a:pt x="1054" y="5103"/>
                  </a:lnTo>
                  <a:lnTo>
                    <a:pt x="1054" y="4927"/>
                  </a:lnTo>
                  <a:lnTo>
                    <a:pt x="4046" y="4927"/>
                  </a:lnTo>
                  <a:lnTo>
                    <a:pt x="4046" y="5103"/>
                  </a:lnTo>
                  <a:close/>
                  <a:moveTo>
                    <a:pt x="2814" y="4575"/>
                  </a:moveTo>
                  <a:lnTo>
                    <a:pt x="1054" y="4575"/>
                  </a:lnTo>
                  <a:lnTo>
                    <a:pt x="1054" y="4399"/>
                  </a:lnTo>
                  <a:lnTo>
                    <a:pt x="2814" y="4399"/>
                  </a:lnTo>
                  <a:lnTo>
                    <a:pt x="2814" y="4575"/>
                  </a:lnTo>
                  <a:close/>
                  <a:moveTo>
                    <a:pt x="3342" y="4047"/>
                  </a:moveTo>
                  <a:lnTo>
                    <a:pt x="1054" y="4047"/>
                  </a:lnTo>
                  <a:lnTo>
                    <a:pt x="1054" y="3872"/>
                  </a:lnTo>
                  <a:lnTo>
                    <a:pt x="3342" y="3872"/>
                  </a:lnTo>
                  <a:lnTo>
                    <a:pt x="3342" y="4047"/>
                  </a:lnTo>
                  <a:close/>
                  <a:moveTo>
                    <a:pt x="4222" y="3520"/>
                  </a:moveTo>
                  <a:lnTo>
                    <a:pt x="1054" y="3520"/>
                  </a:lnTo>
                  <a:lnTo>
                    <a:pt x="1054" y="3344"/>
                  </a:lnTo>
                  <a:lnTo>
                    <a:pt x="4222" y="3344"/>
                  </a:lnTo>
                  <a:lnTo>
                    <a:pt x="4222" y="3520"/>
                  </a:lnTo>
                  <a:close/>
                  <a:moveTo>
                    <a:pt x="2814" y="2992"/>
                  </a:moveTo>
                  <a:lnTo>
                    <a:pt x="1054" y="2992"/>
                  </a:lnTo>
                  <a:lnTo>
                    <a:pt x="1054" y="2816"/>
                  </a:lnTo>
                  <a:lnTo>
                    <a:pt x="2814" y="2816"/>
                  </a:lnTo>
                  <a:lnTo>
                    <a:pt x="2814" y="2992"/>
                  </a:lnTo>
                  <a:close/>
                  <a:moveTo>
                    <a:pt x="4750" y="1056"/>
                  </a:moveTo>
                  <a:lnTo>
                    <a:pt x="3518" y="1056"/>
                  </a:lnTo>
                  <a:lnTo>
                    <a:pt x="3620" y="1362"/>
                  </a:lnTo>
                  <a:lnTo>
                    <a:pt x="3664" y="1373"/>
                  </a:lnTo>
                  <a:lnTo>
                    <a:pt x="3707" y="1385"/>
                  </a:lnTo>
                  <a:lnTo>
                    <a:pt x="3747" y="1397"/>
                  </a:lnTo>
                  <a:lnTo>
                    <a:pt x="3785" y="1412"/>
                  </a:lnTo>
                  <a:lnTo>
                    <a:pt x="3822" y="1426"/>
                  </a:lnTo>
                  <a:lnTo>
                    <a:pt x="3856" y="1441"/>
                  </a:lnTo>
                  <a:lnTo>
                    <a:pt x="3888" y="1458"/>
                  </a:lnTo>
                  <a:lnTo>
                    <a:pt x="3919" y="1476"/>
                  </a:lnTo>
                  <a:lnTo>
                    <a:pt x="3948" y="1494"/>
                  </a:lnTo>
                  <a:lnTo>
                    <a:pt x="3976" y="1513"/>
                  </a:lnTo>
                  <a:lnTo>
                    <a:pt x="4001" y="1534"/>
                  </a:lnTo>
                  <a:lnTo>
                    <a:pt x="4025" y="1555"/>
                  </a:lnTo>
                  <a:lnTo>
                    <a:pt x="4046" y="1577"/>
                  </a:lnTo>
                  <a:lnTo>
                    <a:pt x="4067" y="1599"/>
                  </a:lnTo>
                  <a:lnTo>
                    <a:pt x="4086" y="1622"/>
                  </a:lnTo>
                  <a:lnTo>
                    <a:pt x="4104" y="1646"/>
                  </a:lnTo>
                  <a:lnTo>
                    <a:pt x="4119" y="1671"/>
                  </a:lnTo>
                  <a:lnTo>
                    <a:pt x="4134" y="1696"/>
                  </a:lnTo>
                  <a:lnTo>
                    <a:pt x="4148" y="1723"/>
                  </a:lnTo>
                  <a:lnTo>
                    <a:pt x="4160" y="1749"/>
                  </a:lnTo>
                  <a:lnTo>
                    <a:pt x="4171" y="1777"/>
                  </a:lnTo>
                  <a:lnTo>
                    <a:pt x="4180" y="1805"/>
                  </a:lnTo>
                  <a:lnTo>
                    <a:pt x="4189" y="1834"/>
                  </a:lnTo>
                  <a:lnTo>
                    <a:pt x="4196" y="1863"/>
                  </a:lnTo>
                  <a:lnTo>
                    <a:pt x="4203" y="1892"/>
                  </a:lnTo>
                  <a:lnTo>
                    <a:pt x="4208" y="1923"/>
                  </a:lnTo>
                  <a:lnTo>
                    <a:pt x="4213" y="1953"/>
                  </a:lnTo>
                  <a:lnTo>
                    <a:pt x="4216" y="1984"/>
                  </a:lnTo>
                  <a:lnTo>
                    <a:pt x="4219" y="2015"/>
                  </a:lnTo>
                  <a:lnTo>
                    <a:pt x="4221" y="2047"/>
                  </a:lnTo>
                  <a:lnTo>
                    <a:pt x="4222" y="2078"/>
                  </a:lnTo>
                  <a:lnTo>
                    <a:pt x="4222" y="2111"/>
                  </a:lnTo>
                  <a:lnTo>
                    <a:pt x="1054" y="2111"/>
                  </a:lnTo>
                  <a:lnTo>
                    <a:pt x="1056" y="2081"/>
                  </a:lnTo>
                  <a:lnTo>
                    <a:pt x="1057" y="2050"/>
                  </a:lnTo>
                  <a:lnTo>
                    <a:pt x="1058" y="2020"/>
                  </a:lnTo>
                  <a:lnTo>
                    <a:pt x="1062" y="1990"/>
                  </a:lnTo>
                  <a:lnTo>
                    <a:pt x="1065" y="1960"/>
                  </a:lnTo>
                  <a:lnTo>
                    <a:pt x="1070" y="1931"/>
                  </a:lnTo>
                  <a:lnTo>
                    <a:pt x="1076" y="1902"/>
                  </a:lnTo>
                  <a:lnTo>
                    <a:pt x="1083" y="1874"/>
                  </a:lnTo>
                  <a:lnTo>
                    <a:pt x="1092" y="1846"/>
                  </a:lnTo>
                  <a:lnTo>
                    <a:pt x="1101" y="1819"/>
                  </a:lnTo>
                  <a:lnTo>
                    <a:pt x="1111" y="1792"/>
                  </a:lnTo>
                  <a:lnTo>
                    <a:pt x="1123" y="1766"/>
                  </a:lnTo>
                  <a:lnTo>
                    <a:pt x="1135" y="1740"/>
                  </a:lnTo>
                  <a:lnTo>
                    <a:pt x="1149" y="1714"/>
                  </a:lnTo>
                  <a:lnTo>
                    <a:pt x="1165" y="1690"/>
                  </a:lnTo>
                  <a:lnTo>
                    <a:pt x="1180" y="1665"/>
                  </a:lnTo>
                  <a:lnTo>
                    <a:pt x="1198" y="1643"/>
                  </a:lnTo>
                  <a:lnTo>
                    <a:pt x="1217" y="1620"/>
                  </a:lnTo>
                  <a:lnTo>
                    <a:pt x="1239" y="1597"/>
                  </a:lnTo>
                  <a:lnTo>
                    <a:pt x="1260" y="1576"/>
                  </a:lnTo>
                  <a:lnTo>
                    <a:pt x="1284" y="1555"/>
                  </a:lnTo>
                  <a:lnTo>
                    <a:pt x="1309" y="1535"/>
                  </a:lnTo>
                  <a:lnTo>
                    <a:pt x="1336" y="1516"/>
                  </a:lnTo>
                  <a:lnTo>
                    <a:pt x="1363" y="1498"/>
                  </a:lnTo>
                  <a:lnTo>
                    <a:pt x="1393" y="1480"/>
                  </a:lnTo>
                  <a:lnTo>
                    <a:pt x="1426" y="1463"/>
                  </a:lnTo>
                  <a:lnTo>
                    <a:pt x="1458" y="1447"/>
                  </a:lnTo>
                  <a:lnTo>
                    <a:pt x="1493" y="1432"/>
                  </a:lnTo>
                  <a:lnTo>
                    <a:pt x="1530" y="1418"/>
                  </a:lnTo>
                  <a:lnTo>
                    <a:pt x="1568" y="1404"/>
                  </a:lnTo>
                  <a:lnTo>
                    <a:pt x="1609" y="1392"/>
                  </a:lnTo>
                  <a:lnTo>
                    <a:pt x="1651" y="1380"/>
                  </a:lnTo>
                  <a:lnTo>
                    <a:pt x="1758" y="1056"/>
                  </a:lnTo>
                  <a:lnTo>
                    <a:pt x="526" y="1056"/>
                  </a:lnTo>
                  <a:lnTo>
                    <a:pt x="526" y="6335"/>
                  </a:lnTo>
                  <a:lnTo>
                    <a:pt x="4750" y="6335"/>
                  </a:lnTo>
                  <a:lnTo>
                    <a:pt x="4750" y="1056"/>
                  </a:lnTo>
                  <a:close/>
                  <a:moveTo>
                    <a:pt x="2638" y="265"/>
                  </a:moveTo>
                  <a:lnTo>
                    <a:pt x="2638" y="265"/>
                  </a:lnTo>
                  <a:lnTo>
                    <a:pt x="2611" y="266"/>
                  </a:lnTo>
                  <a:lnTo>
                    <a:pt x="2584" y="269"/>
                  </a:lnTo>
                  <a:lnTo>
                    <a:pt x="2559" y="275"/>
                  </a:lnTo>
                  <a:lnTo>
                    <a:pt x="2535" y="285"/>
                  </a:lnTo>
                  <a:lnTo>
                    <a:pt x="2513" y="296"/>
                  </a:lnTo>
                  <a:lnTo>
                    <a:pt x="2491" y="309"/>
                  </a:lnTo>
                  <a:lnTo>
                    <a:pt x="2471" y="324"/>
                  </a:lnTo>
                  <a:lnTo>
                    <a:pt x="2452" y="341"/>
                  </a:lnTo>
                  <a:lnTo>
                    <a:pt x="2435" y="360"/>
                  </a:lnTo>
                  <a:lnTo>
                    <a:pt x="2419" y="381"/>
                  </a:lnTo>
                  <a:lnTo>
                    <a:pt x="2406" y="402"/>
                  </a:lnTo>
                  <a:lnTo>
                    <a:pt x="2395" y="425"/>
                  </a:lnTo>
                  <a:lnTo>
                    <a:pt x="2386" y="449"/>
                  </a:lnTo>
                  <a:lnTo>
                    <a:pt x="2380" y="474"/>
                  </a:lnTo>
                  <a:lnTo>
                    <a:pt x="2375" y="500"/>
                  </a:lnTo>
                  <a:lnTo>
                    <a:pt x="2374" y="528"/>
                  </a:lnTo>
                  <a:lnTo>
                    <a:pt x="2375" y="554"/>
                  </a:lnTo>
                  <a:lnTo>
                    <a:pt x="2380" y="581"/>
                  </a:lnTo>
                  <a:lnTo>
                    <a:pt x="2386" y="606"/>
                  </a:lnTo>
                  <a:lnTo>
                    <a:pt x="2395" y="631"/>
                  </a:lnTo>
                  <a:lnTo>
                    <a:pt x="2406" y="654"/>
                  </a:lnTo>
                  <a:lnTo>
                    <a:pt x="2419" y="675"/>
                  </a:lnTo>
                  <a:lnTo>
                    <a:pt x="2435" y="696"/>
                  </a:lnTo>
                  <a:lnTo>
                    <a:pt x="2452" y="715"/>
                  </a:lnTo>
                  <a:lnTo>
                    <a:pt x="2471" y="732"/>
                  </a:lnTo>
                  <a:lnTo>
                    <a:pt x="2491" y="747"/>
                  </a:lnTo>
                  <a:lnTo>
                    <a:pt x="2513" y="760"/>
                  </a:lnTo>
                  <a:lnTo>
                    <a:pt x="2535" y="771"/>
                  </a:lnTo>
                  <a:lnTo>
                    <a:pt x="2559" y="779"/>
                  </a:lnTo>
                  <a:lnTo>
                    <a:pt x="2584" y="787"/>
                  </a:lnTo>
                  <a:lnTo>
                    <a:pt x="2611" y="790"/>
                  </a:lnTo>
                  <a:lnTo>
                    <a:pt x="2638" y="791"/>
                  </a:lnTo>
                  <a:lnTo>
                    <a:pt x="2665" y="790"/>
                  </a:lnTo>
                  <a:lnTo>
                    <a:pt x="2691" y="787"/>
                  </a:lnTo>
                  <a:lnTo>
                    <a:pt x="2716" y="779"/>
                  </a:lnTo>
                  <a:lnTo>
                    <a:pt x="2741" y="771"/>
                  </a:lnTo>
                  <a:lnTo>
                    <a:pt x="2764" y="760"/>
                  </a:lnTo>
                  <a:lnTo>
                    <a:pt x="2786" y="747"/>
                  </a:lnTo>
                  <a:lnTo>
                    <a:pt x="2806" y="732"/>
                  </a:lnTo>
                  <a:lnTo>
                    <a:pt x="2825" y="715"/>
                  </a:lnTo>
                  <a:lnTo>
                    <a:pt x="2842" y="696"/>
                  </a:lnTo>
                  <a:lnTo>
                    <a:pt x="2857" y="675"/>
                  </a:lnTo>
                  <a:lnTo>
                    <a:pt x="2871" y="654"/>
                  </a:lnTo>
                  <a:lnTo>
                    <a:pt x="2881" y="631"/>
                  </a:lnTo>
                  <a:lnTo>
                    <a:pt x="2890" y="606"/>
                  </a:lnTo>
                  <a:lnTo>
                    <a:pt x="2897" y="581"/>
                  </a:lnTo>
                  <a:lnTo>
                    <a:pt x="2900" y="554"/>
                  </a:lnTo>
                  <a:lnTo>
                    <a:pt x="2902" y="528"/>
                  </a:lnTo>
                  <a:lnTo>
                    <a:pt x="2900" y="500"/>
                  </a:lnTo>
                  <a:lnTo>
                    <a:pt x="2897" y="474"/>
                  </a:lnTo>
                  <a:lnTo>
                    <a:pt x="2890" y="449"/>
                  </a:lnTo>
                  <a:lnTo>
                    <a:pt x="2881" y="425"/>
                  </a:lnTo>
                  <a:lnTo>
                    <a:pt x="2871" y="402"/>
                  </a:lnTo>
                  <a:lnTo>
                    <a:pt x="2857" y="381"/>
                  </a:lnTo>
                  <a:lnTo>
                    <a:pt x="2842" y="360"/>
                  </a:lnTo>
                  <a:lnTo>
                    <a:pt x="2825" y="341"/>
                  </a:lnTo>
                  <a:lnTo>
                    <a:pt x="2806" y="324"/>
                  </a:lnTo>
                  <a:lnTo>
                    <a:pt x="2786" y="309"/>
                  </a:lnTo>
                  <a:lnTo>
                    <a:pt x="2764" y="296"/>
                  </a:lnTo>
                  <a:lnTo>
                    <a:pt x="2741" y="285"/>
                  </a:lnTo>
                  <a:lnTo>
                    <a:pt x="2716" y="275"/>
                  </a:lnTo>
                  <a:lnTo>
                    <a:pt x="2691" y="269"/>
                  </a:lnTo>
                  <a:lnTo>
                    <a:pt x="2665" y="266"/>
                  </a:lnTo>
                  <a:lnTo>
                    <a:pt x="2638" y="265"/>
                  </a:lnTo>
                  <a:close/>
                  <a:moveTo>
                    <a:pt x="0" y="6863"/>
                  </a:moveTo>
                  <a:lnTo>
                    <a:pt x="0" y="528"/>
                  </a:lnTo>
                  <a:lnTo>
                    <a:pt x="2110" y="528"/>
                  </a:lnTo>
                  <a:lnTo>
                    <a:pt x="2110" y="500"/>
                  </a:lnTo>
                  <a:lnTo>
                    <a:pt x="2113" y="474"/>
                  </a:lnTo>
                  <a:lnTo>
                    <a:pt x="2116" y="448"/>
                  </a:lnTo>
                  <a:lnTo>
                    <a:pt x="2121" y="421"/>
                  </a:lnTo>
                  <a:lnTo>
                    <a:pt x="2127" y="396"/>
                  </a:lnTo>
                  <a:lnTo>
                    <a:pt x="2134" y="371"/>
                  </a:lnTo>
                  <a:lnTo>
                    <a:pt x="2143" y="346"/>
                  </a:lnTo>
                  <a:lnTo>
                    <a:pt x="2152" y="322"/>
                  </a:lnTo>
                  <a:lnTo>
                    <a:pt x="2162" y="299"/>
                  </a:lnTo>
                  <a:lnTo>
                    <a:pt x="2174" y="277"/>
                  </a:lnTo>
                  <a:lnTo>
                    <a:pt x="2187" y="254"/>
                  </a:lnTo>
                  <a:lnTo>
                    <a:pt x="2200" y="232"/>
                  </a:lnTo>
                  <a:lnTo>
                    <a:pt x="2216" y="212"/>
                  </a:lnTo>
                  <a:lnTo>
                    <a:pt x="2231" y="192"/>
                  </a:lnTo>
                  <a:lnTo>
                    <a:pt x="2248" y="172"/>
                  </a:lnTo>
                  <a:lnTo>
                    <a:pt x="2265" y="154"/>
                  </a:lnTo>
                  <a:lnTo>
                    <a:pt x="2283" y="136"/>
                  </a:lnTo>
                  <a:lnTo>
                    <a:pt x="2302" y="121"/>
                  </a:lnTo>
                  <a:lnTo>
                    <a:pt x="2322" y="105"/>
                  </a:lnTo>
                  <a:lnTo>
                    <a:pt x="2343" y="90"/>
                  </a:lnTo>
                  <a:lnTo>
                    <a:pt x="2364" y="77"/>
                  </a:lnTo>
                  <a:lnTo>
                    <a:pt x="2387" y="63"/>
                  </a:lnTo>
                  <a:lnTo>
                    <a:pt x="2410" y="53"/>
                  </a:lnTo>
                  <a:lnTo>
                    <a:pt x="2432" y="42"/>
                  </a:lnTo>
                  <a:lnTo>
                    <a:pt x="2456" y="32"/>
                  </a:lnTo>
                  <a:lnTo>
                    <a:pt x="2481" y="24"/>
                  </a:lnTo>
                  <a:lnTo>
                    <a:pt x="2507" y="17"/>
                  </a:lnTo>
                  <a:lnTo>
                    <a:pt x="2532" y="11"/>
                  </a:lnTo>
                  <a:lnTo>
                    <a:pt x="2558" y="6"/>
                  </a:lnTo>
                  <a:lnTo>
                    <a:pt x="2584" y="2"/>
                  </a:lnTo>
                  <a:lnTo>
                    <a:pt x="2611" y="1"/>
                  </a:lnTo>
                  <a:lnTo>
                    <a:pt x="2638" y="0"/>
                  </a:lnTo>
                  <a:lnTo>
                    <a:pt x="2665" y="1"/>
                  </a:lnTo>
                  <a:lnTo>
                    <a:pt x="2692" y="2"/>
                  </a:lnTo>
                  <a:lnTo>
                    <a:pt x="2718" y="6"/>
                  </a:lnTo>
                  <a:lnTo>
                    <a:pt x="2745" y="11"/>
                  </a:lnTo>
                  <a:lnTo>
                    <a:pt x="2770" y="17"/>
                  </a:lnTo>
                  <a:lnTo>
                    <a:pt x="2795" y="24"/>
                  </a:lnTo>
                  <a:lnTo>
                    <a:pt x="2820" y="32"/>
                  </a:lnTo>
                  <a:lnTo>
                    <a:pt x="2844" y="42"/>
                  </a:lnTo>
                  <a:lnTo>
                    <a:pt x="2867" y="53"/>
                  </a:lnTo>
                  <a:lnTo>
                    <a:pt x="2890" y="63"/>
                  </a:lnTo>
                  <a:lnTo>
                    <a:pt x="2912" y="77"/>
                  </a:lnTo>
                  <a:lnTo>
                    <a:pt x="2934" y="90"/>
                  </a:lnTo>
                  <a:lnTo>
                    <a:pt x="2954" y="105"/>
                  </a:lnTo>
                  <a:lnTo>
                    <a:pt x="2975" y="121"/>
                  </a:lnTo>
                  <a:lnTo>
                    <a:pt x="2994" y="136"/>
                  </a:lnTo>
                  <a:lnTo>
                    <a:pt x="3012" y="154"/>
                  </a:lnTo>
                  <a:lnTo>
                    <a:pt x="3030" y="172"/>
                  </a:lnTo>
                  <a:lnTo>
                    <a:pt x="3045" y="192"/>
                  </a:lnTo>
                  <a:lnTo>
                    <a:pt x="3062" y="212"/>
                  </a:lnTo>
                  <a:lnTo>
                    <a:pt x="3076" y="232"/>
                  </a:lnTo>
                  <a:lnTo>
                    <a:pt x="3090" y="254"/>
                  </a:lnTo>
                  <a:lnTo>
                    <a:pt x="3103" y="277"/>
                  </a:lnTo>
                  <a:lnTo>
                    <a:pt x="3115" y="299"/>
                  </a:lnTo>
                  <a:lnTo>
                    <a:pt x="3126" y="322"/>
                  </a:lnTo>
                  <a:lnTo>
                    <a:pt x="3134" y="346"/>
                  </a:lnTo>
                  <a:lnTo>
                    <a:pt x="3142" y="371"/>
                  </a:lnTo>
                  <a:lnTo>
                    <a:pt x="3149" y="396"/>
                  </a:lnTo>
                  <a:lnTo>
                    <a:pt x="3155" y="421"/>
                  </a:lnTo>
                  <a:lnTo>
                    <a:pt x="3160" y="448"/>
                  </a:lnTo>
                  <a:lnTo>
                    <a:pt x="3164" y="474"/>
                  </a:lnTo>
                  <a:lnTo>
                    <a:pt x="3166" y="500"/>
                  </a:lnTo>
                  <a:lnTo>
                    <a:pt x="3166" y="528"/>
                  </a:lnTo>
                  <a:lnTo>
                    <a:pt x="5278" y="528"/>
                  </a:lnTo>
                  <a:lnTo>
                    <a:pt x="5278" y="6863"/>
                  </a:lnTo>
                  <a:lnTo>
                    <a:pt x="0" y="6863"/>
                  </a:lnTo>
                  <a:close/>
                </a:path>
              </a:pathLst>
            </a:custGeom>
            <a:solidFill>
              <a:srgbClr val="843F19"/>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sp>
        <p:nvSpPr>
          <p:cNvPr id="28" name="文本框 27"/>
          <p:cNvSpPr txBox="1"/>
          <p:nvPr/>
        </p:nvSpPr>
        <p:spPr>
          <a:xfrm>
            <a:off x="3862918" y="273051"/>
            <a:ext cx="4466167" cy="830997"/>
          </a:xfrm>
          <a:prstGeom prst="rect">
            <a:avLst/>
          </a:prstGeom>
          <a:noFill/>
        </p:spPr>
        <p:txBody>
          <a:bodyPr>
            <a:spAutoFit/>
          </a:bodyPr>
          <a:lstStyle/>
          <a:p>
            <a:pPr algn="ctr">
              <a:defRPr/>
            </a:pPr>
            <a:r>
              <a:rPr lang="en-US" altLang="zh-CN" sz="4800" dirty="0">
                <a:solidFill>
                  <a:srgbClr val="843F19"/>
                </a:solidFill>
                <a:latin typeface="+mn-ea"/>
              </a:rPr>
              <a:t>CONTENTS</a:t>
            </a:r>
            <a:endParaRPr lang="zh-CN" altLang="en-US" sz="4800" dirty="0">
              <a:solidFill>
                <a:srgbClr val="843F19"/>
              </a:solidFill>
              <a:latin typeface="+mn-ea"/>
            </a:endParaRPr>
          </a:p>
        </p:txBody>
      </p:sp>
      <p:sp>
        <p:nvSpPr>
          <p:cNvPr id="29" name="Text Box 10"/>
          <p:cNvSpPr txBox="1">
            <a:spLocks noChangeArrowheads="1"/>
          </p:cNvSpPr>
          <p:nvPr/>
        </p:nvSpPr>
        <p:spPr bwMode="auto">
          <a:xfrm>
            <a:off x="3452285" y="1045634"/>
            <a:ext cx="5287433" cy="554254"/>
          </a:xfrm>
          <a:prstGeom prst="rect">
            <a:avLst/>
          </a:prstGeom>
          <a:noFill/>
          <a:ln w="9525">
            <a:noFill/>
            <a:miter lim="800000"/>
          </a:ln>
        </p:spPr>
        <p:txBody>
          <a:bodyPr lIns="60960" tIns="30480" rIns="60960" bIns="30480">
            <a:spAutoFit/>
          </a:bodyPr>
          <a:lstStyle/>
          <a:p>
            <a:pPr algn="ctr">
              <a:lnSpc>
                <a:spcPct val="150000"/>
              </a:lnSpc>
              <a:defRPr/>
            </a:pPr>
            <a:r>
              <a:rPr lang="zh-CN" altLang="en-US" sz="1065" dirty="0">
                <a:solidFill>
                  <a:schemeClr val="tx1">
                    <a:lumMod val="95000"/>
                    <a:lumOff val="5000"/>
                  </a:schemeClr>
                </a:solidFill>
                <a:latin typeface="微软雅黑" panose="020B0503020204020204" pitchFamily="34" charset="-122"/>
              </a:rPr>
              <a:t>您的内容打在这里，或者通过复制您的文本后，在此框中选择粘贴，并选择只保留文字，您的内容打在这里或者粘贴，您的内容打在这里或者通过复制您的文本后</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30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70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110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1000"/>
                                        <p:tgtEl>
                                          <p:spTgt spid="22"/>
                                        </p:tgtEl>
                                      </p:cBhvr>
                                    </p:animEffect>
                                    <p:anim calcmode="lin" valueType="num">
                                      <p:cBhvr>
                                        <p:cTn id="34" dur="1000" fill="hold"/>
                                        <p:tgtEl>
                                          <p:spTgt spid="22"/>
                                        </p:tgtEl>
                                        <p:attrNameLst>
                                          <p:attrName>ppt_x</p:attrName>
                                        </p:attrNameLst>
                                      </p:cBhvr>
                                      <p:tavLst>
                                        <p:tav tm="0">
                                          <p:val>
                                            <p:strVal val="#ppt_x"/>
                                          </p:val>
                                        </p:tav>
                                        <p:tav tm="100000">
                                          <p:val>
                                            <p:strVal val="#ppt_x"/>
                                          </p:val>
                                        </p:tav>
                                      </p:tavLst>
                                    </p:anim>
                                    <p:anim calcmode="lin" valueType="num">
                                      <p:cBhvr>
                                        <p:cTn id="3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281941" y="1406608"/>
            <a:ext cx="6321030" cy="4374383"/>
          </a:xfrm>
          <a:prstGeom prst="roundRect">
            <a:avLst>
              <a:gd name="adj" fmla="val 4910"/>
            </a:avLst>
          </a:prstGeom>
          <a:solidFill>
            <a:sysClr val="window" lastClr="FFFFFF"/>
          </a:solidFill>
          <a:ln w="25400" cap="flat" cmpd="sng" algn="ctr">
            <a:noFill/>
            <a:prstDash val="solid"/>
          </a:ln>
          <a:effectLst>
            <a:outerShdw blurRad="50800" dist="38100" dir="2700000" algn="tl" rotWithShape="0">
              <a:prstClr val="black">
                <a:alpha val="40000"/>
              </a:prstClr>
            </a:outerShdw>
          </a:effectLst>
        </p:spPr>
        <p:txBody>
          <a:bodyPr lIns="121908" tIns="60954" rIns="121908" bIns="60954" rtlCol="0" anchor="ctr"/>
          <a:lstStyle/>
          <a:p>
            <a:pPr algn="ctr" defTabSz="1218565">
              <a:defRPr/>
            </a:pPr>
            <a:endParaRPr lang="en-US" sz="1600" kern="0">
              <a:solidFill>
                <a:sysClr val="window" lastClr="FFFFFF"/>
              </a:solidFill>
              <a:latin typeface="Calibri" panose="020F0502020204030204"/>
            </a:endParaRPr>
          </a:p>
        </p:txBody>
      </p:sp>
      <p:sp>
        <p:nvSpPr>
          <p:cNvPr id="4" name="圆角矩形 3"/>
          <p:cNvSpPr/>
          <p:nvPr/>
        </p:nvSpPr>
        <p:spPr>
          <a:xfrm>
            <a:off x="1281941" y="1406608"/>
            <a:ext cx="6221293" cy="4374383"/>
          </a:xfrm>
          <a:prstGeom prst="roundRect">
            <a:avLst>
              <a:gd name="adj" fmla="val 4910"/>
            </a:avLst>
          </a:prstGeom>
          <a:solidFill>
            <a:sysClr val="window" lastClr="FFFFFF"/>
          </a:solidFill>
          <a:ln w="25400" cap="flat" cmpd="sng" algn="ctr">
            <a:noFill/>
            <a:prstDash val="solid"/>
          </a:ln>
          <a:effectLst>
            <a:outerShdw blurRad="50800" dist="38100" dir="2700000" algn="tl" rotWithShape="0">
              <a:prstClr val="black">
                <a:alpha val="40000"/>
              </a:prstClr>
            </a:outerShdw>
          </a:effectLst>
        </p:spPr>
        <p:txBody>
          <a:bodyPr lIns="121908" tIns="60954" rIns="121908" bIns="60954" rtlCol="0" anchor="ctr"/>
          <a:lstStyle/>
          <a:p>
            <a:pPr algn="ctr" defTabSz="1218565">
              <a:defRPr/>
            </a:pPr>
            <a:endParaRPr lang="en-US" sz="1600" kern="0">
              <a:solidFill>
                <a:sysClr val="window" lastClr="FFFFFF"/>
              </a:solidFill>
              <a:latin typeface="Calibri" panose="020F0502020204030204"/>
            </a:endParaRPr>
          </a:p>
        </p:txBody>
      </p:sp>
      <p:grpSp>
        <p:nvGrpSpPr>
          <p:cNvPr id="5" name="组合 4"/>
          <p:cNvGrpSpPr/>
          <p:nvPr/>
        </p:nvGrpSpPr>
        <p:grpSpPr>
          <a:xfrm>
            <a:off x="1845233" y="1406608"/>
            <a:ext cx="8653987" cy="848653"/>
            <a:chOff x="1167484" y="1054955"/>
            <a:chExt cx="6491335" cy="636490"/>
          </a:xfrm>
        </p:grpSpPr>
        <p:sp>
          <p:nvSpPr>
            <p:cNvPr id="6" name="圆角矩形 5"/>
            <p:cNvSpPr/>
            <p:nvPr/>
          </p:nvSpPr>
          <p:spPr>
            <a:xfrm>
              <a:off x="1167484" y="1054955"/>
              <a:ext cx="4576882" cy="636489"/>
            </a:xfrm>
            <a:prstGeom prst="roundRect">
              <a:avLst>
                <a:gd name="adj" fmla="val 4910"/>
              </a:avLst>
            </a:prstGeom>
            <a:solidFill>
              <a:schemeClr val="accent1"/>
            </a:solidFill>
            <a:ln w="25400" cap="flat" cmpd="sng" algn="ctr">
              <a:noFill/>
              <a:prstDash val="solid"/>
            </a:ln>
            <a:effectLst>
              <a:outerShdw blurRad="50800" dist="38100" dir="2700000" algn="tl" rotWithShape="0">
                <a:prstClr val="black">
                  <a:alpha val="32000"/>
                </a:prstClr>
              </a:outerShdw>
            </a:effectLst>
          </p:spPr>
          <p:txBody>
            <a:bodyPr rtlCol="0" anchor="ctr"/>
            <a:lstStyle/>
            <a:p>
              <a:pPr algn="ctr" defTabSz="1218565">
                <a:defRPr/>
              </a:pPr>
              <a:endParaRPr lang="en-US" sz="1600" kern="0">
                <a:solidFill>
                  <a:sysClr val="window" lastClr="FFFFFF"/>
                </a:solidFill>
                <a:latin typeface="Calibri" panose="020F0502020204030204"/>
              </a:endParaRPr>
            </a:p>
          </p:txBody>
        </p:sp>
        <p:sp>
          <p:nvSpPr>
            <p:cNvPr id="7" name="圆角矩形 6"/>
            <p:cNvSpPr/>
            <p:nvPr/>
          </p:nvSpPr>
          <p:spPr>
            <a:xfrm>
              <a:off x="1167484" y="1054956"/>
              <a:ext cx="1354683" cy="636489"/>
            </a:xfrm>
            <a:prstGeom prst="roundRect">
              <a:avLst>
                <a:gd name="adj" fmla="val 4910"/>
              </a:avLst>
            </a:prstGeom>
            <a:solidFill>
              <a:sysClr val="window" lastClr="FFFFFF"/>
            </a:solidFill>
            <a:ln w="25400" cap="flat" cmpd="sng" algn="ctr">
              <a:noFill/>
              <a:prstDash val="solid"/>
            </a:ln>
            <a:effectLst>
              <a:outerShdw blurRad="50800" dist="101600" algn="l" rotWithShape="0">
                <a:prstClr val="black">
                  <a:alpha val="8000"/>
                </a:prstClr>
              </a:outerShdw>
            </a:effectLst>
          </p:spPr>
          <p:txBody>
            <a:bodyPr rtlCol="0" anchor="ctr"/>
            <a:lstStyle/>
            <a:p>
              <a:pPr algn="ctr" defTabSz="1218565">
                <a:defRPr/>
              </a:pPr>
              <a:endParaRPr lang="en-US" sz="1600" kern="0">
                <a:solidFill>
                  <a:sysClr val="window" lastClr="FFFFFF"/>
                </a:solidFill>
                <a:latin typeface="Calibri" panose="020F0502020204030204"/>
              </a:endParaRPr>
            </a:p>
          </p:txBody>
        </p:sp>
        <p:sp>
          <p:nvSpPr>
            <p:cNvPr id="8" name="矩形 7"/>
            <p:cNvSpPr/>
            <p:nvPr/>
          </p:nvSpPr>
          <p:spPr>
            <a:xfrm>
              <a:off x="5755195" y="1266734"/>
              <a:ext cx="1903624" cy="326622"/>
            </a:xfrm>
            <a:prstGeom prst="rect">
              <a:avLst/>
            </a:prstGeom>
            <a:solidFill>
              <a:schemeClr val="accent1">
                <a:lumMod val="75000"/>
              </a:schemeClr>
            </a:solidFill>
            <a:ln w="25400" cap="flat" cmpd="sng" algn="ctr">
              <a:noFill/>
              <a:prstDash val="solid"/>
            </a:ln>
            <a:effectLst>
              <a:outerShdw blurRad="50800" dist="38100" dir="2700000" algn="tl" rotWithShape="0">
                <a:prstClr val="black">
                  <a:alpha val="32000"/>
                </a:prstClr>
              </a:outerShdw>
            </a:effectLst>
          </p:spPr>
          <p:txBody>
            <a:bodyPr rtlCol="0" anchor="ctr"/>
            <a:lstStyle/>
            <a:p>
              <a:pPr algn="ctr" defTabSz="1218565">
                <a:defRPr/>
              </a:pPr>
              <a:endParaRPr lang="en-US" sz="1600" kern="0">
                <a:solidFill>
                  <a:sysClr val="window" lastClr="FFFFFF"/>
                </a:solidFill>
                <a:latin typeface="Calibri" panose="020F0502020204030204"/>
              </a:endParaRPr>
            </a:p>
          </p:txBody>
        </p:sp>
        <p:sp>
          <p:nvSpPr>
            <p:cNvPr id="9" name="TextBox 8"/>
            <p:cNvSpPr txBox="1"/>
            <p:nvPr/>
          </p:nvSpPr>
          <p:spPr>
            <a:xfrm>
              <a:off x="5848301" y="1298950"/>
              <a:ext cx="1810518" cy="24468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1218565">
                <a:defRPr/>
              </a:pPr>
              <a:r>
                <a:rPr lang="zh-CN" altLang="en-US" sz="1900" b="0" dirty="0">
                  <a:solidFill>
                    <a:sysClr val="window" lastClr="FFFFFF"/>
                  </a:solidFill>
                </a:rPr>
                <a:t>输入文本</a:t>
              </a:r>
            </a:p>
          </p:txBody>
        </p:sp>
        <p:sp>
          <p:nvSpPr>
            <p:cNvPr id="10" name="TextBox 9"/>
            <p:cNvSpPr txBox="1"/>
            <p:nvPr/>
          </p:nvSpPr>
          <p:spPr>
            <a:xfrm>
              <a:off x="1407616" y="1245501"/>
              <a:ext cx="874414" cy="36471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1218565">
                <a:defRPr/>
              </a:pPr>
              <a:r>
                <a:rPr lang="en-US" altLang="zh-CN" sz="3200" b="0" dirty="0">
                  <a:solidFill>
                    <a:sysClr val="windowText" lastClr="000000">
                      <a:lumMod val="50000"/>
                      <a:lumOff val="50000"/>
                    </a:sysClr>
                  </a:solidFill>
                </a:rPr>
                <a:t>01</a:t>
              </a:r>
              <a:endParaRPr lang="zh-CN" altLang="en-US" sz="3200" b="0" dirty="0">
                <a:solidFill>
                  <a:sysClr val="windowText" lastClr="000000">
                    <a:lumMod val="50000"/>
                    <a:lumOff val="50000"/>
                  </a:sysClr>
                </a:solidFill>
              </a:endParaRPr>
            </a:p>
          </p:txBody>
        </p:sp>
        <p:sp>
          <p:nvSpPr>
            <p:cNvPr id="11" name="TextBox 10"/>
            <p:cNvSpPr txBox="1"/>
            <p:nvPr/>
          </p:nvSpPr>
          <p:spPr>
            <a:xfrm>
              <a:off x="2542656" y="1200469"/>
              <a:ext cx="3351075" cy="392415"/>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请在此粘贴或者输入你的文字内容</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请在此粘贴或者输入你的文字内容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1859670" y="2250261"/>
            <a:ext cx="8652247" cy="848652"/>
            <a:chOff x="1178314" y="1687695"/>
            <a:chExt cx="6490030" cy="636489"/>
          </a:xfrm>
        </p:grpSpPr>
        <p:sp>
          <p:nvSpPr>
            <p:cNvPr id="13" name="圆角矩形 12"/>
            <p:cNvSpPr/>
            <p:nvPr/>
          </p:nvSpPr>
          <p:spPr>
            <a:xfrm>
              <a:off x="1178314" y="1687695"/>
              <a:ext cx="4576882" cy="636489"/>
            </a:xfrm>
            <a:prstGeom prst="roundRect">
              <a:avLst>
                <a:gd name="adj" fmla="val 4910"/>
              </a:avLst>
            </a:prstGeom>
            <a:solidFill>
              <a:schemeClr val="accent2"/>
            </a:solidFill>
            <a:ln w="25400" cap="flat" cmpd="sng" algn="ctr">
              <a:noFill/>
              <a:prstDash val="solid"/>
            </a:ln>
            <a:effectLst>
              <a:outerShdw blurRad="50800" dist="38100" dir="2700000" algn="tl" rotWithShape="0">
                <a:prstClr val="black">
                  <a:alpha val="32000"/>
                </a:prstClr>
              </a:outerShdw>
            </a:effectLst>
          </p:spPr>
          <p:txBody>
            <a:bodyPr rtlCol="0" anchor="ctr"/>
            <a:lstStyle/>
            <a:p>
              <a:pPr algn="ctr" defTabSz="1218565">
                <a:defRPr/>
              </a:pPr>
              <a:endParaRPr lang="en-US" sz="1600" kern="0">
                <a:solidFill>
                  <a:sysClr val="window" lastClr="FFFFFF"/>
                </a:solidFill>
                <a:latin typeface="Calibri" panose="020F0502020204030204"/>
              </a:endParaRPr>
            </a:p>
          </p:txBody>
        </p:sp>
        <p:sp>
          <p:nvSpPr>
            <p:cNvPr id="14" name="矩形 13"/>
            <p:cNvSpPr/>
            <p:nvPr/>
          </p:nvSpPr>
          <p:spPr>
            <a:xfrm>
              <a:off x="5755195" y="1869768"/>
              <a:ext cx="1903624" cy="326622"/>
            </a:xfrm>
            <a:prstGeom prst="rect">
              <a:avLst/>
            </a:prstGeom>
            <a:solidFill>
              <a:schemeClr val="accent2">
                <a:lumMod val="75000"/>
              </a:schemeClr>
            </a:solidFill>
            <a:ln w="25400" cap="flat" cmpd="sng" algn="ctr">
              <a:noFill/>
              <a:prstDash val="solid"/>
            </a:ln>
            <a:effectLst>
              <a:outerShdw blurRad="50800" dist="38100" dir="2700000" algn="tl" rotWithShape="0">
                <a:prstClr val="black">
                  <a:alpha val="32000"/>
                </a:prstClr>
              </a:outerShdw>
            </a:effectLst>
          </p:spPr>
          <p:txBody>
            <a:bodyPr rtlCol="0" anchor="ctr"/>
            <a:lstStyle/>
            <a:p>
              <a:pPr algn="ctr" defTabSz="1218565">
                <a:defRPr/>
              </a:pPr>
              <a:endParaRPr lang="en-US" sz="1600" kern="0">
                <a:solidFill>
                  <a:sysClr val="window" lastClr="FFFFFF"/>
                </a:solidFill>
                <a:latin typeface="Calibri" panose="020F0502020204030204"/>
              </a:endParaRPr>
            </a:p>
          </p:txBody>
        </p:sp>
        <p:sp>
          <p:nvSpPr>
            <p:cNvPr id="15" name="TextBox 14"/>
            <p:cNvSpPr txBox="1"/>
            <p:nvPr/>
          </p:nvSpPr>
          <p:spPr>
            <a:xfrm>
              <a:off x="1407616" y="1917774"/>
              <a:ext cx="874414" cy="36471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1218565">
                <a:defRPr/>
              </a:pPr>
              <a:r>
                <a:rPr lang="en-US" altLang="zh-CN" sz="3200" b="0" dirty="0">
                  <a:solidFill>
                    <a:sysClr val="window" lastClr="FFFFFF"/>
                  </a:solidFill>
                </a:rPr>
                <a:t>02</a:t>
              </a:r>
              <a:endParaRPr lang="zh-CN" altLang="en-US" sz="3200" b="0" dirty="0">
                <a:solidFill>
                  <a:sysClr val="window" lastClr="FFFFFF"/>
                </a:solidFill>
              </a:endParaRPr>
            </a:p>
          </p:txBody>
        </p:sp>
        <p:sp>
          <p:nvSpPr>
            <p:cNvPr id="16" name="TextBox 15"/>
            <p:cNvSpPr txBox="1"/>
            <p:nvPr/>
          </p:nvSpPr>
          <p:spPr>
            <a:xfrm>
              <a:off x="2514081" y="1800544"/>
              <a:ext cx="3351075" cy="392415"/>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请在此粘贴或者输入你的文字内容</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请在此粘贴或者输入你的文字内容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5857826" y="1908550"/>
              <a:ext cx="1810518" cy="24468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1218565">
                <a:defRPr/>
              </a:pPr>
              <a:r>
                <a:rPr lang="zh-CN" altLang="en-US" sz="1900" b="0" dirty="0">
                  <a:solidFill>
                    <a:sysClr val="window" lastClr="FFFFFF"/>
                  </a:solidFill>
                </a:rPr>
                <a:t>输入文本</a:t>
              </a:r>
            </a:p>
          </p:txBody>
        </p:sp>
      </p:grpSp>
      <p:grpSp>
        <p:nvGrpSpPr>
          <p:cNvPr id="18" name="组合 17"/>
          <p:cNvGrpSpPr/>
          <p:nvPr/>
        </p:nvGrpSpPr>
        <p:grpSpPr>
          <a:xfrm>
            <a:off x="1845233" y="3103911"/>
            <a:ext cx="8653987" cy="848655"/>
            <a:chOff x="1167484" y="2327932"/>
            <a:chExt cx="6491335" cy="636491"/>
          </a:xfrm>
        </p:grpSpPr>
        <p:sp>
          <p:nvSpPr>
            <p:cNvPr id="19" name="圆角矩形 18"/>
            <p:cNvSpPr/>
            <p:nvPr/>
          </p:nvSpPr>
          <p:spPr>
            <a:xfrm>
              <a:off x="1167484" y="2327932"/>
              <a:ext cx="4576882" cy="636489"/>
            </a:xfrm>
            <a:prstGeom prst="roundRect">
              <a:avLst>
                <a:gd name="adj" fmla="val 4910"/>
              </a:avLst>
            </a:prstGeom>
            <a:solidFill>
              <a:schemeClr val="accent4"/>
            </a:solidFill>
            <a:ln w="25400" cap="flat" cmpd="sng" algn="ctr">
              <a:noFill/>
              <a:prstDash val="solid"/>
            </a:ln>
            <a:effectLst>
              <a:outerShdw blurRad="50800" dist="38100" dir="2700000" algn="tl" rotWithShape="0">
                <a:prstClr val="black">
                  <a:alpha val="32000"/>
                </a:prstClr>
              </a:outerShdw>
            </a:effectLst>
          </p:spPr>
          <p:txBody>
            <a:bodyPr rtlCol="0" anchor="ctr"/>
            <a:lstStyle/>
            <a:p>
              <a:pPr algn="ctr" defTabSz="1218565">
                <a:defRPr/>
              </a:pPr>
              <a:endParaRPr lang="en-US" sz="1600" ker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alibri" panose="020F0502020204030204"/>
              </a:endParaRPr>
            </a:p>
          </p:txBody>
        </p:sp>
        <p:sp>
          <p:nvSpPr>
            <p:cNvPr id="20" name="圆角矩形 19"/>
            <p:cNvSpPr/>
            <p:nvPr/>
          </p:nvSpPr>
          <p:spPr>
            <a:xfrm>
              <a:off x="1167484" y="2327934"/>
              <a:ext cx="1354683" cy="636489"/>
            </a:xfrm>
            <a:prstGeom prst="roundRect">
              <a:avLst>
                <a:gd name="adj" fmla="val 4910"/>
              </a:avLst>
            </a:prstGeom>
            <a:solidFill>
              <a:sysClr val="window" lastClr="FFFFFF"/>
            </a:solidFill>
            <a:ln w="25400" cap="flat" cmpd="sng" algn="ctr">
              <a:noFill/>
              <a:prstDash val="solid"/>
            </a:ln>
            <a:effectLst>
              <a:outerShdw blurRad="50800" dist="101600" algn="l" rotWithShape="0">
                <a:prstClr val="black">
                  <a:alpha val="8000"/>
                </a:prstClr>
              </a:outerShdw>
            </a:effectLst>
          </p:spPr>
          <p:txBody>
            <a:bodyPr rtlCol="0" anchor="ctr"/>
            <a:lstStyle/>
            <a:p>
              <a:pPr algn="ctr" defTabSz="1218565">
                <a:defRPr/>
              </a:pPr>
              <a:endParaRPr lang="en-US" sz="1600" kern="0">
                <a:solidFill>
                  <a:sysClr val="window" lastClr="FFFFFF"/>
                </a:solidFill>
                <a:latin typeface="Calibri" panose="020F0502020204030204"/>
              </a:endParaRPr>
            </a:p>
          </p:txBody>
        </p:sp>
        <p:sp>
          <p:nvSpPr>
            <p:cNvPr id="21" name="矩形 20"/>
            <p:cNvSpPr/>
            <p:nvPr/>
          </p:nvSpPr>
          <p:spPr>
            <a:xfrm>
              <a:off x="5755195" y="2541089"/>
              <a:ext cx="1903624" cy="326622"/>
            </a:xfrm>
            <a:prstGeom prst="rect">
              <a:avLst/>
            </a:prstGeom>
            <a:solidFill>
              <a:schemeClr val="accent4">
                <a:lumMod val="75000"/>
              </a:schemeClr>
            </a:solidFill>
            <a:ln w="25400" cap="flat" cmpd="sng" algn="ctr">
              <a:noFill/>
              <a:prstDash val="solid"/>
            </a:ln>
            <a:effectLst>
              <a:outerShdw blurRad="50800" dist="38100" dir="2700000" algn="tl" rotWithShape="0">
                <a:prstClr val="black">
                  <a:alpha val="32000"/>
                </a:prstClr>
              </a:outerShdw>
            </a:effectLst>
          </p:spPr>
          <p:txBody>
            <a:bodyPr rtlCol="0" anchor="ctr"/>
            <a:lstStyle/>
            <a:p>
              <a:pPr algn="ctr" defTabSz="1218565">
                <a:defRPr/>
              </a:pPr>
              <a:endParaRPr lang="en-US" sz="1600" kern="0">
                <a:solidFill>
                  <a:sysClr val="window" lastClr="FFFFFF"/>
                </a:solidFill>
                <a:latin typeface="Calibri" panose="020F0502020204030204"/>
              </a:endParaRPr>
            </a:p>
          </p:txBody>
        </p:sp>
        <p:sp>
          <p:nvSpPr>
            <p:cNvPr id="22" name="TextBox 21"/>
            <p:cNvSpPr txBox="1"/>
            <p:nvPr/>
          </p:nvSpPr>
          <p:spPr>
            <a:xfrm>
              <a:off x="1407616" y="2537008"/>
              <a:ext cx="874414" cy="36471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1218565">
                <a:defRPr/>
              </a:pPr>
              <a:r>
                <a:rPr lang="en-US" altLang="zh-CN" sz="3200" b="0" dirty="0">
                  <a:solidFill>
                    <a:sysClr val="windowText" lastClr="000000">
                      <a:lumMod val="50000"/>
                      <a:lumOff val="50000"/>
                    </a:sysClr>
                  </a:solidFill>
                </a:rPr>
                <a:t>03</a:t>
              </a:r>
              <a:endParaRPr lang="zh-CN" altLang="en-US" sz="3200" b="0" dirty="0">
                <a:solidFill>
                  <a:sysClr val="windowText" lastClr="000000">
                    <a:lumMod val="50000"/>
                    <a:lumOff val="50000"/>
                  </a:sysClr>
                </a:solidFill>
              </a:endParaRPr>
            </a:p>
          </p:txBody>
        </p:sp>
        <p:sp>
          <p:nvSpPr>
            <p:cNvPr id="23" name="TextBox 22"/>
            <p:cNvSpPr txBox="1"/>
            <p:nvPr/>
          </p:nvSpPr>
          <p:spPr>
            <a:xfrm>
              <a:off x="2504556" y="2438719"/>
              <a:ext cx="3351075" cy="392415"/>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请在此粘贴或者输入你的文字内容</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请在此粘贴或者输入你的文字内容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5829251" y="2565775"/>
              <a:ext cx="1810518" cy="24468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1218565">
                <a:defRPr/>
              </a:pPr>
              <a:r>
                <a:rPr lang="zh-CN" altLang="en-US" sz="1900" b="0" dirty="0">
                  <a:solidFill>
                    <a:sysClr val="window" lastClr="FFFFFF"/>
                  </a:solidFill>
                </a:rPr>
                <a:t>输入文本</a:t>
              </a:r>
            </a:p>
          </p:txBody>
        </p:sp>
      </p:grpSp>
      <p:grpSp>
        <p:nvGrpSpPr>
          <p:cNvPr id="25" name="组合 24"/>
          <p:cNvGrpSpPr/>
          <p:nvPr/>
        </p:nvGrpSpPr>
        <p:grpSpPr>
          <a:xfrm>
            <a:off x="1859671" y="3947563"/>
            <a:ext cx="8639549" cy="848652"/>
            <a:chOff x="1178314" y="2960672"/>
            <a:chExt cx="6480505" cy="636489"/>
          </a:xfrm>
        </p:grpSpPr>
        <p:sp>
          <p:nvSpPr>
            <p:cNvPr id="26" name="圆角矩形 25"/>
            <p:cNvSpPr/>
            <p:nvPr/>
          </p:nvSpPr>
          <p:spPr>
            <a:xfrm>
              <a:off x="1178314" y="2960672"/>
              <a:ext cx="4576882" cy="636489"/>
            </a:xfrm>
            <a:prstGeom prst="roundRect">
              <a:avLst>
                <a:gd name="adj" fmla="val 4910"/>
              </a:avLst>
            </a:prstGeom>
            <a:solidFill>
              <a:schemeClr val="accent3"/>
            </a:solidFill>
            <a:ln w="25400" cap="flat" cmpd="sng" algn="ctr">
              <a:noFill/>
              <a:prstDash val="solid"/>
            </a:ln>
            <a:effectLst>
              <a:outerShdw blurRad="50800" dist="38100" dir="2700000" algn="tl" rotWithShape="0">
                <a:prstClr val="black">
                  <a:alpha val="32000"/>
                </a:prstClr>
              </a:outerShdw>
            </a:effectLst>
          </p:spPr>
          <p:txBody>
            <a:bodyPr rtlCol="0" anchor="ctr"/>
            <a:lstStyle/>
            <a:p>
              <a:pPr algn="ctr" defTabSz="1218565">
                <a:defRPr/>
              </a:pPr>
              <a:endParaRPr lang="en-US" sz="1600" kern="0">
                <a:solidFill>
                  <a:sysClr val="window" lastClr="FFFFFF"/>
                </a:solidFill>
                <a:latin typeface="Calibri" panose="020F0502020204030204"/>
              </a:endParaRPr>
            </a:p>
          </p:txBody>
        </p:sp>
        <p:sp>
          <p:nvSpPr>
            <p:cNvPr id="27" name="矩形 26"/>
            <p:cNvSpPr/>
            <p:nvPr/>
          </p:nvSpPr>
          <p:spPr>
            <a:xfrm>
              <a:off x="5755195" y="3145340"/>
              <a:ext cx="1903624" cy="326622"/>
            </a:xfrm>
            <a:prstGeom prst="rect">
              <a:avLst/>
            </a:prstGeom>
            <a:solidFill>
              <a:schemeClr val="accent3">
                <a:lumMod val="75000"/>
              </a:schemeClr>
            </a:solidFill>
            <a:ln w="25400" cap="flat" cmpd="sng" algn="ctr">
              <a:noFill/>
              <a:prstDash val="solid"/>
            </a:ln>
            <a:effectLst>
              <a:outerShdw blurRad="50800" dist="38100" dir="2700000" algn="tl" rotWithShape="0">
                <a:prstClr val="black">
                  <a:alpha val="32000"/>
                </a:prstClr>
              </a:outerShdw>
            </a:effectLst>
          </p:spPr>
          <p:txBody>
            <a:bodyPr rtlCol="0" anchor="ctr"/>
            <a:lstStyle/>
            <a:p>
              <a:pPr algn="ctr" defTabSz="1218565">
                <a:defRPr/>
              </a:pPr>
              <a:endParaRPr lang="en-US" sz="1600" kern="0">
                <a:solidFill>
                  <a:sysClr val="window" lastClr="FFFFFF"/>
                </a:solidFill>
                <a:latin typeface="Calibri" panose="020F0502020204030204"/>
              </a:endParaRPr>
            </a:p>
          </p:txBody>
        </p:sp>
        <p:sp>
          <p:nvSpPr>
            <p:cNvPr id="28" name="TextBox 27"/>
            <p:cNvSpPr txBox="1"/>
            <p:nvPr/>
          </p:nvSpPr>
          <p:spPr>
            <a:xfrm>
              <a:off x="1407616" y="3170025"/>
              <a:ext cx="874414" cy="36471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1218565">
                <a:defRPr/>
              </a:pPr>
              <a:r>
                <a:rPr lang="en-US" altLang="zh-CN" sz="3200" b="0" dirty="0">
                  <a:solidFill>
                    <a:sysClr val="window" lastClr="FFFFFF"/>
                  </a:solidFill>
                </a:rPr>
                <a:t>04</a:t>
              </a:r>
              <a:endParaRPr lang="zh-CN" altLang="en-US" sz="3200" b="0" dirty="0">
                <a:solidFill>
                  <a:sysClr val="window" lastClr="FFFFFF"/>
                </a:solidFill>
              </a:endParaRPr>
            </a:p>
          </p:txBody>
        </p:sp>
        <p:sp>
          <p:nvSpPr>
            <p:cNvPr id="29" name="TextBox 28"/>
            <p:cNvSpPr txBox="1"/>
            <p:nvPr/>
          </p:nvSpPr>
          <p:spPr>
            <a:xfrm>
              <a:off x="2495031" y="3076894"/>
              <a:ext cx="3351075" cy="392415"/>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请在此粘贴或者输入你的文字内容</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请在此粘贴或者输入你的文字内容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5781626" y="3165850"/>
              <a:ext cx="1810518" cy="24468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1218565">
                <a:defRPr/>
              </a:pPr>
              <a:r>
                <a:rPr lang="zh-CN" altLang="en-US" sz="1900" b="0" dirty="0">
                  <a:solidFill>
                    <a:sysClr val="window" lastClr="FFFFFF"/>
                  </a:solidFill>
                </a:rPr>
                <a:t>输入文本</a:t>
              </a:r>
            </a:p>
          </p:txBody>
        </p:sp>
      </p:grpSp>
      <p:grpSp>
        <p:nvGrpSpPr>
          <p:cNvPr id="31" name="组合 30"/>
          <p:cNvGrpSpPr/>
          <p:nvPr/>
        </p:nvGrpSpPr>
        <p:grpSpPr>
          <a:xfrm>
            <a:off x="1845233" y="4796216"/>
            <a:ext cx="8653987" cy="848653"/>
            <a:chOff x="1167484" y="3597161"/>
            <a:chExt cx="6491335" cy="636490"/>
          </a:xfrm>
        </p:grpSpPr>
        <p:sp>
          <p:nvSpPr>
            <p:cNvPr id="32" name="圆角矩形 31"/>
            <p:cNvSpPr/>
            <p:nvPr/>
          </p:nvSpPr>
          <p:spPr>
            <a:xfrm>
              <a:off x="1167484" y="3597161"/>
              <a:ext cx="4576882" cy="636489"/>
            </a:xfrm>
            <a:prstGeom prst="roundRect">
              <a:avLst>
                <a:gd name="adj" fmla="val 4910"/>
              </a:avLst>
            </a:prstGeom>
            <a:solidFill>
              <a:schemeClr val="accent2"/>
            </a:solidFill>
            <a:ln w="25400" cap="flat" cmpd="sng" algn="ctr">
              <a:noFill/>
              <a:prstDash val="solid"/>
            </a:ln>
            <a:effectLst>
              <a:outerShdw blurRad="50800" dist="38100" dir="2700000" algn="tl" rotWithShape="0">
                <a:prstClr val="black">
                  <a:alpha val="32000"/>
                </a:prstClr>
              </a:outerShdw>
            </a:effectLst>
          </p:spPr>
          <p:txBody>
            <a:bodyPr rtlCol="0" anchor="ctr"/>
            <a:lstStyle/>
            <a:p>
              <a:pPr algn="ctr" defTabSz="1218565">
                <a:defRPr/>
              </a:pPr>
              <a:endParaRPr lang="en-US" sz="1600" kern="0">
                <a:solidFill>
                  <a:sysClr val="window" lastClr="FFFFFF"/>
                </a:solidFill>
                <a:latin typeface="Calibri" panose="020F0502020204030204"/>
              </a:endParaRPr>
            </a:p>
          </p:txBody>
        </p:sp>
        <p:sp>
          <p:nvSpPr>
            <p:cNvPr id="33" name="圆角矩形 32"/>
            <p:cNvSpPr/>
            <p:nvPr/>
          </p:nvSpPr>
          <p:spPr>
            <a:xfrm>
              <a:off x="1167484" y="3597162"/>
              <a:ext cx="1354683" cy="636489"/>
            </a:xfrm>
            <a:prstGeom prst="roundRect">
              <a:avLst>
                <a:gd name="adj" fmla="val 4910"/>
              </a:avLst>
            </a:prstGeom>
            <a:solidFill>
              <a:sysClr val="window" lastClr="FFFFFF"/>
            </a:solidFill>
            <a:ln w="25400" cap="flat" cmpd="sng" algn="ctr">
              <a:noFill/>
              <a:prstDash val="solid"/>
            </a:ln>
            <a:effectLst>
              <a:outerShdw blurRad="50800" dist="101600" algn="l" rotWithShape="0">
                <a:prstClr val="black">
                  <a:alpha val="8000"/>
                </a:prstClr>
              </a:outerShdw>
            </a:effectLst>
          </p:spPr>
          <p:txBody>
            <a:bodyPr rtlCol="0" anchor="ctr"/>
            <a:lstStyle/>
            <a:p>
              <a:pPr algn="ctr" defTabSz="1218565">
                <a:defRPr/>
              </a:pPr>
              <a:endParaRPr lang="en-US" sz="1600" kern="0">
                <a:solidFill>
                  <a:sysClr val="window" lastClr="FFFFFF"/>
                </a:solidFill>
                <a:latin typeface="Calibri" panose="020F0502020204030204"/>
              </a:endParaRPr>
            </a:p>
          </p:txBody>
        </p:sp>
        <p:sp>
          <p:nvSpPr>
            <p:cNvPr id="34" name="矩形 33"/>
            <p:cNvSpPr/>
            <p:nvPr/>
          </p:nvSpPr>
          <p:spPr>
            <a:xfrm>
              <a:off x="5755195" y="3750847"/>
              <a:ext cx="1903624" cy="326622"/>
            </a:xfrm>
            <a:prstGeom prst="rect">
              <a:avLst/>
            </a:prstGeom>
            <a:solidFill>
              <a:schemeClr val="accent2">
                <a:lumMod val="75000"/>
              </a:schemeClr>
            </a:solidFill>
            <a:ln w="25400" cap="flat" cmpd="sng" algn="ctr">
              <a:noFill/>
              <a:prstDash val="solid"/>
            </a:ln>
            <a:effectLst>
              <a:outerShdw blurRad="50800" dist="38100" dir="2700000" algn="tl" rotWithShape="0">
                <a:prstClr val="black">
                  <a:alpha val="32000"/>
                </a:prstClr>
              </a:outerShdw>
            </a:effectLst>
          </p:spPr>
          <p:txBody>
            <a:bodyPr rtlCol="0" anchor="ctr"/>
            <a:lstStyle/>
            <a:p>
              <a:pPr algn="ctr" defTabSz="1218565">
                <a:defRPr/>
              </a:pPr>
              <a:endParaRPr lang="en-US" sz="1600" kern="0">
                <a:solidFill>
                  <a:sysClr val="window" lastClr="FFFFFF"/>
                </a:solidFill>
                <a:latin typeface="Calibri" panose="020F0502020204030204"/>
              </a:endParaRPr>
            </a:p>
          </p:txBody>
        </p:sp>
        <p:sp>
          <p:nvSpPr>
            <p:cNvPr id="35" name="TextBox 34"/>
            <p:cNvSpPr txBox="1"/>
            <p:nvPr/>
          </p:nvSpPr>
          <p:spPr>
            <a:xfrm>
              <a:off x="1407616" y="3803041"/>
              <a:ext cx="874414" cy="36471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1218565">
                <a:defRPr/>
              </a:pPr>
              <a:r>
                <a:rPr lang="en-US" altLang="zh-CN" sz="3200" b="0" dirty="0">
                  <a:solidFill>
                    <a:sysClr val="windowText" lastClr="000000">
                      <a:lumMod val="50000"/>
                      <a:lumOff val="50000"/>
                    </a:sysClr>
                  </a:solidFill>
                </a:rPr>
                <a:t>05</a:t>
              </a:r>
              <a:endParaRPr lang="zh-CN" altLang="en-US" sz="3200" b="0" dirty="0">
                <a:solidFill>
                  <a:sysClr val="windowText" lastClr="000000">
                    <a:lumMod val="50000"/>
                    <a:lumOff val="50000"/>
                  </a:sysClr>
                </a:solidFill>
              </a:endParaRPr>
            </a:p>
          </p:txBody>
        </p:sp>
        <p:sp>
          <p:nvSpPr>
            <p:cNvPr id="36" name="TextBox 35"/>
            <p:cNvSpPr txBox="1"/>
            <p:nvPr/>
          </p:nvSpPr>
          <p:spPr>
            <a:xfrm>
              <a:off x="2495031" y="3696019"/>
              <a:ext cx="3351075" cy="392415"/>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请在此粘贴或者输入你的文字内容</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请在此粘贴或者输入你的文字内容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5791151" y="3775450"/>
              <a:ext cx="1810518" cy="24468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1218565">
                <a:defRPr/>
              </a:pPr>
              <a:r>
                <a:rPr lang="zh-CN" altLang="en-US" sz="1900" b="0" dirty="0">
                  <a:solidFill>
                    <a:sysClr val="window" lastClr="FFFFFF"/>
                  </a:solidFill>
                </a:rPr>
                <a:t>输入文本</a:t>
              </a:r>
            </a:p>
          </p:txBody>
        </p:sp>
      </p:grpSp>
      <p:grpSp>
        <p:nvGrpSpPr>
          <p:cNvPr id="38" name="组合 37"/>
          <p:cNvGrpSpPr/>
          <p:nvPr/>
        </p:nvGrpSpPr>
        <p:grpSpPr>
          <a:xfrm>
            <a:off x="1763384" y="1537916"/>
            <a:ext cx="253970" cy="4038968"/>
            <a:chOff x="2994962" y="701248"/>
            <a:chExt cx="324036" cy="4692862"/>
          </a:xfrm>
        </p:grpSpPr>
        <p:grpSp>
          <p:nvGrpSpPr>
            <p:cNvPr id="39" name="组合 38"/>
            <p:cNvGrpSpPr/>
            <p:nvPr/>
          </p:nvGrpSpPr>
          <p:grpSpPr>
            <a:xfrm>
              <a:off x="2994962" y="701248"/>
              <a:ext cx="324036" cy="263280"/>
              <a:chOff x="2994962" y="557232"/>
              <a:chExt cx="324036" cy="263280"/>
            </a:xfrm>
          </p:grpSpPr>
          <p:sp>
            <p:nvSpPr>
              <p:cNvPr id="79" name="空心弧 78"/>
              <p:cNvSpPr/>
              <p:nvPr/>
            </p:nvSpPr>
            <p:spPr>
              <a:xfrm>
                <a:off x="2994962" y="55723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sp>
            <p:nvSpPr>
              <p:cNvPr id="80" name="空心弧 79"/>
              <p:cNvSpPr/>
              <p:nvPr/>
            </p:nvSpPr>
            <p:spPr>
              <a:xfrm>
                <a:off x="2994962" y="64499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grpSp>
        <p:grpSp>
          <p:nvGrpSpPr>
            <p:cNvPr id="40" name="组合 39"/>
            <p:cNvGrpSpPr/>
            <p:nvPr/>
          </p:nvGrpSpPr>
          <p:grpSpPr>
            <a:xfrm>
              <a:off x="2994962" y="1041704"/>
              <a:ext cx="324036" cy="263280"/>
              <a:chOff x="2994962" y="557232"/>
              <a:chExt cx="324036" cy="263280"/>
            </a:xfrm>
          </p:grpSpPr>
          <p:sp>
            <p:nvSpPr>
              <p:cNvPr id="77" name="空心弧 76"/>
              <p:cNvSpPr/>
              <p:nvPr/>
            </p:nvSpPr>
            <p:spPr>
              <a:xfrm>
                <a:off x="2994962" y="55723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sp>
            <p:nvSpPr>
              <p:cNvPr id="78" name="空心弧 77"/>
              <p:cNvSpPr/>
              <p:nvPr/>
            </p:nvSpPr>
            <p:spPr>
              <a:xfrm>
                <a:off x="2994962" y="64499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grpSp>
        <p:grpSp>
          <p:nvGrpSpPr>
            <p:cNvPr id="41" name="组合 40"/>
            <p:cNvGrpSpPr/>
            <p:nvPr/>
          </p:nvGrpSpPr>
          <p:grpSpPr>
            <a:xfrm>
              <a:off x="2994962" y="1382769"/>
              <a:ext cx="324036" cy="263280"/>
              <a:chOff x="2994962" y="557232"/>
              <a:chExt cx="324036" cy="263280"/>
            </a:xfrm>
          </p:grpSpPr>
          <p:sp>
            <p:nvSpPr>
              <p:cNvPr id="75" name="空心弧 74"/>
              <p:cNvSpPr/>
              <p:nvPr/>
            </p:nvSpPr>
            <p:spPr>
              <a:xfrm>
                <a:off x="2994962" y="55723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sp>
            <p:nvSpPr>
              <p:cNvPr id="76" name="空心弧 75"/>
              <p:cNvSpPr/>
              <p:nvPr/>
            </p:nvSpPr>
            <p:spPr>
              <a:xfrm>
                <a:off x="2994962" y="64499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grpSp>
        <p:grpSp>
          <p:nvGrpSpPr>
            <p:cNvPr id="42" name="组合 41"/>
            <p:cNvGrpSpPr/>
            <p:nvPr/>
          </p:nvGrpSpPr>
          <p:grpSpPr>
            <a:xfrm>
              <a:off x="2994962" y="1723225"/>
              <a:ext cx="324036" cy="263280"/>
              <a:chOff x="2994962" y="557232"/>
              <a:chExt cx="324036" cy="263280"/>
            </a:xfrm>
          </p:grpSpPr>
          <p:sp>
            <p:nvSpPr>
              <p:cNvPr id="73" name="空心弧 72"/>
              <p:cNvSpPr/>
              <p:nvPr/>
            </p:nvSpPr>
            <p:spPr>
              <a:xfrm>
                <a:off x="2994962" y="55723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sp>
            <p:nvSpPr>
              <p:cNvPr id="74" name="空心弧 73"/>
              <p:cNvSpPr/>
              <p:nvPr/>
            </p:nvSpPr>
            <p:spPr>
              <a:xfrm>
                <a:off x="2994962" y="64499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grpSp>
        <p:grpSp>
          <p:nvGrpSpPr>
            <p:cNvPr id="43" name="组合 42"/>
            <p:cNvGrpSpPr/>
            <p:nvPr/>
          </p:nvGrpSpPr>
          <p:grpSpPr>
            <a:xfrm>
              <a:off x="2994962" y="2064290"/>
              <a:ext cx="324036" cy="263280"/>
              <a:chOff x="2994962" y="557232"/>
              <a:chExt cx="324036" cy="263280"/>
            </a:xfrm>
          </p:grpSpPr>
          <p:sp>
            <p:nvSpPr>
              <p:cNvPr id="71" name="空心弧 70"/>
              <p:cNvSpPr/>
              <p:nvPr/>
            </p:nvSpPr>
            <p:spPr>
              <a:xfrm>
                <a:off x="2994962" y="55723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sp>
            <p:nvSpPr>
              <p:cNvPr id="72" name="空心弧 71"/>
              <p:cNvSpPr/>
              <p:nvPr/>
            </p:nvSpPr>
            <p:spPr>
              <a:xfrm>
                <a:off x="2994962" y="64499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grpSp>
        <p:grpSp>
          <p:nvGrpSpPr>
            <p:cNvPr id="44" name="组合 43"/>
            <p:cNvGrpSpPr/>
            <p:nvPr/>
          </p:nvGrpSpPr>
          <p:grpSpPr>
            <a:xfrm>
              <a:off x="2994962" y="2404746"/>
              <a:ext cx="324036" cy="263280"/>
              <a:chOff x="2994962" y="557232"/>
              <a:chExt cx="324036" cy="263280"/>
            </a:xfrm>
          </p:grpSpPr>
          <p:sp>
            <p:nvSpPr>
              <p:cNvPr id="69" name="空心弧 68"/>
              <p:cNvSpPr/>
              <p:nvPr/>
            </p:nvSpPr>
            <p:spPr>
              <a:xfrm>
                <a:off x="2994962" y="55723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sp>
            <p:nvSpPr>
              <p:cNvPr id="70" name="空心弧 69"/>
              <p:cNvSpPr/>
              <p:nvPr/>
            </p:nvSpPr>
            <p:spPr>
              <a:xfrm>
                <a:off x="2994962" y="64499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grpSp>
        <p:grpSp>
          <p:nvGrpSpPr>
            <p:cNvPr id="45" name="组合 44"/>
            <p:cNvGrpSpPr/>
            <p:nvPr/>
          </p:nvGrpSpPr>
          <p:grpSpPr>
            <a:xfrm>
              <a:off x="2994962" y="2745811"/>
              <a:ext cx="324036" cy="263280"/>
              <a:chOff x="2994962" y="557232"/>
              <a:chExt cx="324036" cy="263280"/>
            </a:xfrm>
          </p:grpSpPr>
          <p:sp>
            <p:nvSpPr>
              <p:cNvPr id="67" name="空心弧 66"/>
              <p:cNvSpPr/>
              <p:nvPr/>
            </p:nvSpPr>
            <p:spPr>
              <a:xfrm>
                <a:off x="2994962" y="55723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sp>
            <p:nvSpPr>
              <p:cNvPr id="68" name="空心弧 67"/>
              <p:cNvSpPr/>
              <p:nvPr/>
            </p:nvSpPr>
            <p:spPr>
              <a:xfrm>
                <a:off x="2994962" y="64499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grpSp>
        <p:grpSp>
          <p:nvGrpSpPr>
            <p:cNvPr id="46" name="组合 45"/>
            <p:cNvGrpSpPr/>
            <p:nvPr/>
          </p:nvGrpSpPr>
          <p:grpSpPr>
            <a:xfrm>
              <a:off x="2994962" y="3086267"/>
              <a:ext cx="324036" cy="263280"/>
              <a:chOff x="2994962" y="557232"/>
              <a:chExt cx="324036" cy="263280"/>
            </a:xfrm>
          </p:grpSpPr>
          <p:sp>
            <p:nvSpPr>
              <p:cNvPr id="65" name="空心弧 64"/>
              <p:cNvSpPr/>
              <p:nvPr/>
            </p:nvSpPr>
            <p:spPr>
              <a:xfrm>
                <a:off x="2994962" y="55723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sp>
            <p:nvSpPr>
              <p:cNvPr id="66" name="空心弧 65"/>
              <p:cNvSpPr/>
              <p:nvPr/>
            </p:nvSpPr>
            <p:spPr>
              <a:xfrm>
                <a:off x="2994962" y="64499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grpSp>
        <p:grpSp>
          <p:nvGrpSpPr>
            <p:cNvPr id="47" name="组合 46"/>
            <p:cNvGrpSpPr/>
            <p:nvPr/>
          </p:nvGrpSpPr>
          <p:grpSpPr>
            <a:xfrm>
              <a:off x="2994962" y="3427332"/>
              <a:ext cx="324036" cy="263280"/>
              <a:chOff x="2994962" y="557232"/>
              <a:chExt cx="324036" cy="263280"/>
            </a:xfrm>
          </p:grpSpPr>
          <p:sp>
            <p:nvSpPr>
              <p:cNvPr id="63" name="空心弧 62"/>
              <p:cNvSpPr/>
              <p:nvPr/>
            </p:nvSpPr>
            <p:spPr>
              <a:xfrm>
                <a:off x="2994962" y="55723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sp>
            <p:nvSpPr>
              <p:cNvPr id="64" name="空心弧 63"/>
              <p:cNvSpPr/>
              <p:nvPr/>
            </p:nvSpPr>
            <p:spPr>
              <a:xfrm>
                <a:off x="2994962" y="64499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grpSp>
        <p:grpSp>
          <p:nvGrpSpPr>
            <p:cNvPr id="48" name="组合 47"/>
            <p:cNvGrpSpPr/>
            <p:nvPr/>
          </p:nvGrpSpPr>
          <p:grpSpPr>
            <a:xfrm>
              <a:off x="2994962" y="3767788"/>
              <a:ext cx="324036" cy="263280"/>
              <a:chOff x="2994962" y="557232"/>
              <a:chExt cx="324036" cy="263280"/>
            </a:xfrm>
          </p:grpSpPr>
          <p:sp>
            <p:nvSpPr>
              <p:cNvPr id="61" name="空心弧 60"/>
              <p:cNvSpPr/>
              <p:nvPr/>
            </p:nvSpPr>
            <p:spPr>
              <a:xfrm>
                <a:off x="2994962" y="55723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sp>
            <p:nvSpPr>
              <p:cNvPr id="62" name="空心弧 61"/>
              <p:cNvSpPr/>
              <p:nvPr/>
            </p:nvSpPr>
            <p:spPr>
              <a:xfrm>
                <a:off x="2994962" y="64499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grpSp>
        <p:grpSp>
          <p:nvGrpSpPr>
            <p:cNvPr id="49" name="组合 48"/>
            <p:cNvGrpSpPr/>
            <p:nvPr/>
          </p:nvGrpSpPr>
          <p:grpSpPr>
            <a:xfrm>
              <a:off x="2994962" y="4108853"/>
              <a:ext cx="324036" cy="263280"/>
              <a:chOff x="2994962" y="557232"/>
              <a:chExt cx="324036" cy="263280"/>
            </a:xfrm>
          </p:grpSpPr>
          <p:sp>
            <p:nvSpPr>
              <p:cNvPr id="59" name="空心弧 58"/>
              <p:cNvSpPr/>
              <p:nvPr/>
            </p:nvSpPr>
            <p:spPr>
              <a:xfrm>
                <a:off x="2994962" y="55723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sp>
            <p:nvSpPr>
              <p:cNvPr id="60" name="空心弧 59"/>
              <p:cNvSpPr/>
              <p:nvPr/>
            </p:nvSpPr>
            <p:spPr>
              <a:xfrm>
                <a:off x="2994962" y="64499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grpSp>
        <p:grpSp>
          <p:nvGrpSpPr>
            <p:cNvPr id="50" name="组合 49"/>
            <p:cNvGrpSpPr/>
            <p:nvPr/>
          </p:nvGrpSpPr>
          <p:grpSpPr>
            <a:xfrm>
              <a:off x="2994962" y="4449309"/>
              <a:ext cx="324036" cy="263280"/>
              <a:chOff x="2994962" y="557232"/>
              <a:chExt cx="324036" cy="263280"/>
            </a:xfrm>
          </p:grpSpPr>
          <p:sp>
            <p:nvSpPr>
              <p:cNvPr id="57" name="空心弧 56"/>
              <p:cNvSpPr/>
              <p:nvPr/>
            </p:nvSpPr>
            <p:spPr>
              <a:xfrm>
                <a:off x="2994962" y="55723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sp>
            <p:nvSpPr>
              <p:cNvPr id="58" name="空心弧 57"/>
              <p:cNvSpPr/>
              <p:nvPr/>
            </p:nvSpPr>
            <p:spPr>
              <a:xfrm>
                <a:off x="2994962" y="64499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grpSp>
        <p:grpSp>
          <p:nvGrpSpPr>
            <p:cNvPr id="51" name="组合 50"/>
            <p:cNvGrpSpPr/>
            <p:nvPr/>
          </p:nvGrpSpPr>
          <p:grpSpPr>
            <a:xfrm>
              <a:off x="2994962" y="4790374"/>
              <a:ext cx="324036" cy="263280"/>
              <a:chOff x="2994962" y="557232"/>
              <a:chExt cx="324036" cy="263280"/>
            </a:xfrm>
          </p:grpSpPr>
          <p:sp>
            <p:nvSpPr>
              <p:cNvPr id="55" name="空心弧 54"/>
              <p:cNvSpPr/>
              <p:nvPr/>
            </p:nvSpPr>
            <p:spPr>
              <a:xfrm>
                <a:off x="2994962" y="55723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sp>
            <p:nvSpPr>
              <p:cNvPr id="56" name="空心弧 55"/>
              <p:cNvSpPr/>
              <p:nvPr/>
            </p:nvSpPr>
            <p:spPr>
              <a:xfrm>
                <a:off x="2994962" y="64499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grpSp>
        <p:grpSp>
          <p:nvGrpSpPr>
            <p:cNvPr id="52" name="组合 51"/>
            <p:cNvGrpSpPr/>
            <p:nvPr/>
          </p:nvGrpSpPr>
          <p:grpSpPr>
            <a:xfrm>
              <a:off x="2994962" y="5130830"/>
              <a:ext cx="324036" cy="263280"/>
              <a:chOff x="2994962" y="557232"/>
              <a:chExt cx="324036" cy="263280"/>
            </a:xfrm>
          </p:grpSpPr>
          <p:sp>
            <p:nvSpPr>
              <p:cNvPr id="53" name="空心弧 52"/>
              <p:cNvSpPr/>
              <p:nvPr/>
            </p:nvSpPr>
            <p:spPr>
              <a:xfrm>
                <a:off x="2994962" y="55723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sp>
            <p:nvSpPr>
              <p:cNvPr id="54" name="空心弧 53"/>
              <p:cNvSpPr/>
              <p:nvPr/>
            </p:nvSpPr>
            <p:spPr>
              <a:xfrm>
                <a:off x="2994962" y="64499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gr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500"/>
                                        <p:tgtEl>
                                          <p:spTgt spid="38"/>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1+#ppt_w/2"/>
                                          </p:val>
                                        </p:tav>
                                        <p:tav tm="100000">
                                          <p:val>
                                            <p:strVal val="#ppt_x"/>
                                          </p:val>
                                        </p:tav>
                                      </p:tavLst>
                                    </p:anim>
                                    <p:anim calcmode="lin" valueType="num">
                                      <p:cBhvr additive="base">
                                        <p:cTn id="17" dur="500" fill="hold"/>
                                        <p:tgtEl>
                                          <p:spTgt spid="1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1+#ppt_w/2"/>
                                          </p:val>
                                        </p:tav>
                                        <p:tav tm="100000">
                                          <p:val>
                                            <p:strVal val="#ppt_x"/>
                                          </p:val>
                                        </p:tav>
                                      </p:tavLst>
                                    </p:anim>
                                    <p:anim calcmode="lin" valueType="num">
                                      <p:cBhvr additive="base">
                                        <p:cTn id="22" dur="500" fill="hold"/>
                                        <p:tgtEl>
                                          <p:spTgt spid="18"/>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500" fill="hold"/>
                                        <p:tgtEl>
                                          <p:spTgt spid="25"/>
                                        </p:tgtEl>
                                        <p:attrNameLst>
                                          <p:attrName>ppt_x</p:attrName>
                                        </p:attrNameLst>
                                      </p:cBhvr>
                                      <p:tavLst>
                                        <p:tav tm="0">
                                          <p:val>
                                            <p:strVal val="1+#ppt_w/2"/>
                                          </p:val>
                                        </p:tav>
                                        <p:tav tm="100000">
                                          <p:val>
                                            <p:strVal val="#ppt_x"/>
                                          </p:val>
                                        </p:tav>
                                      </p:tavLst>
                                    </p:anim>
                                    <p:anim calcmode="lin" valueType="num">
                                      <p:cBhvr additive="base">
                                        <p:cTn id="27" dur="500" fill="hold"/>
                                        <p:tgtEl>
                                          <p:spTgt spid="25"/>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1+#ppt_w/2"/>
                                          </p:val>
                                        </p:tav>
                                        <p:tav tm="100000">
                                          <p:val>
                                            <p:strVal val="#ppt_x"/>
                                          </p:val>
                                        </p:tav>
                                      </p:tavLst>
                                    </p:anim>
                                    <p:anim calcmode="lin" valueType="num">
                                      <p:cBhvr additive="base">
                                        <p:cTn id="32"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450080" y="796491"/>
            <a:ext cx="3291840" cy="3291840"/>
          </a:xfrm>
          <a:prstGeom prst="ellipse">
            <a:avLst/>
          </a:prstGeom>
          <a:noFill/>
          <a:ln w="174625">
            <a:solidFill>
              <a:srgbClr val="843F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3" name="组合 2"/>
          <p:cNvGrpSpPr/>
          <p:nvPr/>
        </p:nvGrpSpPr>
        <p:grpSpPr>
          <a:xfrm>
            <a:off x="4977745" y="1651201"/>
            <a:ext cx="2236510" cy="1506447"/>
            <a:chOff x="4977745" y="2180590"/>
            <a:chExt cx="2236510" cy="1506447"/>
          </a:xfrm>
        </p:grpSpPr>
        <p:sp>
          <p:nvSpPr>
            <p:cNvPr id="4" name="Freeform 6"/>
            <p:cNvSpPr>
              <a:spLocks noEditPoints="1"/>
            </p:cNvSpPr>
            <p:nvPr/>
          </p:nvSpPr>
          <p:spPr bwMode="auto">
            <a:xfrm>
              <a:off x="5775325" y="2180590"/>
              <a:ext cx="641350" cy="806450"/>
            </a:xfrm>
            <a:custGeom>
              <a:avLst/>
              <a:gdLst>
                <a:gd name="T0" fmla="*/ 159 w 168"/>
                <a:gd name="T1" fmla="*/ 125 h 212"/>
                <a:gd name="T2" fmla="*/ 126 w 168"/>
                <a:gd name="T3" fmla="*/ 105 h 212"/>
                <a:gd name="T4" fmla="*/ 145 w 168"/>
                <a:gd name="T5" fmla="*/ 61 h 212"/>
                <a:gd name="T6" fmla="*/ 84 w 168"/>
                <a:gd name="T7" fmla="*/ 0 h 212"/>
                <a:gd name="T8" fmla="*/ 24 w 168"/>
                <a:gd name="T9" fmla="*/ 61 h 212"/>
                <a:gd name="T10" fmla="*/ 43 w 168"/>
                <a:gd name="T11" fmla="*/ 106 h 212"/>
                <a:gd name="T12" fmla="*/ 10 w 168"/>
                <a:gd name="T13" fmla="*/ 125 h 212"/>
                <a:gd name="T14" fmla="*/ 0 w 168"/>
                <a:gd name="T15" fmla="*/ 212 h 212"/>
                <a:gd name="T16" fmla="*/ 168 w 168"/>
                <a:gd name="T17" fmla="*/ 212 h 212"/>
                <a:gd name="T18" fmla="*/ 159 w 168"/>
                <a:gd name="T19" fmla="*/ 125 h 212"/>
                <a:gd name="T20" fmla="*/ 84 w 168"/>
                <a:gd name="T21" fmla="*/ 16 h 212"/>
                <a:gd name="T22" fmla="*/ 128 w 168"/>
                <a:gd name="T23" fmla="*/ 49 h 212"/>
                <a:gd name="T24" fmla="*/ 84 w 168"/>
                <a:gd name="T25" fmla="*/ 36 h 212"/>
                <a:gd name="T26" fmla="*/ 41 w 168"/>
                <a:gd name="T27" fmla="*/ 49 h 212"/>
                <a:gd name="T28" fmla="*/ 84 w 168"/>
                <a:gd name="T29" fmla="*/ 16 h 212"/>
                <a:gd name="T30" fmla="*/ 40 w 168"/>
                <a:gd name="T31" fmla="*/ 67 h 212"/>
                <a:gd name="T32" fmla="*/ 84 w 168"/>
                <a:gd name="T33" fmla="*/ 52 h 212"/>
                <a:gd name="T34" fmla="*/ 129 w 168"/>
                <a:gd name="T35" fmla="*/ 67 h 212"/>
                <a:gd name="T36" fmla="*/ 84 w 168"/>
                <a:gd name="T37" fmla="*/ 106 h 212"/>
                <a:gd name="T38" fmla="*/ 40 w 168"/>
                <a:gd name="T39" fmla="*/ 67 h 212"/>
                <a:gd name="T40" fmla="*/ 18 w 168"/>
                <a:gd name="T41" fmla="*/ 196 h 212"/>
                <a:gd name="T42" fmla="*/ 25 w 168"/>
                <a:gd name="T43" fmla="*/ 135 h 212"/>
                <a:gd name="T44" fmla="*/ 58 w 168"/>
                <a:gd name="T45" fmla="*/ 116 h 212"/>
                <a:gd name="T46" fmla="*/ 84 w 168"/>
                <a:gd name="T47" fmla="*/ 122 h 212"/>
                <a:gd name="T48" fmla="*/ 112 w 168"/>
                <a:gd name="T49" fmla="*/ 115 h 212"/>
                <a:gd name="T50" fmla="*/ 144 w 168"/>
                <a:gd name="T51" fmla="*/ 135 h 212"/>
                <a:gd name="T52" fmla="*/ 150 w 168"/>
                <a:gd name="T53" fmla="*/ 196 h 212"/>
                <a:gd name="T54" fmla="*/ 18 w 168"/>
                <a:gd name="T55" fmla="*/ 196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8" h="212">
                  <a:moveTo>
                    <a:pt x="159" y="125"/>
                  </a:moveTo>
                  <a:cubicBezTo>
                    <a:pt x="126" y="105"/>
                    <a:pt x="126" y="105"/>
                    <a:pt x="126" y="105"/>
                  </a:cubicBezTo>
                  <a:cubicBezTo>
                    <a:pt x="138" y="94"/>
                    <a:pt x="145" y="78"/>
                    <a:pt x="145" y="61"/>
                  </a:cubicBezTo>
                  <a:cubicBezTo>
                    <a:pt x="145" y="27"/>
                    <a:pt x="118" y="0"/>
                    <a:pt x="84" y="0"/>
                  </a:cubicBezTo>
                  <a:cubicBezTo>
                    <a:pt x="51" y="0"/>
                    <a:pt x="24" y="27"/>
                    <a:pt x="24" y="61"/>
                  </a:cubicBezTo>
                  <a:cubicBezTo>
                    <a:pt x="24" y="79"/>
                    <a:pt x="31" y="94"/>
                    <a:pt x="43" y="106"/>
                  </a:cubicBezTo>
                  <a:cubicBezTo>
                    <a:pt x="10" y="125"/>
                    <a:pt x="10" y="125"/>
                    <a:pt x="10" y="125"/>
                  </a:cubicBezTo>
                  <a:cubicBezTo>
                    <a:pt x="0" y="212"/>
                    <a:pt x="0" y="212"/>
                    <a:pt x="0" y="212"/>
                  </a:cubicBezTo>
                  <a:cubicBezTo>
                    <a:pt x="168" y="212"/>
                    <a:pt x="168" y="212"/>
                    <a:pt x="168" y="212"/>
                  </a:cubicBezTo>
                  <a:lnTo>
                    <a:pt x="159" y="125"/>
                  </a:lnTo>
                  <a:close/>
                  <a:moveTo>
                    <a:pt x="84" y="16"/>
                  </a:moveTo>
                  <a:cubicBezTo>
                    <a:pt x="105" y="16"/>
                    <a:pt x="122" y="30"/>
                    <a:pt x="128" y="49"/>
                  </a:cubicBezTo>
                  <a:cubicBezTo>
                    <a:pt x="84" y="36"/>
                    <a:pt x="84" y="36"/>
                    <a:pt x="84" y="36"/>
                  </a:cubicBezTo>
                  <a:cubicBezTo>
                    <a:pt x="41" y="49"/>
                    <a:pt x="41" y="49"/>
                    <a:pt x="41" y="49"/>
                  </a:cubicBezTo>
                  <a:cubicBezTo>
                    <a:pt x="46" y="30"/>
                    <a:pt x="64" y="16"/>
                    <a:pt x="84" y="16"/>
                  </a:cubicBezTo>
                  <a:close/>
                  <a:moveTo>
                    <a:pt x="40" y="67"/>
                  </a:moveTo>
                  <a:cubicBezTo>
                    <a:pt x="84" y="52"/>
                    <a:pt x="84" y="52"/>
                    <a:pt x="84" y="52"/>
                  </a:cubicBezTo>
                  <a:cubicBezTo>
                    <a:pt x="129" y="67"/>
                    <a:pt x="129" y="67"/>
                    <a:pt x="129" y="67"/>
                  </a:cubicBezTo>
                  <a:cubicBezTo>
                    <a:pt x="126" y="89"/>
                    <a:pt x="107" y="106"/>
                    <a:pt x="84" y="106"/>
                  </a:cubicBezTo>
                  <a:cubicBezTo>
                    <a:pt x="62" y="106"/>
                    <a:pt x="43" y="89"/>
                    <a:pt x="40" y="67"/>
                  </a:cubicBezTo>
                  <a:close/>
                  <a:moveTo>
                    <a:pt x="18" y="196"/>
                  </a:moveTo>
                  <a:cubicBezTo>
                    <a:pt x="25" y="135"/>
                    <a:pt x="25" y="135"/>
                    <a:pt x="25" y="135"/>
                  </a:cubicBezTo>
                  <a:cubicBezTo>
                    <a:pt x="58" y="116"/>
                    <a:pt x="58" y="116"/>
                    <a:pt x="58" y="116"/>
                  </a:cubicBezTo>
                  <a:cubicBezTo>
                    <a:pt x="66" y="119"/>
                    <a:pt x="75" y="122"/>
                    <a:pt x="84" y="122"/>
                  </a:cubicBezTo>
                  <a:cubicBezTo>
                    <a:pt x="94" y="122"/>
                    <a:pt x="104" y="119"/>
                    <a:pt x="112" y="115"/>
                  </a:cubicBezTo>
                  <a:cubicBezTo>
                    <a:pt x="144" y="135"/>
                    <a:pt x="144" y="135"/>
                    <a:pt x="144" y="135"/>
                  </a:cubicBezTo>
                  <a:cubicBezTo>
                    <a:pt x="150" y="196"/>
                    <a:pt x="150" y="196"/>
                    <a:pt x="150" y="196"/>
                  </a:cubicBezTo>
                  <a:lnTo>
                    <a:pt x="18" y="196"/>
                  </a:lnTo>
                  <a:close/>
                </a:path>
              </a:pathLst>
            </a:custGeom>
            <a:solidFill>
              <a:srgbClr val="843F19"/>
            </a:solidFill>
            <a:ln>
              <a:noFill/>
            </a:ln>
          </p:spPr>
          <p:txBody>
            <a:bodyPr vert="horz" wrap="square" lIns="91440" tIns="45720" rIns="91440" bIns="45720" numCol="1" anchor="t" anchorCtr="0" compatLnSpc="1"/>
            <a:lstStyle/>
            <a:p>
              <a:endParaRPr lang="zh-CN" altLang="en-US">
                <a:latin typeface="Agency FB" panose="020B0503020202020204" pitchFamily="34" charset="0"/>
              </a:endParaRPr>
            </a:p>
          </p:txBody>
        </p:sp>
        <p:sp>
          <p:nvSpPr>
            <p:cNvPr id="5" name="文本框 4"/>
            <p:cNvSpPr txBox="1"/>
            <p:nvPr/>
          </p:nvSpPr>
          <p:spPr>
            <a:xfrm>
              <a:off x="4977745" y="3102262"/>
              <a:ext cx="2236510" cy="584775"/>
            </a:xfrm>
            <a:prstGeom prst="rect">
              <a:avLst/>
            </a:prstGeom>
            <a:noFill/>
          </p:spPr>
          <p:txBody>
            <a:bodyPr wrap="none" rtlCol="0">
              <a:spAutoFit/>
            </a:bodyPr>
            <a:lstStyle/>
            <a:p>
              <a:pPr algn="ctr"/>
              <a:r>
                <a:rPr lang="zh-CN" altLang="en-US" sz="3200" b="1" dirty="0">
                  <a:solidFill>
                    <a:srgbClr val="843F19"/>
                  </a:solidFill>
                </a:rPr>
                <a:t>填写大标题</a:t>
              </a:r>
            </a:p>
          </p:txBody>
        </p:sp>
      </p:grpSp>
      <p:sp>
        <p:nvSpPr>
          <p:cNvPr id="6" name="文本框 5"/>
          <p:cNvSpPr txBox="1"/>
          <p:nvPr/>
        </p:nvSpPr>
        <p:spPr>
          <a:xfrm>
            <a:off x="3187968" y="4296710"/>
            <a:ext cx="5816064" cy="646331"/>
          </a:xfrm>
          <a:prstGeom prst="rect">
            <a:avLst/>
          </a:prstGeom>
          <a:noFill/>
        </p:spPr>
        <p:txBody>
          <a:bodyPr wrap="square" rtlCol="0">
            <a:spAutoFit/>
          </a:bodyPr>
          <a:lstStyle/>
          <a:p>
            <a:pPr algn="ctr"/>
            <a:r>
              <a:rPr lang="en-US" altLang="zh-CN" sz="1200" dirty="0" smtClean="0">
                <a:solidFill>
                  <a:srgbClr val="843F19"/>
                </a:solidFill>
                <a:latin typeface="Agency FB" panose="020B0503020202020204" pitchFamily="34" charset="0"/>
              </a:rPr>
              <a:t>Insert you awesome clever slogan or theme in this area insert you awesome clever slogan or theme in this area</a:t>
            </a:r>
            <a:r>
              <a:rPr lang="zh-CN" altLang="en-US" sz="1200" dirty="0" smtClean="0">
                <a:solidFill>
                  <a:srgbClr val="843F19"/>
                </a:solidFill>
                <a:latin typeface="Agency FB" panose="020B0503020202020204" pitchFamily="34" charset="0"/>
              </a:rPr>
              <a:t> </a:t>
            </a:r>
            <a:r>
              <a:rPr lang="en-US" altLang="zh-CN" sz="1200" dirty="0" smtClean="0">
                <a:solidFill>
                  <a:srgbClr val="843F19"/>
                </a:solidFill>
                <a:latin typeface="Agency FB" panose="020B0503020202020204" pitchFamily="34" charset="0"/>
              </a:rPr>
              <a:t>insert you awesome clever slogan or theme in this area insert you awesome clever slogan or theme in this area</a:t>
            </a:r>
            <a:r>
              <a:rPr lang="zh-CN" altLang="en-US" sz="1200" dirty="0" smtClean="0">
                <a:solidFill>
                  <a:srgbClr val="843F19"/>
                </a:solidFill>
                <a:latin typeface="Agency FB" panose="020B0503020202020204" pitchFamily="34" charset="0"/>
              </a:rPr>
              <a:t> </a:t>
            </a:r>
            <a:r>
              <a:rPr lang="en-US" altLang="zh-CN" sz="1200" dirty="0" smtClean="0">
                <a:solidFill>
                  <a:srgbClr val="843F19"/>
                </a:solidFill>
                <a:latin typeface="Agency FB" panose="020B0503020202020204" pitchFamily="34" charset="0"/>
              </a:rPr>
              <a:t>insert you awesome clever slogan or theme in this area</a:t>
            </a:r>
            <a:endParaRPr lang="zh-CN" altLang="en-US" sz="1200" dirty="0">
              <a:solidFill>
                <a:srgbClr val="843F19"/>
              </a:solidFill>
              <a:latin typeface="Agency FB" panose="020B0503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1500"/>
                                        <p:tgtEl>
                                          <p:spTgt spid="2"/>
                                        </p:tgtEl>
                                      </p:cBhvr>
                                    </p:animEffect>
                                  </p:childTnLst>
                                </p:cTn>
                              </p:par>
                              <p:par>
                                <p:cTn id="8" presetID="9" presetClass="entr" presetSubtype="0" fill="hold" nodeType="with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1250"/>
                                        <p:tgtEl>
                                          <p:spTgt spid="3"/>
                                        </p:tgtEl>
                                      </p:cBhvr>
                                    </p:animEffect>
                                  </p:childTnLst>
                                </p:cTn>
                              </p:par>
                              <p:par>
                                <p:cTn id="11" presetID="22" presetClass="entr" presetSubtype="1" fill="hold" grpId="0" nodeType="withEffect">
                                  <p:stCondLst>
                                    <p:cond delay="125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rot="1820888">
            <a:off x="3971365" y="3266037"/>
            <a:ext cx="4099874" cy="611837"/>
          </a:xfrm>
          <a:prstGeom prst="ellipse">
            <a:avLst/>
          </a:prstGeom>
          <a:noFill/>
          <a:ln w="9525">
            <a:solidFill>
              <a:schemeClr val="accent1"/>
            </a:solid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2" tIns="36000" rIns="72002" bIns="36000" numCol="1" spcCol="0" rtlCol="0" fromWordArt="0" anchor="ctr" anchorCtr="0" forceAA="0" compatLnSpc="1">
            <a:noAutofit/>
          </a:bodyPr>
          <a:lstStyle/>
          <a:p>
            <a:pPr algn="ctr"/>
            <a:endParaRPr lang="zh-CN" altLang="en-US" sz="1400">
              <a:solidFill>
                <a:schemeClr val="tx1">
                  <a:lumMod val="75000"/>
                  <a:lumOff val="25000"/>
                </a:schemeClr>
              </a:solidFill>
            </a:endParaRPr>
          </a:p>
        </p:txBody>
      </p:sp>
      <p:sp>
        <p:nvSpPr>
          <p:cNvPr id="4" name="椭圆 3"/>
          <p:cNvSpPr/>
          <p:nvPr/>
        </p:nvSpPr>
        <p:spPr>
          <a:xfrm rot="19657204">
            <a:off x="3905314" y="3299533"/>
            <a:ext cx="4099874" cy="611837"/>
          </a:xfrm>
          <a:prstGeom prst="ellipse">
            <a:avLst/>
          </a:prstGeom>
          <a:noFill/>
          <a:ln w="9525">
            <a:solidFill>
              <a:schemeClr val="accent4"/>
            </a:solid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2" tIns="36000" rIns="72002" bIns="36000" numCol="1" spcCol="0" rtlCol="0" fromWordArt="0" anchor="ctr" anchorCtr="0" forceAA="0" compatLnSpc="1">
            <a:noAutofit/>
          </a:bodyPr>
          <a:lstStyle/>
          <a:p>
            <a:pPr algn="ctr"/>
            <a:endParaRPr lang="zh-CN" altLang="en-US" sz="1400">
              <a:solidFill>
                <a:schemeClr val="tx1">
                  <a:lumMod val="75000"/>
                  <a:lumOff val="25000"/>
                </a:schemeClr>
              </a:solidFill>
            </a:endParaRPr>
          </a:p>
        </p:txBody>
      </p:sp>
      <p:sp>
        <p:nvSpPr>
          <p:cNvPr id="5" name="椭圆 4"/>
          <p:cNvSpPr/>
          <p:nvPr/>
        </p:nvSpPr>
        <p:spPr>
          <a:xfrm>
            <a:off x="7455721" y="4258096"/>
            <a:ext cx="434467" cy="413832"/>
          </a:xfrm>
          <a:prstGeom prst="ellipse">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2" tIns="36000" rIns="72002" bIns="36000" numCol="1" spcCol="0" rtlCol="0" fromWordArt="0" anchor="ctr" anchorCtr="0" forceAA="0" compatLnSpc="1">
            <a:noAutofit/>
          </a:bodyPr>
          <a:lstStyle/>
          <a:p>
            <a:pPr algn="ctr"/>
            <a:endParaRPr lang="zh-CN" altLang="en-US" sz="1400">
              <a:solidFill>
                <a:schemeClr val="tx1">
                  <a:lumMod val="75000"/>
                  <a:lumOff val="25000"/>
                </a:schemeClr>
              </a:solidFill>
            </a:endParaRPr>
          </a:p>
        </p:txBody>
      </p:sp>
      <p:grpSp>
        <p:nvGrpSpPr>
          <p:cNvPr id="6" name="组合 5"/>
          <p:cNvGrpSpPr/>
          <p:nvPr/>
        </p:nvGrpSpPr>
        <p:grpSpPr>
          <a:xfrm>
            <a:off x="6270812" y="1398160"/>
            <a:ext cx="1676812" cy="639089"/>
            <a:chOff x="4703124" y="1077329"/>
            <a:chExt cx="1257773" cy="503282"/>
          </a:xfrm>
        </p:grpSpPr>
        <p:sp>
          <p:nvSpPr>
            <p:cNvPr id="7" name="矩形 6"/>
            <p:cNvSpPr/>
            <p:nvPr/>
          </p:nvSpPr>
          <p:spPr>
            <a:xfrm>
              <a:off x="4703124" y="1077329"/>
              <a:ext cx="1051147" cy="387799"/>
            </a:xfrm>
            <a:prstGeom prst="rect">
              <a:avLst/>
            </a:prstGeom>
          </p:spPr>
          <p:txBody>
            <a:bodyPr wrap="none">
              <a:spAutoFit/>
            </a:bodyPr>
            <a:lstStyle/>
            <a:p>
              <a:r>
                <a:rPr lang="en-US" altLang="zh-CN" sz="13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500" b="1" dirty="0">
                  <a:solidFill>
                    <a:schemeClr val="tx1">
                      <a:lumMod val="75000"/>
                      <a:lumOff val="25000"/>
                    </a:schemeClr>
                  </a:solidFill>
                  <a:latin typeface="微软雅黑" panose="020B0503020204020204" pitchFamily="34" charset="-122"/>
                  <a:ea typeface="微软雅黑" panose="020B0503020204020204" pitchFamily="34" charset="-122"/>
                </a:rPr>
                <a:t>企业定位</a:t>
              </a:r>
              <a:endPar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（人生观，价值观</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 name="矩形 7"/>
            <p:cNvSpPr/>
            <p:nvPr/>
          </p:nvSpPr>
          <p:spPr>
            <a:xfrm>
              <a:off x="4745676" y="1350356"/>
              <a:ext cx="1215221" cy="230255"/>
            </a:xfrm>
            <a:prstGeom prst="rect">
              <a:avLst/>
            </a:prstGeom>
          </p:spPr>
          <p:txBody>
            <a:bodyPr wrap="square">
              <a:spAutoFit/>
            </a:bodyPr>
            <a:lstStyle/>
            <a:p>
              <a:r>
                <a:rPr lang="en-US" altLang="zh-CN" sz="1300" dirty="0">
                  <a:solidFill>
                    <a:schemeClr val="tx1">
                      <a:lumMod val="75000"/>
                      <a:lumOff val="25000"/>
                    </a:schemeClr>
                  </a:solidFill>
                </a:rPr>
                <a:t>Business position</a:t>
              </a:r>
              <a:endParaRPr lang="zh-CN" altLang="en-US" sz="1300" dirty="0">
                <a:solidFill>
                  <a:schemeClr val="tx1">
                    <a:lumMod val="75000"/>
                    <a:lumOff val="25000"/>
                  </a:schemeClr>
                </a:solidFill>
                <a:latin typeface="Arial" panose="020B0604020202020204" pitchFamily="34" charset="0"/>
                <a:cs typeface="Arial" panose="020B0604020202020204" pitchFamily="34" charset="0"/>
              </a:endParaRPr>
            </a:p>
          </p:txBody>
        </p:sp>
      </p:grpSp>
      <p:sp>
        <p:nvSpPr>
          <p:cNvPr id="9" name="椭圆 8"/>
          <p:cNvSpPr/>
          <p:nvPr/>
        </p:nvSpPr>
        <p:spPr>
          <a:xfrm>
            <a:off x="4136529" y="2418816"/>
            <a:ext cx="434467" cy="413832"/>
          </a:xfrm>
          <a:prstGeom prst="ellipse">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2" tIns="36000" rIns="72002" bIns="36000" numCol="1" spcCol="0" rtlCol="0" fromWordArt="0" anchor="ctr" anchorCtr="0" forceAA="0" compatLnSpc="1">
            <a:noAutofit/>
          </a:bodyPr>
          <a:lstStyle/>
          <a:p>
            <a:pPr algn="ctr"/>
            <a:endParaRPr lang="zh-CN" altLang="en-US" sz="1400">
              <a:solidFill>
                <a:schemeClr val="tx1">
                  <a:lumMod val="75000"/>
                  <a:lumOff val="25000"/>
                </a:schemeClr>
              </a:solidFill>
            </a:endParaRPr>
          </a:p>
        </p:txBody>
      </p:sp>
      <p:sp>
        <p:nvSpPr>
          <p:cNvPr id="10" name="椭圆 9"/>
          <p:cNvSpPr/>
          <p:nvPr/>
        </p:nvSpPr>
        <p:spPr>
          <a:xfrm>
            <a:off x="3998837" y="4408667"/>
            <a:ext cx="434467" cy="413832"/>
          </a:xfrm>
          <a:prstGeom prst="ellipse">
            <a:avLst/>
          </a:prstGeom>
          <a:solidFill>
            <a:schemeClr val="accent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2" tIns="36000" rIns="72002" bIns="36000" numCol="1" spcCol="0" rtlCol="0" fromWordArt="0" anchor="ctr" anchorCtr="0" forceAA="0" compatLnSpc="1">
            <a:noAutofit/>
          </a:bodyPr>
          <a:lstStyle/>
          <a:p>
            <a:pPr algn="ctr"/>
            <a:endParaRPr lang="zh-CN" altLang="en-US" sz="1400">
              <a:solidFill>
                <a:schemeClr val="tx1">
                  <a:lumMod val="75000"/>
                  <a:lumOff val="25000"/>
                </a:schemeClr>
              </a:solidFill>
            </a:endParaRPr>
          </a:p>
        </p:txBody>
      </p:sp>
      <p:grpSp>
        <p:nvGrpSpPr>
          <p:cNvPr id="11" name="组合 10"/>
          <p:cNvGrpSpPr/>
          <p:nvPr/>
        </p:nvGrpSpPr>
        <p:grpSpPr>
          <a:xfrm>
            <a:off x="6141668" y="4949332"/>
            <a:ext cx="2533400" cy="663292"/>
            <a:chOff x="4606254" y="3873878"/>
            <a:chExt cx="1900297" cy="522343"/>
          </a:xfrm>
        </p:grpSpPr>
        <p:sp>
          <p:nvSpPr>
            <p:cNvPr id="12" name="矩形 11"/>
            <p:cNvSpPr/>
            <p:nvPr/>
          </p:nvSpPr>
          <p:spPr>
            <a:xfrm>
              <a:off x="4606254" y="3873878"/>
              <a:ext cx="955846" cy="387799"/>
            </a:xfrm>
            <a:prstGeom prst="rect">
              <a:avLst/>
            </a:prstGeom>
          </p:spPr>
          <p:txBody>
            <a:bodyPr wrap="square">
              <a:spAutoFit/>
            </a:bodyPr>
            <a:lstStyle/>
            <a:p>
              <a:pPr lvl="0" algn="r"/>
              <a:r>
                <a:rPr lang="zh-CN" altLang="zh-CN" sz="1500" b="1" dirty="0">
                  <a:solidFill>
                    <a:schemeClr val="tx1">
                      <a:lumMod val="75000"/>
                      <a:lumOff val="25000"/>
                    </a:schemeClr>
                  </a:solidFill>
                  <a:latin typeface="微软雅黑" panose="020B0503020204020204" pitchFamily="34" charset="-122"/>
                  <a:ea typeface="微软雅黑" panose="020B0503020204020204" pitchFamily="34" charset="-122"/>
                </a:rPr>
                <a:t>企业内涵</a:t>
              </a:r>
              <a:endPar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endParaRPr>
            </a:p>
            <a:p>
              <a:pPr lvl="0" algn="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文化底蕴</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4806090" y="4165965"/>
              <a:ext cx="1700461" cy="230256"/>
            </a:xfrm>
            <a:prstGeom prst="rect">
              <a:avLst/>
            </a:prstGeom>
          </p:spPr>
          <p:txBody>
            <a:bodyPr wrap="square">
              <a:spAutoFit/>
            </a:bodyPr>
            <a:lstStyle/>
            <a:p>
              <a:r>
                <a:rPr lang="en-US" altLang="zh-CN" sz="1300" dirty="0">
                  <a:solidFill>
                    <a:schemeClr val="tx1">
                      <a:lumMod val="75000"/>
                      <a:lumOff val="25000"/>
                    </a:schemeClr>
                  </a:solidFill>
                </a:rPr>
                <a:t>Enterprise connotation</a:t>
              </a:r>
              <a:endParaRPr lang="zh-CN" altLang="en-US" sz="1300" dirty="0">
                <a:solidFill>
                  <a:schemeClr val="tx1">
                    <a:lumMod val="75000"/>
                    <a:lumOff val="25000"/>
                  </a:schemeClr>
                </a:solidFill>
                <a:latin typeface="Arial" panose="020B0604020202020204" pitchFamily="34" charset="0"/>
                <a:cs typeface="Arial" panose="020B0604020202020204" pitchFamily="34" charset="0"/>
              </a:endParaRPr>
            </a:p>
          </p:txBody>
        </p:sp>
      </p:grpSp>
      <p:grpSp>
        <p:nvGrpSpPr>
          <p:cNvPr id="14" name="组合 13"/>
          <p:cNvGrpSpPr/>
          <p:nvPr/>
        </p:nvGrpSpPr>
        <p:grpSpPr>
          <a:xfrm>
            <a:off x="7819931" y="4209433"/>
            <a:ext cx="1672974" cy="627123"/>
            <a:chOff x="5865116" y="3291205"/>
            <a:chExt cx="1254894" cy="493859"/>
          </a:xfrm>
        </p:grpSpPr>
        <p:sp>
          <p:nvSpPr>
            <p:cNvPr id="15" name="矩形 14"/>
            <p:cNvSpPr/>
            <p:nvPr/>
          </p:nvSpPr>
          <p:spPr>
            <a:xfrm>
              <a:off x="5865116" y="3291205"/>
              <a:ext cx="752949" cy="387799"/>
            </a:xfrm>
            <a:prstGeom prst="rect">
              <a:avLst/>
            </a:prstGeom>
          </p:spPr>
          <p:txBody>
            <a:bodyPr wrap="none">
              <a:spAutoFit/>
            </a:bodyPr>
            <a:lstStyle/>
            <a:p>
              <a:r>
                <a:rPr lang="en-US" altLang="zh-CN" sz="13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500" b="1" dirty="0">
                  <a:solidFill>
                    <a:schemeClr val="tx1">
                      <a:lumMod val="75000"/>
                      <a:lumOff val="25000"/>
                    </a:schemeClr>
                  </a:solidFill>
                  <a:latin typeface="微软雅黑" panose="020B0503020204020204" pitchFamily="34" charset="-122"/>
                  <a:ea typeface="微软雅黑" panose="020B0503020204020204" pitchFamily="34" charset="-122"/>
                </a:rPr>
                <a:t>企业形象</a:t>
              </a:r>
              <a:endPar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（外貌）</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 name="矩形 15"/>
            <p:cNvSpPr/>
            <p:nvPr/>
          </p:nvSpPr>
          <p:spPr>
            <a:xfrm>
              <a:off x="5904789" y="3554809"/>
              <a:ext cx="1215221" cy="230255"/>
            </a:xfrm>
            <a:prstGeom prst="rect">
              <a:avLst/>
            </a:prstGeom>
          </p:spPr>
          <p:txBody>
            <a:bodyPr wrap="square">
              <a:spAutoFit/>
            </a:bodyPr>
            <a:lstStyle/>
            <a:p>
              <a:r>
                <a:rPr lang="en-US" altLang="zh-CN" sz="1300" dirty="0">
                  <a:solidFill>
                    <a:schemeClr val="tx1">
                      <a:lumMod val="75000"/>
                      <a:lumOff val="25000"/>
                    </a:schemeClr>
                  </a:solidFill>
                </a:rPr>
                <a:t>Corporate image</a:t>
              </a:r>
              <a:endParaRPr lang="zh-CN" altLang="en-US" sz="1300" dirty="0">
                <a:solidFill>
                  <a:schemeClr val="tx1">
                    <a:lumMod val="75000"/>
                    <a:lumOff val="25000"/>
                  </a:schemeClr>
                </a:solidFill>
                <a:latin typeface="Arial" panose="020B0604020202020204" pitchFamily="34" charset="0"/>
                <a:cs typeface="Arial" panose="020B0604020202020204" pitchFamily="34" charset="0"/>
              </a:endParaRPr>
            </a:p>
          </p:txBody>
        </p:sp>
      </p:grpSp>
      <p:grpSp>
        <p:nvGrpSpPr>
          <p:cNvPr id="17" name="组合 16"/>
          <p:cNvGrpSpPr/>
          <p:nvPr/>
        </p:nvGrpSpPr>
        <p:grpSpPr>
          <a:xfrm>
            <a:off x="1849957" y="4464096"/>
            <a:ext cx="2449380" cy="671983"/>
            <a:chOff x="1387053" y="3491754"/>
            <a:chExt cx="1837274" cy="529187"/>
          </a:xfrm>
        </p:grpSpPr>
        <p:sp>
          <p:nvSpPr>
            <p:cNvPr id="18" name="矩形 17"/>
            <p:cNvSpPr/>
            <p:nvPr/>
          </p:nvSpPr>
          <p:spPr>
            <a:xfrm>
              <a:off x="1918673" y="3491754"/>
              <a:ext cx="1090825" cy="387799"/>
            </a:xfrm>
            <a:prstGeom prst="rect">
              <a:avLst/>
            </a:prstGeom>
          </p:spPr>
          <p:txBody>
            <a:bodyPr wrap="none">
              <a:spAutoFit/>
            </a:bodyPr>
            <a:lstStyle/>
            <a:p>
              <a:pPr lvl="0"/>
              <a:r>
                <a:rPr lang="en-US" altLang="zh-CN" sz="13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500" b="1" dirty="0">
                  <a:solidFill>
                    <a:schemeClr val="tx1">
                      <a:lumMod val="75000"/>
                      <a:lumOff val="25000"/>
                    </a:schemeClr>
                  </a:solidFill>
                  <a:latin typeface="微软雅黑" panose="020B0503020204020204" pitchFamily="34" charset="-122"/>
                  <a:ea typeface="微软雅黑" panose="020B0503020204020204" pitchFamily="34" charset="-122"/>
                </a:rPr>
                <a:t>企业经营风格</a:t>
              </a:r>
              <a:endPar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endParaRPr>
            </a:p>
            <a:p>
              <a:pPr lvl="0"/>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（事业方向和风格）</a:t>
              </a:r>
            </a:p>
          </p:txBody>
        </p:sp>
        <p:sp>
          <p:nvSpPr>
            <p:cNvPr id="19" name="矩形 18"/>
            <p:cNvSpPr/>
            <p:nvPr/>
          </p:nvSpPr>
          <p:spPr>
            <a:xfrm>
              <a:off x="1387053" y="3790685"/>
              <a:ext cx="1837274" cy="230256"/>
            </a:xfrm>
            <a:prstGeom prst="rect">
              <a:avLst/>
            </a:prstGeom>
          </p:spPr>
          <p:txBody>
            <a:bodyPr wrap="square">
              <a:spAutoFit/>
            </a:bodyPr>
            <a:lstStyle/>
            <a:p>
              <a:r>
                <a:rPr lang="en-US" altLang="zh-CN" sz="1300" dirty="0">
                  <a:solidFill>
                    <a:schemeClr val="tx1">
                      <a:lumMod val="75000"/>
                      <a:lumOff val="25000"/>
                    </a:schemeClr>
                  </a:solidFill>
                </a:rPr>
                <a:t>Enterprise management style</a:t>
              </a:r>
              <a:endParaRPr lang="zh-CN" altLang="en-US" sz="1300" dirty="0">
                <a:solidFill>
                  <a:schemeClr val="tx1">
                    <a:lumMod val="75000"/>
                    <a:lumOff val="25000"/>
                  </a:schemeClr>
                </a:solidFill>
                <a:latin typeface="Arial" panose="020B0604020202020204" pitchFamily="34" charset="0"/>
                <a:cs typeface="Arial" panose="020B0604020202020204" pitchFamily="34" charset="0"/>
              </a:endParaRPr>
            </a:p>
          </p:txBody>
        </p:sp>
      </p:grpSp>
      <p:sp>
        <p:nvSpPr>
          <p:cNvPr id="20" name="椭圆 19"/>
          <p:cNvSpPr/>
          <p:nvPr/>
        </p:nvSpPr>
        <p:spPr>
          <a:xfrm>
            <a:off x="7409801" y="2396203"/>
            <a:ext cx="434467" cy="413831"/>
          </a:xfrm>
          <a:prstGeom prst="ellipse">
            <a:avLst/>
          </a:prstGeom>
          <a:solidFill>
            <a:schemeClr val="accent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2" tIns="36000" rIns="72002" bIns="36000" numCol="1" spcCol="0" rtlCol="0" fromWordArt="0" anchor="ctr" anchorCtr="0" forceAA="0" compatLnSpc="1">
            <a:noAutofit/>
          </a:bodyPr>
          <a:lstStyle/>
          <a:p>
            <a:pPr algn="ctr"/>
            <a:endParaRPr lang="zh-CN" altLang="en-US" sz="1400">
              <a:solidFill>
                <a:schemeClr val="tx1">
                  <a:lumMod val="75000"/>
                  <a:lumOff val="25000"/>
                </a:schemeClr>
              </a:solidFill>
            </a:endParaRPr>
          </a:p>
        </p:txBody>
      </p:sp>
      <p:grpSp>
        <p:nvGrpSpPr>
          <p:cNvPr id="21" name="组合 20"/>
          <p:cNvGrpSpPr/>
          <p:nvPr/>
        </p:nvGrpSpPr>
        <p:grpSpPr>
          <a:xfrm>
            <a:off x="7911348" y="2161530"/>
            <a:ext cx="1677460" cy="634642"/>
            <a:chOff x="5933686" y="1678485"/>
            <a:chExt cx="1258259" cy="499780"/>
          </a:xfrm>
        </p:grpSpPr>
        <p:sp>
          <p:nvSpPr>
            <p:cNvPr id="22" name="矩形 21"/>
            <p:cNvSpPr/>
            <p:nvPr/>
          </p:nvSpPr>
          <p:spPr>
            <a:xfrm>
              <a:off x="5933686" y="1678485"/>
              <a:ext cx="1041527" cy="387799"/>
            </a:xfrm>
            <a:prstGeom prst="rect">
              <a:avLst/>
            </a:prstGeom>
          </p:spPr>
          <p:txBody>
            <a:bodyPr wrap="none">
              <a:spAutoFit/>
            </a:bodyPr>
            <a:lstStyle/>
            <a:p>
              <a:pPr lvl="0"/>
              <a:r>
                <a:rPr lang="en-US" altLang="zh-CN" sz="13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500" b="1" dirty="0">
                  <a:solidFill>
                    <a:schemeClr val="tx1">
                      <a:lumMod val="75000"/>
                      <a:lumOff val="25000"/>
                    </a:schemeClr>
                  </a:solidFill>
                  <a:latin typeface="微软雅黑" panose="020B0503020204020204" pitchFamily="34" charset="-122"/>
                  <a:ea typeface="微软雅黑" panose="020B0503020204020204" pitchFamily="34" charset="-122"/>
                </a:rPr>
                <a:t>企业追求目标</a:t>
              </a:r>
              <a:endPar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endParaRPr>
            </a:p>
            <a:p>
              <a:pPr lvl="0"/>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（理想）</a:t>
              </a:r>
            </a:p>
          </p:txBody>
        </p:sp>
        <p:sp>
          <p:nvSpPr>
            <p:cNvPr id="23" name="矩形 22"/>
            <p:cNvSpPr/>
            <p:nvPr/>
          </p:nvSpPr>
          <p:spPr>
            <a:xfrm>
              <a:off x="5976724" y="1948010"/>
              <a:ext cx="1215221" cy="230255"/>
            </a:xfrm>
            <a:prstGeom prst="rect">
              <a:avLst/>
            </a:prstGeom>
          </p:spPr>
          <p:txBody>
            <a:bodyPr wrap="square">
              <a:spAutoFit/>
            </a:bodyPr>
            <a:lstStyle/>
            <a:p>
              <a:r>
                <a:rPr lang="en-US" altLang="zh-CN" sz="1300" dirty="0">
                  <a:solidFill>
                    <a:schemeClr val="tx1">
                      <a:lumMod val="75000"/>
                      <a:lumOff val="25000"/>
                    </a:schemeClr>
                  </a:solidFill>
                </a:rPr>
                <a:t>Enterprise goal</a:t>
              </a:r>
              <a:endParaRPr lang="zh-CN" altLang="en-US" sz="1300" dirty="0">
                <a:solidFill>
                  <a:schemeClr val="tx1">
                    <a:lumMod val="75000"/>
                    <a:lumOff val="25000"/>
                  </a:schemeClr>
                </a:solidFill>
                <a:latin typeface="Arial" panose="020B0604020202020204" pitchFamily="34" charset="0"/>
                <a:cs typeface="Arial" panose="020B0604020202020204" pitchFamily="34" charset="0"/>
              </a:endParaRPr>
            </a:p>
          </p:txBody>
        </p:sp>
      </p:grpSp>
      <p:grpSp>
        <p:nvGrpSpPr>
          <p:cNvPr id="24" name="组合 23"/>
          <p:cNvGrpSpPr/>
          <p:nvPr/>
        </p:nvGrpSpPr>
        <p:grpSpPr>
          <a:xfrm>
            <a:off x="2010841" y="2279871"/>
            <a:ext cx="2314787" cy="870073"/>
            <a:chOff x="1507731" y="1771676"/>
            <a:chExt cx="1736316" cy="685182"/>
          </a:xfrm>
        </p:grpSpPr>
        <p:sp>
          <p:nvSpPr>
            <p:cNvPr id="25" name="矩形 24"/>
            <p:cNvSpPr/>
            <p:nvPr/>
          </p:nvSpPr>
          <p:spPr>
            <a:xfrm>
              <a:off x="2081878" y="1771676"/>
              <a:ext cx="1090825" cy="387799"/>
            </a:xfrm>
            <a:prstGeom prst="rect">
              <a:avLst/>
            </a:prstGeom>
          </p:spPr>
          <p:txBody>
            <a:bodyPr wrap="none">
              <a:spAutoFit/>
            </a:bodyPr>
            <a:lstStyle/>
            <a:p>
              <a:pPr lvl="0"/>
              <a:r>
                <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500" b="1" dirty="0">
                  <a:solidFill>
                    <a:schemeClr val="tx1">
                      <a:lumMod val="75000"/>
                      <a:lumOff val="25000"/>
                    </a:schemeClr>
                  </a:solidFill>
                  <a:latin typeface="微软雅黑" panose="020B0503020204020204" pitchFamily="34" charset="-122"/>
                  <a:ea typeface="微软雅黑" panose="020B0503020204020204" pitchFamily="34" charset="-122"/>
                </a:rPr>
                <a:t>企业管理风格</a:t>
              </a:r>
              <a:endPar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endParaRPr>
            </a:p>
            <a:p>
              <a:pPr lvl="0"/>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（行事原则和风格）</a:t>
              </a:r>
            </a:p>
          </p:txBody>
        </p:sp>
        <p:sp>
          <p:nvSpPr>
            <p:cNvPr id="26" name="矩形 25"/>
            <p:cNvSpPr/>
            <p:nvPr/>
          </p:nvSpPr>
          <p:spPr>
            <a:xfrm>
              <a:off x="1507731" y="2069059"/>
              <a:ext cx="1736316" cy="387799"/>
            </a:xfrm>
            <a:prstGeom prst="rect">
              <a:avLst/>
            </a:prstGeom>
          </p:spPr>
          <p:txBody>
            <a:bodyPr wrap="square">
              <a:spAutoFit/>
            </a:bodyPr>
            <a:lstStyle/>
            <a:p>
              <a:r>
                <a:rPr lang="en-US" altLang="zh-CN" sz="1300" dirty="0">
                  <a:solidFill>
                    <a:schemeClr val="tx1">
                      <a:lumMod val="75000"/>
                      <a:lumOff val="25000"/>
                    </a:schemeClr>
                  </a:solidFill>
                </a:rPr>
                <a:t>Enterprise management style</a:t>
              </a:r>
              <a:endParaRPr lang="zh-CN" altLang="en-US" sz="1300" dirty="0">
                <a:solidFill>
                  <a:schemeClr val="tx1">
                    <a:lumMod val="75000"/>
                    <a:lumOff val="25000"/>
                  </a:schemeClr>
                </a:solidFill>
                <a:latin typeface="Arial" panose="020B0604020202020204" pitchFamily="34" charset="0"/>
                <a:cs typeface="Arial" panose="020B0604020202020204" pitchFamily="34" charset="0"/>
              </a:endParaRPr>
            </a:p>
          </p:txBody>
        </p:sp>
      </p:grpSp>
      <p:sp>
        <p:nvSpPr>
          <p:cNvPr id="27" name="椭圆 26"/>
          <p:cNvSpPr/>
          <p:nvPr/>
        </p:nvSpPr>
        <p:spPr>
          <a:xfrm rot="5400000">
            <a:off x="4505744" y="3228886"/>
            <a:ext cx="3100280" cy="547691"/>
          </a:xfrm>
          <a:prstGeom prst="ellipse">
            <a:avLst/>
          </a:prstGeom>
          <a:noFill/>
          <a:ln w="9525">
            <a:solidFill>
              <a:schemeClr val="accent3"/>
            </a:solid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2" tIns="36000" rIns="72002" bIns="36000" numCol="1" spcCol="0" rtlCol="0" fromWordArt="0" anchor="ctr" anchorCtr="0" forceAA="0" compatLnSpc="1">
            <a:noAutofit/>
          </a:bodyPr>
          <a:lstStyle/>
          <a:p>
            <a:pPr algn="ctr"/>
            <a:endParaRPr lang="zh-CN" altLang="en-US" sz="1400">
              <a:solidFill>
                <a:schemeClr val="tx1">
                  <a:lumMod val="75000"/>
                  <a:lumOff val="25000"/>
                </a:schemeClr>
              </a:solidFill>
            </a:endParaRPr>
          </a:p>
        </p:txBody>
      </p:sp>
      <p:grpSp>
        <p:nvGrpSpPr>
          <p:cNvPr id="28" name="组合 27"/>
          <p:cNvGrpSpPr/>
          <p:nvPr/>
        </p:nvGrpSpPr>
        <p:grpSpPr>
          <a:xfrm>
            <a:off x="5116436" y="2648748"/>
            <a:ext cx="1888301" cy="1798616"/>
            <a:chOff x="4804332" y="2348505"/>
            <a:chExt cx="2398155" cy="2398155"/>
          </a:xfrm>
        </p:grpSpPr>
        <p:sp>
          <p:nvSpPr>
            <p:cNvPr id="29" name="菱形 28"/>
            <p:cNvSpPr/>
            <p:nvPr/>
          </p:nvSpPr>
          <p:spPr>
            <a:xfrm>
              <a:off x="4804332" y="2348505"/>
              <a:ext cx="2398155" cy="2398155"/>
            </a:xfrm>
            <a:prstGeom prst="diamond">
              <a:avLst/>
            </a:prstGeom>
            <a:solidFill>
              <a:schemeClr val="accent2">
                <a:alpha val="99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30" name="矩形 29"/>
            <p:cNvSpPr/>
            <p:nvPr/>
          </p:nvSpPr>
          <p:spPr>
            <a:xfrm>
              <a:off x="5485089" y="3167513"/>
              <a:ext cx="1036642" cy="512961"/>
            </a:xfrm>
            <a:prstGeom prst="rect">
              <a:avLst/>
            </a:prstGeom>
          </p:spPr>
          <p:txBody>
            <a:bodyPr wrap="none">
              <a:spAutoFit/>
            </a:bodyPr>
            <a:lstStyle/>
            <a:p>
              <a:pPr algn="ctr"/>
              <a:r>
                <a:rPr lang="zh-CN" altLang="zh-CN" sz="1900" b="1" dirty="0">
                  <a:solidFill>
                    <a:schemeClr val="bg1"/>
                  </a:solidFill>
                  <a:latin typeface="微软雅黑" panose="020B0503020204020204" pitchFamily="34" charset="-122"/>
                  <a:ea typeface="微软雅黑" panose="020B0503020204020204" pitchFamily="34" charset="-122"/>
                </a:rPr>
                <a:t>企</a:t>
              </a:r>
              <a:r>
                <a:rPr lang="en-US" altLang="zh-CN" sz="1900" b="1" dirty="0">
                  <a:solidFill>
                    <a:schemeClr val="bg1"/>
                  </a:solidFill>
                  <a:latin typeface="微软雅黑" panose="020B0503020204020204" pitchFamily="34" charset="-122"/>
                  <a:ea typeface="微软雅黑" panose="020B0503020204020204" pitchFamily="34" charset="-122"/>
                </a:rPr>
                <a:t>  </a:t>
              </a:r>
              <a:r>
                <a:rPr lang="zh-CN" altLang="zh-CN" sz="1900" b="1" dirty="0">
                  <a:solidFill>
                    <a:schemeClr val="bg1"/>
                  </a:solidFill>
                  <a:latin typeface="微软雅黑" panose="020B0503020204020204" pitchFamily="34" charset="-122"/>
                  <a:ea typeface="微软雅黑" panose="020B0503020204020204" pitchFamily="34" charset="-122"/>
                </a:rPr>
                <a:t>业</a:t>
              </a:r>
              <a:endParaRPr lang="zh-CN" altLang="en-US" sz="19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1" name="矩形 30"/>
            <p:cNvSpPr/>
            <p:nvPr/>
          </p:nvSpPr>
          <p:spPr>
            <a:xfrm>
              <a:off x="5106707" y="3495422"/>
              <a:ext cx="1793399" cy="512961"/>
            </a:xfrm>
            <a:prstGeom prst="rect">
              <a:avLst/>
            </a:prstGeom>
          </p:spPr>
          <p:txBody>
            <a:bodyPr wrap="none">
              <a:spAutoFit/>
            </a:bodyPr>
            <a:lstStyle/>
            <a:p>
              <a:pPr algn="ctr"/>
              <a:r>
                <a:rPr lang="en-US" altLang="zh-CN" sz="1900" b="1" dirty="0">
                  <a:solidFill>
                    <a:schemeClr val="bg1"/>
                  </a:solidFill>
                </a:rPr>
                <a:t>COMPANY</a:t>
              </a:r>
              <a:endParaRPr lang="zh-CN" altLang="en-US" sz="19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2" name="组合 31"/>
          <p:cNvGrpSpPr/>
          <p:nvPr/>
        </p:nvGrpSpPr>
        <p:grpSpPr>
          <a:xfrm>
            <a:off x="5836346" y="1734785"/>
            <a:ext cx="434467" cy="3533313"/>
            <a:chOff x="4377231" y="1342422"/>
            <a:chExt cx="325893" cy="2782484"/>
          </a:xfrm>
          <a:solidFill>
            <a:schemeClr val="accent3"/>
          </a:solidFill>
        </p:grpSpPr>
        <p:sp>
          <p:nvSpPr>
            <p:cNvPr id="33" name="椭圆 32"/>
            <p:cNvSpPr/>
            <p:nvPr/>
          </p:nvSpPr>
          <p:spPr>
            <a:xfrm>
              <a:off x="4377231" y="1342422"/>
              <a:ext cx="325893" cy="325893"/>
            </a:xfrm>
            <a:prstGeom prst="ellipse">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400">
                <a:solidFill>
                  <a:schemeClr val="tx1">
                    <a:lumMod val="75000"/>
                    <a:lumOff val="25000"/>
                  </a:schemeClr>
                </a:solidFill>
              </a:endParaRPr>
            </a:p>
          </p:txBody>
        </p:sp>
        <p:sp>
          <p:nvSpPr>
            <p:cNvPr id="34" name="椭圆 33"/>
            <p:cNvSpPr/>
            <p:nvPr/>
          </p:nvSpPr>
          <p:spPr>
            <a:xfrm>
              <a:off x="4377231" y="3799013"/>
              <a:ext cx="325893" cy="325893"/>
            </a:xfrm>
            <a:prstGeom prst="ellipse">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400">
                <a:solidFill>
                  <a:schemeClr val="tx1">
                    <a:lumMod val="75000"/>
                    <a:lumOff val="25000"/>
                  </a:schemeClr>
                </a:solidFill>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heel(1)">
                                      <p:cBhvr>
                                        <p:cTn id="11" dur="500"/>
                                        <p:tgtEl>
                                          <p:spTgt spid="3"/>
                                        </p:tgtEl>
                                      </p:cBhvr>
                                    </p:animEffect>
                                  </p:childTnLst>
                                </p:cTn>
                              </p:par>
                            </p:childTnLst>
                          </p:cTn>
                        </p:par>
                        <p:par>
                          <p:cTn id="12" fill="hold">
                            <p:stCondLst>
                              <p:cond delay="1500"/>
                            </p:stCondLst>
                            <p:childTnLst>
                              <p:par>
                                <p:cTn id="13" presetID="21"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heel(1)">
                                      <p:cBhvr>
                                        <p:cTn id="15" dur="500"/>
                                        <p:tgtEl>
                                          <p:spTgt spid="4"/>
                                        </p:tgtEl>
                                      </p:cBhvr>
                                    </p:animEffect>
                                  </p:childTnLst>
                                </p:cTn>
                              </p:par>
                            </p:childTnLst>
                          </p:cTn>
                        </p:par>
                        <p:par>
                          <p:cTn id="16" fill="hold">
                            <p:stCondLst>
                              <p:cond delay="2000"/>
                            </p:stCondLst>
                            <p:childTnLst>
                              <p:par>
                                <p:cTn id="17" presetID="53" presetClass="entr" presetSubtype="16"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500" fill="hold"/>
                                        <p:tgtEl>
                                          <p:spTgt spid="32"/>
                                        </p:tgtEl>
                                        <p:attrNameLst>
                                          <p:attrName>ppt_w</p:attrName>
                                        </p:attrNameLst>
                                      </p:cBhvr>
                                      <p:tavLst>
                                        <p:tav tm="0">
                                          <p:val>
                                            <p:fltVal val="0"/>
                                          </p:val>
                                        </p:tav>
                                        <p:tav tm="100000">
                                          <p:val>
                                            <p:strVal val="#ppt_w"/>
                                          </p:val>
                                        </p:tav>
                                      </p:tavLst>
                                    </p:anim>
                                    <p:anim calcmode="lin" valueType="num">
                                      <p:cBhvr>
                                        <p:cTn id="20" dur="500" fill="hold"/>
                                        <p:tgtEl>
                                          <p:spTgt spid="32"/>
                                        </p:tgtEl>
                                        <p:attrNameLst>
                                          <p:attrName>ppt_h</p:attrName>
                                        </p:attrNameLst>
                                      </p:cBhvr>
                                      <p:tavLst>
                                        <p:tav tm="0">
                                          <p:val>
                                            <p:fltVal val="0"/>
                                          </p:val>
                                        </p:tav>
                                        <p:tav tm="100000">
                                          <p:val>
                                            <p:strVal val="#ppt_h"/>
                                          </p:val>
                                        </p:tav>
                                      </p:tavLst>
                                    </p:anim>
                                    <p:animEffect transition="in" filter="fade">
                                      <p:cBhvr>
                                        <p:cTn id="21" dur="500"/>
                                        <p:tgtEl>
                                          <p:spTgt spid="32"/>
                                        </p:tgtEl>
                                      </p:cBhvr>
                                    </p:animEffect>
                                  </p:childTnLst>
                                </p:cTn>
                              </p:par>
                            </p:childTnLst>
                          </p:cTn>
                        </p:par>
                        <p:par>
                          <p:cTn id="22" fill="hold">
                            <p:stCondLst>
                              <p:cond delay="2500"/>
                            </p:stCondLst>
                            <p:childTnLst>
                              <p:par>
                                <p:cTn id="23" presetID="21" presetClass="entr" presetSubtype="1"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heel(1)">
                                      <p:cBhvr>
                                        <p:cTn id="25" dur="500"/>
                                        <p:tgtEl>
                                          <p:spTgt spid="27"/>
                                        </p:tgtEl>
                                      </p:cBhvr>
                                    </p:animEffect>
                                  </p:childTnLst>
                                </p:cTn>
                              </p:par>
                            </p:childTnLst>
                          </p:cTn>
                        </p:par>
                        <p:par>
                          <p:cTn id="26" fill="hold">
                            <p:stCondLst>
                              <p:cond delay="3000"/>
                            </p:stCondLst>
                            <p:childTnLst>
                              <p:par>
                                <p:cTn id="27" presetID="53" presetClass="entr" presetSubtype="16"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Effect transition="in" filter="fade">
                                      <p:cBhvr>
                                        <p:cTn id="31" dur="500"/>
                                        <p:tgtEl>
                                          <p:spTgt spid="9"/>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par>
                          <p:cTn id="37" fill="hold">
                            <p:stCondLst>
                              <p:cond delay="3500"/>
                            </p:stCondLst>
                            <p:childTnLst>
                              <p:par>
                                <p:cTn id="38" presetID="53" presetClass="entr" presetSubtype="16"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500" fill="hold"/>
                                        <p:tgtEl>
                                          <p:spTgt spid="20"/>
                                        </p:tgtEl>
                                        <p:attrNameLst>
                                          <p:attrName>ppt_w</p:attrName>
                                        </p:attrNameLst>
                                      </p:cBhvr>
                                      <p:tavLst>
                                        <p:tav tm="0">
                                          <p:val>
                                            <p:fltVal val="0"/>
                                          </p:val>
                                        </p:tav>
                                        <p:tav tm="100000">
                                          <p:val>
                                            <p:strVal val="#ppt_w"/>
                                          </p:val>
                                        </p:tav>
                                      </p:tavLst>
                                    </p:anim>
                                    <p:anim calcmode="lin" valueType="num">
                                      <p:cBhvr>
                                        <p:cTn id="41" dur="500" fill="hold"/>
                                        <p:tgtEl>
                                          <p:spTgt spid="20"/>
                                        </p:tgtEl>
                                        <p:attrNameLst>
                                          <p:attrName>ppt_h</p:attrName>
                                        </p:attrNameLst>
                                      </p:cBhvr>
                                      <p:tavLst>
                                        <p:tav tm="0">
                                          <p:val>
                                            <p:fltVal val="0"/>
                                          </p:val>
                                        </p:tav>
                                        <p:tav tm="100000">
                                          <p:val>
                                            <p:strVal val="#ppt_h"/>
                                          </p:val>
                                        </p:tav>
                                      </p:tavLst>
                                    </p:anim>
                                    <p:animEffect transition="in" filter="fade">
                                      <p:cBhvr>
                                        <p:cTn id="42" dur="500"/>
                                        <p:tgtEl>
                                          <p:spTgt spid="20"/>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animEffect transition="in" filter="fade">
                                      <p:cBhvr>
                                        <p:cTn id="47" dur="500"/>
                                        <p:tgtEl>
                                          <p:spTgt spid="10"/>
                                        </p:tgtEl>
                                      </p:cBhvr>
                                    </p:animEffect>
                                  </p:childTnLst>
                                </p:cTn>
                              </p:par>
                            </p:childTnLst>
                          </p:cTn>
                        </p:par>
                        <p:par>
                          <p:cTn id="48" fill="hold">
                            <p:stCondLst>
                              <p:cond delay="4000"/>
                            </p:stCondLst>
                            <p:childTnLst>
                              <p:par>
                                <p:cTn id="49" presetID="22" presetClass="entr" presetSubtype="4"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down)">
                                      <p:cBhvr>
                                        <p:cTn id="51" dur="500"/>
                                        <p:tgtEl>
                                          <p:spTgt spid="11"/>
                                        </p:tgtEl>
                                      </p:cBhvr>
                                    </p:animEffect>
                                  </p:childTnLst>
                                </p:cTn>
                              </p:par>
                              <p:par>
                                <p:cTn id="52" presetID="22" presetClass="entr" presetSubtype="4" fill="hold" nodeType="with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wipe(down)">
                                      <p:cBhvr>
                                        <p:cTn id="54" dur="500"/>
                                        <p:tgtEl>
                                          <p:spTgt spid="6"/>
                                        </p:tgtEl>
                                      </p:cBhvr>
                                    </p:animEffect>
                                  </p:childTnLst>
                                </p:cTn>
                              </p:par>
                              <p:par>
                                <p:cTn id="55" presetID="22" presetClass="entr" presetSubtype="4" fill="hold"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down)">
                                      <p:cBhvr>
                                        <p:cTn id="57" dur="500"/>
                                        <p:tgtEl>
                                          <p:spTgt spid="17"/>
                                        </p:tgtEl>
                                      </p:cBhvr>
                                    </p:animEffect>
                                  </p:childTnLst>
                                </p:cTn>
                              </p:par>
                              <p:par>
                                <p:cTn id="58" presetID="22" presetClass="entr" presetSubtype="4" fill="hold" nodeType="with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wipe(down)">
                                      <p:cBhvr>
                                        <p:cTn id="60" dur="500"/>
                                        <p:tgtEl>
                                          <p:spTgt spid="21"/>
                                        </p:tgtEl>
                                      </p:cBhvr>
                                    </p:animEffect>
                                  </p:childTnLst>
                                </p:cTn>
                              </p:par>
                              <p:par>
                                <p:cTn id="61" presetID="22" presetClass="entr" presetSubtype="4" fill="hold" nodeType="with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wipe(down)">
                                      <p:cBhvr>
                                        <p:cTn id="63" dur="500"/>
                                        <p:tgtEl>
                                          <p:spTgt spid="24"/>
                                        </p:tgtEl>
                                      </p:cBhvr>
                                    </p:animEffect>
                                  </p:childTnLst>
                                </p:cTn>
                              </p:par>
                              <p:par>
                                <p:cTn id="64" presetID="22" presetClass="entr" presetSubtype="4" fill="hold" nodeType="with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wipe(down)">
                                      <p:cBhvr>
                                        <p:cTn id="6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9" grpId="0" animBg="1"/>
      <p:bldP spid="10" grpId="0" animBg="1"/>
      <p:bldP spid="20" grpId="0" animBg="1"/>
      <p:bldP spid="2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8" name="直接连接符 37"/>
          <p:cNvCxnSpPr/>
          <p:nvPr/>
        </p:nvCxnSpPr>
        <p:spPr>
          <a:xfrm>
            <a:off x="6096001" y="884698"/>
            <a:ext cx="0" cy="5529353"/>
          </a:xfrm>
          <a:prstGeom prst="line">
            <a:avLst/>
          </a:prstGeom>
          <a:ln w="38100">
            <a:solidFill>
              <a:srgbClr val="CD1F39"/>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5188000" y="1371337"/>
            <a:ext cx="4019097" cy="604267"/>
            <a:chOff x="3967109" y="1158557"/>
            <a:chExt cx="2707458" cy="407011"/>
          </a:xfrm>
        </p:grpSpPr>
        <p:grpSp>
          <p:nvGrpSpPr>
            <p:cNvPr id="40" name="组合 39"/>
            <p:cNvGrpSpPr/>
            <p:nvPr/>
          </p:nvGrpSpPr>
          <p:grpSpPr>
            <a:xfrm>
              <a:off x="3967109" y="1158557"/>
              <a:ext cx="2707458" cy="407011"/>
              <a:chOff x="8307388" y="915988"/>
              <a:chExt cx="3854450" cy="579438"/>
            </a:xfrm>
          </p:grpSpPr>
          <p:sp>
            <p:nvSpPr>
              <p:cNvPr id="43" name="Freeform 5"/>
              <p:cNvSpPr/>
              <p:nvPr/>
            </p:nvSpPr>
            <p:spPr bwMode="auto">
              <a:xfrm>
                <a:off x="8307388" y="915988"/>
                <a:ext cx="865188" cy="579438"/>
              </a:xfrm>
              <a:custGeom>
                <a:avLst/>
                <a:gdLst>
                  <a:gd name="T0" fmla="*/ 302 w 904"/>
                  <a:gd name="T1" fmla="*/ 0 h 605"/>
                  <a:gd name="T2" fmla="*/ 0 w 904"/>
                  <a:gd name="T3" fmla="*/ 303 h 605"/>
                  <a:gd name="T4" fmla="*/ 302 w 904"/>
                  <a:gd name="T5" fmla="*/ 605 h 605"/>
                  <a:gd name="T6" fmla="*/ 904 w 904"/>
                  <a:gd name="T7" fmla="*/ 605 h 605"/>
                  <a:gd name="T8" fmla="*/ 904 w 904"/>
                  <a:gd name="T9" fmla="*/ 0 h 605"/>
                  <a:gd name="T10" fmla="*/ 302 w 904"/>
                  <a:gd name="T11" fmla="*/ 0 h 605"/>
                </a:gdLst>
                <a:ahLst/>
                <a:cxnLst>
                  <a:cxn ang="0">
                    <a:pos x="T0" y="T1"/>
                  </a:cxn>
                  <a:cxn ang="0">
                    <a:pos x="T2" y="T3"/>
                  </a:cxn>
                  <a:cxn ang="0">
                    <a:pos x="T4" y="T5"/>
                  </a:cxn>
                  <a:cxn ang="0">
                    <a:pos x="T6" y="T7"/>
                  </a:cxn>
                  <a:cxn ang="0">
                    <a:pos x="T8" y="T9"/>
                  </a:cxn>
                  <a:cxn ang="0">
                    <a:pos x="T10" y="T11"/>
                  </a:cxn>
                </a:cxnLst>
                <a:rect l="0" t="0" r="r" b="b"/>
                <a:pathLst>
                  <a:path w="904" h="605">
                    <a:moveTo>
                      <a:pt x="302" y="0"/>
                    </a:moveTo>
                    <a:cubicBezTo>
                      <a:pt x="135" y="0"/>
                      <a:pt x="0" y="136"/>
                      <a:pt x="0" y="303"/>
                    </a:cubicBezTo>
                    <a:cubicBezTo>
                      <a:pt x="0" y="470"/>
                      <a:pt x="135" y="605"/>
                      <a:pt x="302" y="605"/>
                    </a:cubicBezTo>
                    <a:cubicBezTo>
                      <a:pt x="904" y="605"/>
                      <a:pt x="904" y="605"/>
                      <a:pt x="904" y="605"/>
                    </a:cubicBezTo>
                    <a:cubicBezTo>
                      <a:pt x="904" y="0"/>
                      <a:pt x="904" y="0"/>
                      <a:pt x="904" y="0"/>
                    </a:cubicBezTo>
                    <a:lnTo>
                      <a:pt x="302" y="0"/>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6"/>
              <p:cNvSpPr/>
              <p:nvPr/>
            </p:nvSpPr>
            <p:spPr bwMode="auto">
              <a:xfrm>
                <a:off x="9172575" y="915988"/>
                <a:ext cx="2989263" cy="579438"/>
              </a:xfrm>
              <a:custGeom>
                <a:avLst/>
                <a:gdLst>
                  <a:gd name="T0" fmla="*/ 2826 w 3128"/>
                  <a:gd name="T1" fmla="*/ 0 h 605"/>
                  <a:gd name="T2" fmla="*/ 0 w 3128"/>
                  <a:gd name="T3" fmla="*/ 0 h 605"/>
                  <a:gd name="T4" fmla="*/ 0 w 3128"/>
                  <a:gd name="T5" fmla="*/ 605 h 605"/>
                  <a:gd name="T6" fmla="*/ 2826 w 3128"/>
                  <a:gd name="T7" fmla="*/ 605 h 605"/>
                  <a:gd name="T8" fmla="*/ 3128 w 3128"/>
                  <a:gd name="T9" fmla="*/ 303 h 605"/>
                  <a:gd name="T10" fmla="*/ 2826 w 3128"/>
                  <a:gd name="T11" fmla="*/ 0 h 605"/>
                </a:gdLst>
                <a:ahLst/>
                <a:cxnLst>
                  <a:cxn ang="0">
                    <a:pos x="T0" y="T1"/>
                  </a:cxn>
                  <a:cxn ang="0">
                    <a:pos x="T2" y="T3"/>
                  </a:cxn>
                  <a:cxn ang="0">
                    <a:pos x="T4" y="T5"/>
                  </a:cxn>
                  <a:cxn ang="0">
                    <a:pos x="T6" y="T7"/>
                  </a:cxn>
                  <a:cxn ang="0">
                    <a:pos x="T8" y="T9"/>
                  </a:cxn>
                  <a:cxn ang="0">
                    <a:pos x="T10" y="T11"/>
                  </a:cxn>
                </a:cxnLst>
                <a:rect l="0" t="0" r="r" b="b"/>
                <a:pathLst>
                  <a:path w="3128" h="605">
                    <a:moveTo>
                      <a:pt x="2826" y="0"/>
                    </a:moveTo>
                    <a:cubicBezTo>
                      <a:pt x="0" y="0"/>
                      <a:pt x="0" y="0"/>
                      <a:pt x="0" y="0"/>
                    </a:cubicBezTo>
                    <a:cubicBezTo>
                      <a:pt x="0" y="605"/>
                      <a:pt x="0" y="605"/>
                      <a:pt x="0" y="605"/>
                    </a:cubicBezTo>
                    <a:cubicBezTo>
                      <a:pt x="2826" y="605"/>
                      <a:pt x="2826" y="605"/>
                      <a:pt x="2826" y="605"/>
                    </a:cubicBezTo>
                    <a:cubicBezTo>
                      <a:pt x="2993" y="605"/>
                      <a:pt x="3128" y="470"/>
                      <a:pt x="3128" y="303"/>
                    </a:cubicBezTo>
                    <a:cubicBezTo>
                      <a:pt x="3128" y="136"/>
                      <a:pt x="2993" y="0"/>
                      <a:pt x="2826" y="0"/>
                    </a:cubicBezTo>
                    <a:close/>
                  </a:path>
                </a:pathLst>
              </a:custGeom>
              <a:solidFill>
                <a:schemeClr val="tx2"/>
              </a:solidFill>
              <a:ln>
                <a:noFill/>
              </a:ln>
            </p:spPr>
            <p:txBody>
              <a:bodyPr vert="horz" wrap="square" lIns="91440" tIns="45720" rIns="91440" bIns="45720" numCol="1" anchor="t" anchorCtr="0" compatLnSpc="1"/>
              <a:lstStyle/>
              <a:p>
                <a:endParaRPr lang="zh-CN" altLang="en-US"/>
              </a:p>
            </p:txBody>
          </p:sp>
        </p:grpSp>
        <p:sp>
          <p:nvSpPr>
            <p:cNvPr id="41" name="文本框 95"/>
            <p:cNvSpPr txBox="1"/>
            <p:nvPr/>
          </p:nvSpPr>
          <p:spPr>
            <a:xfrm>
              <a:off x="4877586" y="1208116"/>
              <a:ext cx="1332115" cy="253950"/>
            </a:xfrm>
            <a:prstGeom prst="rect">
              <a:avLst/>
            </a:prstGeom>
            <a:noFill/>
          </p:spPr>
          <p:txBody>
            <a:bodyPr wrap="none" lIns="68580" tIns="34290" rIns="68580" bIns="34290" rtlCol="0">
              <a:spAutoFit/>
            </a:bodyPr>
            <a:lstStyle/>
            <a:p>
              <a:r>
                <a:rPr lang="en-US" altLang="zh-CN" sz="2000" dirty="0">
                  <a:solidFill>
                    <a:schemeClr val="bg1"/>
                  </a:solidFill>
                  <a:ea typeface="微软雅黑" panose="020B0503020204020204" pitchFamily="34" charset="-122"/>
                </a:rPr>
                <a:t>Some Title Here</a:t>
              </a:r>
              <a:endParaRPr lang="zh-CN" altLang="en-US" sz="2000" dirty="0">
                <a:solidFill>
                  <a:schemeClr val="bg1"/>
                </a:solidFill>
                <a:ea typeface="微软雅黑" panose="020B0503020204020204" pitchFamily="34" charset="-122"/>
              </a:endParaRPr>
            </a:p>
          </p:txBody>
        </p:sp>
        <p:sp>
          <p:nvSpPr>
            <p:cNvPr id="42" name="文本框 100"/>
            <p:cNvSpPr txBox="1"/>
            <p:nvPr/>
          </p:nvSpPr>
          <p:spPr>
            <a:xfrm>
              <a:off x="4073878" y="1181558"/>
              <a:ext cx="504765" cy="247217"/>
            </a:xfrm>
            <a:prstGeom prst="rect">
              <a:avLst/>
            </a:prstGeom>
            <a:noFill/>
          </p:spPr>
          <p:txBody>
            <a:bodyPr wrap="none" lIns="68580" tIns="34290" rIns="68580" bIns="34290" rtlCol="0">
              <a:spAutoFit/>
            </a:bodyPr>
            <a:lstStyle/>
            <a:p>
              <a:pPr algn="r"/>
              <a:r>
                <a:rPr lang="en-US" altLang="zh-CN" b="1" dirty="0">
                  <a:solidFill>
                    <a:schemeClr val="bg1"/>
                  </a:solidFill>
                  <a:latin typeface="+mj-lt"/>
                  <a:ea typeface="微软雅黑" panose="020B0503020204020204" pitchFamily="34" charset="-122"/>
                  <a:cs typeface="Arial Unicode MS" panose="020B0604020202020204" pitchFamily="34" charset="-122"/>
                </a:rPr>
                <a:t>2013</a:t>
              </a:r>
              <a:endParaRPr lang="zh-CN" altLang="en-US" b="1" dirty="0">
                <a:solidFill>
                  <a:schemeClr val="bg1"/>
                </a:solidFill>
                <a:latin typeface="+mj-lt"/>
                <a:ea typeface="微软雅黑" panose="020B0503020204020204" pitchFamily="34" charset="-122"/>
                <a:cs typeface="Arial Unicode MS" panose="020B0604020202020204" pitchFamily="34" charset="-122"/>
              </a:endParaRPr>
            </a:p>
          </p:txBody>
        </p:sp>
      </p:grpSp>
      <p:grpSp>
        <p:nvGrpSpPr>
          <p:cNvPr id="45" name="组合 44"/>
          <p:cNvGrpSpPr/>
          <p:nvPr/>
        </p:nvGrpSpPr>
        <p:grpSpPr>
          <a:xfrm>
            <a:off x="2962239" y="2361249"/>
            <a:ext cx="4042271" cy="607579"/>
            <a:chOff x="2459496" y="1858288"/>
            <a:chExt cx="2723070" cy="409241"/>
          </a:xfrm>
        </p:grpSpPr>
        <p:grpSp>
          <p:nvGrpSpPr>
            <p:cNvPr id="46" name="组合 45"/>
            <p:cNvGrpSpPr/>
            <p:nvPr/>
          </p:nvGrpSpPr>
          <p:grpSpPr>
            <a:xfrm>
              <a:off x="2459496" y="1858288"/>
              <a:ext cx="2723070" cy="409241"/>
              <a:chOff x="6161088" y="2684463"/>
              <a:chExt cx="3876675" cy="582613"/>
            </a:xfrm>
          </p:grpSpPr>
          <p:sp>
            <p:nvSpPr>
              <p:cNvPr id="49" name="Freeform 10"/>
              <p:cNvSpPr/>
              <p:nvPr/>
            </p:nvSpPr>
            <p:spPr bwMode="auto">
              <a:xfrm>
                <a:off x="9169400" y="2684463"/>
                <a:ext cx="868363" cy="582613"/>
              </a:xfrm>
              <a:custGeom>
                <a:avLst/>
                <a:gdLst>
                  <a:gd name="T0" fmla="*/ 602 w 904"/>
                  <a:gd name="T1" fmla="*/ 0 h 604"/>
                  <a:gd name="T2" fmla="*/ 904 w 904"/>
                  <a:gd name="T3" fmla="*/ 302 h 604"/>
                  <a:gd name="T4" fmla="*/ 602 w 904"/>
                  <a:gd name="T5" fmla="*/ 604 h 604"/>
                  <a:gd name="T6" fmla="*/ 0 w 904"/>
                  <a:gd name="T7" fmla="*/ 604 h 604"/>
                  <a:gd name="T8" fmla="*/ 0 w 904"/>
                  <a:gd name="T9" fmla="*/ 0 h 604"/>
                  <a:gd name="T10" fmla="*/ 602 w 904"/>
                  <a:gd name="T11" fmla="*/ 0 h 604"/>
                </a:gdLst>
                <a:ahLst/>
                <a:cxnLst>
                  <a:cxn ang="0">
                    <a:pos x="T0" y="T1"/>
                  </a:cxn>
                  <a:cxn ang="0">
                    <a:pos x="T2" y="T3"/>
                  </a:cxn>
                  <a:cxn ang="0">
                    <a:pos x="T4" y="T5"/>
                  </a:cxn>
                  <a:cxn ang="0">
                    <a:pos x="T6" y="T7"/>
                  </a:cxn>
                  <a:cxn ang="0">
                    <a:pos x="T8" y="T9"/>
                  </a:cxn>
                  <a:cxn ang="0">
                    <a:pos x="T10" y="T11"/>
                  </a:cxn>
                </a:cxnLst>
                <a:rect l="0" t="0" r="r" b="b"/>
                <a:pathLst>
                  <a:path w="904" h="604">
                    <a:moveTo>
                      <a:pt x="602" y="0"/>
                    </a:moveTo>
                    <a:cubicBezTo>
                      <a:pt x="769" y="0"/>
                      <a:pt x="904" y="135"/>
                      <a:pt x="904" y="302"/>
                    </a:cubicBezTo>
                    <a:cubicBezTo>
                      <a:pt x="904" y="469"/>
                      <a:pt x="769" y="604"/>
                      <a:pt x="602" y="604"/>
                    </a:cubicBezTo>
                    <a:cubicBezTo>
                      <a:pt x="0" y="604"/>
                      <a:pt x="0" y="604"/>
                      <a:pt x="0" y="604"/>
                    </a:cubicBezTo>
                    <a:cubicBezTo>
                      <a:pt x="0" y="0"/>
                      <a:pt x="0" y="0"/>
                      <a:pt x="0" y="0"/>
                    </a:cubicBezTo>
                    <a:lnTo>
                      <a:pt x="602" y="0"/>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1"/>
              <p:cNvSpPr/>
              <p:nvPr/>
            </p:nvSpPr>
            <p:spPr bwMode="auto">
              <a:xfrm>
                <a:off x="6161088" y="2684463"/>
                <a:ext cx="3008313" cy="582613"/>
              </a:xfrm>
              <a:custGeom>
                <a:avLst/>
                <a:gdLst>
                  <a:gd name="T0" fmla="*/ 302 w 3128"/>
                  <a:gd name="T1" fmla="*/ 0 h 604"/>
                  <a:gd name="T2" fmla="*/ 3128 w 3128"/>
                  <a:gd name="T3" fmla="*/ 0 h 604"/>
                  <a:gd name="T4" fmla="*/ 3128 w 3128"/>
                  <a:gd name="T5" fmla="*/ 604 h 604"/>
                  <a:gd name="T6" fmla="*/ 302 w 3128"/>
                  <a:gd name="T7" fmla="*/ 604 h 604"/>
                  <a:gd name="T8" fmla="*/ 0 w 3128"/>
                  <a:gd name="T9" fmla="*/ 302 h 604"/>
                  <a:gd name="T10" fmla="*/ 302 w 3128"/>
                  <a:gd name="T11" fmla="*/ 0 h 604"/>
                </a:gdLst>
                <a:ahLst/>
                <a:cxnLst>
                  <a:cxn ang="0">
                    <a:pos x="T0" y="T1"/>
                  </a:cxn>
                  <a:cxn ang="0">
                    <a:pos x="T2" y="T3"/>
                  </a:cxn>
                  <a:cxn ang="0">
                    <a:pos x="T4" y="T5"/>
                  </a:cxn>
                  <a:cxn ang="0">
                    <a:pos x="T6" y="T7"/>
                  </a:cxn>
                  <a:cxn ang="0">
                    <a:pos x="T8" y="T9"/>
                  </a:cxn>
                  <a:cxn ang="0">
                    <a:pos x="T10" y="T11"/>
                  </a:cxn>
                </a:cxnLst>
                <a:rect l="0" t="0" r="r" b="b"/>
                <a:pathLst>
                  <a:path w="3128" h="604">
                    <a:moveTo>
                      <a:pt x="302" y="0"/>
                    </a:moveTo>
                    <a:cubicBezTo>
                      <a:pt x="3128" y="0"/>
                      <a:pt x="3128" y="0"/>
                      <a:pt x="3128" y="0"/>
                    </a:cubicBezTo>
                    <a:cubicBezTo>
                      <a:pt x="3128" y="604"/>
                      <a:pt x="3128" y="604"/>
                      <a:pt x="3128" y="604"/>
                    </a:cubicBezTo>
                    <a:cubicBezTo>
                      <a:pt x="302" y="604"/>
                      <a:pt x="302" y="604"/>
                      <a:pt x="302" y="604"/>
                    </a:cubicBezTo>
                    <a:cubicBezTo>
                      <a:pt x="135" y="604"/>
                      <a:pt x="0" y="469"/>
                      <a:pt x="0" y="302"/>
                    </a:cubicBezTo>
                    <a:cubicBezTo>
                      <a:pt x="0" y="135"/>
                      <a:pt x="135" y="0"/>
                      <a:pt x="302"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7" name="文本框 98"/>
            <p:cNvSpPr txBox="1"/>
            <p:nvPr/>
          </p:nvSpPr>
          <p:spPr>
            <a:xfrm>
              <a:off x="2789180" y="1912867"/>
              <a:ext cx="1332116" cy="253950"/>
            </a:xfrm>
            <a:prstGeom prst="rect">
              <a:avLst/>
            </a:prstGeom>
            <a:noFill/>
          </p:spPr>
          <p:txBody>
            <a:bodyPr wrap="none" lIns="68580" tIns="34290" rIns="68580" bIns="34290" rtlCol="0">
              <a:spAutoFit/>
            </a:bodyPr>
            <a:lstStyle/>
            <a:p>
              <a:r>
                <a:rPr lang="en-US" altLang="zh-CN" sz="2000" dirty="0">
                  <a:solidFill>
                    <a:schemeClr val="bg1"/>
                  </a:solidFill>
                  <a:ea typeface="微软雅黑" panose="020B0503020204020204" pitchFamily="34" charset="-122"/>
                </a:rPr>
                <a:t>Some Title Here</a:t>
              </a:r>
              <a:endParaRPr lang="zh-CN" altLang="en-US" sz="2000" dirty="0">
                <a:solidFill>
                  <a:schemeClr val="bg1"/>
                </a:solidFill>
                <a:ea typeface="微软雅黑" panose="020B0503020204020204" pitchFamily="34" charset="-122"/>
              </a:endParaRPr>
            </a:p>
          </p:txBody>
        </p:sp>
        <p:sp>
          <p:nvSpPr>
            <p:cNvPr id="48" name="文本框 101"/>
            <p:cNvSpPr txBox="1"/>
            <p:nvPr/>
          </p:nvSpPr>
          <p:spPr>
            <a:xfrm>
              <a:off x="4551696" y="1886309"/>
              <a:ext cx="504765" cy="247217"/>
            </a:xfrm>
            <a:prstGeom prst="rect">
              <a:avLst/>
            </a:prstGeom>
            <a:noFill/>
          </p:spPr>
          <p:txBody>
            <a:bodyPr wrap="none" lIns="68580" tIns="34290" rIns="68580" bIns="34290" rtlCol="0">
              <a:spAutoFit/>
            </a:bodyPr>
            <a:lstStyle/>
            <a:p>
              <a:r>
                <a:rPr lang="en-US" altLang="zh-CN" b="1" dirty="0">
                  <a:solidFill>
                    <a:schemeClr val="bg1"/>
                  </a:solidFill>
                  <a:latin typeface="+mj-lt"/>
                  <a:ea typeface="微软雅黑" panose="020B0503020204020204" pitchFamily="34" charset="-122"/>
                  <a:cs typeface="Arial Unicode MS" panose="020B0604020202020204" pitchFamily="34" charset="-122"/>
                </a:rPr>
                <a:t>2014</a:t>
              </a:r>
              <a:endParaRPr lang="zh-CN" altLang="en-US" b="1" dirty="0">
                <a:solidFill>
                  <a:schemeClr val="bg1"/>
                </a:solidFill>
                <a:latin typeface="+mj-lt"/>
                <a:ea typeface="微软雅黑" panose="020B0503020204020204" pitchFamily="34" charset="-122"/>
                <a:cs typeface="Arial Unicode MS" panose="020B0604020202020204" pitchFamily="34" charset="-122"/>
              </a:endParaRPr>
            </a:p>
          </p:txBody>
        </p:sp>
      </p:grpSp>
      <p:grpSp>
        <p:nvGrpSpPr>
          <p:cNvPr id="51" name="组合 50"/>
          <p:cNvGrpSpPr/>
          <p:nvPr/>
        </p:nvGrpSpPr>
        <p:grpSpPr>
          <a:xfrm>
            <a:off x="2962239" y="4344385"/>
            <a:ext cx="4042271" cy="607579"/>
            <a:chOff x="2459496" y="3259980"/>
            <a:chExt cx="2723070" cy="409241"/>
          </a:xfrm>
        </p:grpSpPr>
        <p:grpSp>
          <p:nvGrpSpPr>
            <p:cNvPr id="52" name="组合 51"/>
            <p:cNvGrpSpPr/>
            <p:nvPr/>
          </p:nvGrpSpPr>
          <p:grpSpPr>
            <a:xfrm>
              <a:off x="2459496" y="3259980"/>
              <a:ext cx="2723070" cy="409241"/>
              <a:chOff x="6161088" y="2684463"/>
              <a:chExt cx="3876675" cy="582613"/>
            </a:xfrm>
          </p:grpSpPr>
          <p:sp>
            <p:nvSpPr>
              <p:cNvPr id="55" name="Freeform 10"/>
              <p:cNvSpPr/>
              <p:nvPr/>
            </p:nvSpPr>
            <p:spPr bwMode="auto">
              <a:xfrm>
                <a:off x="9169400" y="2684463"/>
                <a:ext cx="868363" cy="582613"/>
              </a:xfrm>
              <a:custGeom>
                <a:avLst/>
                <a:gdLst>
                  <a:gd name="T0" fmla="*/ 602 w 904"/>
                  <a:gd name="T1" fmla="*/ 0 h 604"/>
                  <a:gd name="T2" fmla="*/ 904 w 904"/>
                  <a:gd name="T3" fmla="*/ 302 h 604"/>
                  <a:gd name="T4" fmla="*/ 602 w 904"/>
                  <a:gd name="T5" fmla="*/ 604 h 604"/>
                  <a:gd name="T6" fmla="*/ 0 w 904"/>
                  <a:gd name="T7" fmla="*/ 604 h 604"/>
                  <a:gd name="T8" fmla="*/ 0 w 904"/>
                  <a:gd name="T9" fmla="*/ 0 h 604"/>
                  <a:gd name="T10" fmla="*/ 602 w 904"/>
                  <a:gd name="T11" fmla="*/ 0 h 604"/>
                </a:gdLst>
                <a:ahLst/>
                <a:cxnLst>
                  <a:cxn ang="0">
                    <a:pos x="T0" y="T1"/>
                  </a:cxn>
                  <a:cxn ang="0">
                    <a:pos x="T2" y="T3"/>
                  </a:cxn>
                  <a:cxn ang="0">
                    <a:pos x="T4" y="T5"/>
                  </a:cxn>
                  <a:cxn ang="0">
                    <a:pos x="T6" y="T7"/>
                  </a:cxn>
                  <a:cxn ang="0">
                    <a:pos x="T8" y="T9"/>
                  </a:cxn>
                  <a:cxn ang="0">
                    <a:pos x="T10" y="T11"/>
                  </a:cxn>
                </a:cxnLst>
                <a:rect l="0" t="0" r="r" b="b"/>
                <a:pathLst>
                  <a:path w="904" h="604">
                    <a:moveTo>
                      <a:pt x="602" y="0"/>
                    </a:moveTo>
                    <a:cubicBezTo>
                      <a:pt x="769" y="0"/>
                      <a:pt x="904" y="135"/>
                      <a:pt x="904" y="302"/>
                    </a:cubicBezTo>
                    <a:cubicBezTo>
                      <a:pt x="904" y="469"/>
                      <a:pt x="769" y="604"/>
                      <a:pt x="602" y="604"/>
                    </a:cubicBezTo>
                    <a:cubicBezTo>
                      <a:pt x="0" y="604"/>
                      <a:pt x="0" y="604"/>
                      <a:pt x="0" y="604"/>
                    </a:cubicBezTo>
                    <a:cubicBezTo>
                      <a:pt x="0" y="0"/>
                      <a:pt x="0" y="0"/>
                      <a:pt x="0" y="0"/>
                    </a:cubicBezTo>
                    <a:lnTo>
                      <a:pt x="602" y="0"/>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1"/>
              <p:cNvSpPr/>
              <p:nvPr/>
            </p:nvSpPr>
            <p:spPr bwMode="auto">
              <a:xfrm>
                <a:off x="6161088" y="2684463"/>
                <a:ext cx="3008313" cy="582613"/>
              </a:xfrm>
              <a:custGeom>
                <a:avLst/>
                <a:gdLst>
                  <a:gd name="T0" fmla="*/ 302 w 3128"/>
                  <a:gd name="T1" fmla="*/ 0 h 604"/>
                  <a:gd name="T2" fmla="*/ 3128 w 3128"/>
                  <a:gd name="T3" fmla="*/ 0 h 604"/>
                  <a:gd name="T4" fmla="*/ 3128 w 3128"/>
                  <a:gd name="T5" fmla="*/ 604 h 604"/>
                  <a:gd name="T6" fmla="*/ 302 w 3128"/>
                  <a:gd name="T7" fmla="*/ 604 h 604"/>
                  <a:gd name="T8" fmla="*/ 0 w 3128"/>
                  <a:gd name="T9" fmla="*/ 302 h 604"/>
                  <a:gd name="T10" fmla="*/ 302 w 3128"/>
                  <a:gd name="T11" fmla="*/ 0 h 604"/>
                </a:gdLst>
                <a:ahLst/>
                <a:cxnLst>
                  <a:cxn ang="0">
                    <a:pos x="T0" y="T1"/>
                  </a:cxn>
                  <a:cxn ang="0">
                    <a:pos x="T2" y="T3"/>
                  </a:cxn>
                  <a:cxn ang="0">
                    <a:pos x="T4" y="T5"/>
                  </a:cxn>
                  <a:cxn ang="0">
                    <a:pos x="T6" y="T7"/>
                  </a:cxn>
                  <a:cxn ang="0">
                    <a:pos x="T8" y="T9"/>
                  </a:cxn>
                  <a:cxn ang="0">
                    <a:pos x="T10" y="T11"/>
                  </a:cxn>
                </a:cxnLst>
                <a:rect l="0" t="0" r="r" b="b"/>
                <a:pathLst>
                  <a:path w="3128" h="604">
                    <a:moveTo>
                      <a:pt x="302" y="0"/>
                    </a:moveTo>
                    <a:cubicBezTo>
                      <a:pt x="3128" y="0"/>
                      <a:pt x="3128" y="0"/>
                      <a:pt x="3128" y="0"/>
                    </a:cubicBezTo>
                    <a:cubicBezTo>
                      <a:pt x="3128" y="604"/>
                      <a:pt x="3128" y="604"/>
                      <a:pt x="3128" y="604"/>
                    </a:cubicBezTo>
                    <a:cubicBezTo>
                      <a:pt x="302" y="604"/>
                      <a:pt x="302" y="604"/>
                      <a:pt x="302" y="604"/>
                    </a:cubicBezTo>
                    <a:cubicBezTo>
                      <a:pt x="135" y="604"/>
                      <a:pt x="0" y="469"/>
                      <a:pt x="0" y="302"/>
                    </a:cubicBezTo>
                    <a:cubicBezTo>
                      <a:pt x="0" y="135"/>
                      <a:pt x="135" y="0"/>
                      <a:pt x="302" y="0"/>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grpSp>
        <p:sp>
          <p:nvSpPr>
            <p:cNvPr id="53" name="文本框 105"/>
            <p:cNvSpPr txBox="1"/>
            <p:nvPr/>
          </p:nvSpPr>
          <p:spPr>
            <a:xfrm>
              <a:off x="2789180" y="3313053"/>
              <a:ext cx="1332116" cy="253950"/>
            </a:xfrm>
            <a:prstGeom prst="rect">
              <a:avLst/>
            </a:prstGeom>
            <a:noFill/>
          </p:spPr>
          <p:txBody>
            <a:bodyPr wrap="none" lIns="68580" tIns="34290" rIns="68580" bIns="34290" rtlCol="0">
              <a:spAutoFit/>
            </a:bodyPr>
            <a:lstStyle/>
            <a:p>
              <a:r>
                <a:rPr lang="en-US" altLang="zh-CN" sz="2000" dirty="0">
                  <a:solidFill>
                    <a:schemeClr val="bg1"/>
                  </a:solidFill>
                  <a:ea typeface="微软雅黑" panose="020B0503020204020204" pitchFamily="34" charset="-122"/>
                </a:rPr>
                <a:t>Some Title Here</a:t>
              </a:r>
              <a:endParaRPr lang="zh-CN" altLang="en-US" sz="2000" dirty="0">
                <a:solidFill>
                  <a:schemeClr val="bg1"/>
                </a:solidFill>
                <a:ea typeface="微软雅黑" panose="020B0503020204020204" pitchFamily="34" charset="-122"/>
              </a:endParaRPr>
            </a:p>
          </p:txBody>
        </p:sp>
        <p:sp>
          <p:nvSpPr>
            <p:cNvPr id="54" name="文本框 106"/>
            <p:cNvSpPr txBox="1"/>
            <p:nvPr/>
          </p:nvSpPr>
          <p:spPr>
            <a:xfrm>
              <a:off x="4551696" y="3286495"/>
              <a:ext cx="504765" cy="247217"/>
            </a:xfrm>
            <a:prstGeom prst="rect">
              <a:avLst/>
            </a:prstGeom>
            <a:noFill/>
          </p:spPr>
          <p:txBody>
            <a:bodyPr wrap="none" lIns="68580" tIns="34290" rIns="68580" bIns="34290" rtlCol="0">
              <a:spAutoFit/>
            </a:bodyPr>
            <a:lstStyle/>
            <a:p>
              <a:r>
                <a:rPr lang="en-US" altLang="zh-CN" b="1" dirty="0">
                  <a:solidFill>
                    <a:schemeClr val="bg1"/>
                  </a:solidFill>
                  <a:latin typeface="+mj-lt"/>
                  <a:ea typeface="微软雅黑" panose="020B0503020204020204" pitchFamily="34" charset="-122"/>
                  <a:cs typeface="Arial Unicode MS" panose="020B0604020202020204" pitchFamily="34" charset="-122"/>
                </a:rPr>
                <a:t>201</a:t>
              </a:r>
              <a:r>
                <a:rPr lang="en-US" b="1" dirty="0">
                  <a:solidFill>
                    <a:schemeClr val="bg1"/>
                  </a:solidFill>
                  <a:latin typeface="+mj-lt"/>
                  <a:ea typeface="微软雅黑" panose="020B0503020204020204" pitchFamily="34" charset="-122"/>
                  <a:cs typeface="Arial Unicode MS" panose="020B0604020202020204" pitchFamily="34" charset="-122"/>
                </a:rPr>
                <a:t>6</a:t>
              </a:r>
            </a:p>
          </p:txBody>
        </p:sp>
      </p:grpSp>
      <p:grpSp>
        <p:nvGrpSpPr>
          <p:cNvPr id="57" name="组合 56"/>
          <p:cNvGrpSpPr/>
          <p:nvPr/>
        </p:nvGrpSpPr>
        <p:grpSpPr>
          <a:xfrm>
            <a:off x="5188000" y="3354473"/>
            <a:ext cx="4019097" cy="604267"/>
            <a:chOff x="3967109" y="2560249"/>
            <a:chExt cx="2707458" cy="407011"/>
          </a:xfrm>
        </p:grpSpPr>
        <p:grpSp>
          <p:nvGrpSpPr>
            <p:cNvPr id="58" name="组合 57"/>
            <p:cNvGrpSpPr/>
            <p:nvPr/>
          </p:nvGrpSpPr>
          <p:grpSpPr>
            <a:xfrm>
              <a:off x="3967109" y="2560249"/>
              <a:ext cx="2707458" cy="407011"/>
              <a:chOff x="8307388" y="915988"/>
              <a:chExt cx="3854450" cy="579438"/>
            </a:xfrm>
          </p:grpSpPr>
          <p:sp>
            <p:nvSpPr>
              <p:cNvPr id="61" name="Freeform 5"/>
              <p:cNvSpPr/>
              <p:nvPr/>
            </p:nvSpPr>
            <p:spPr bwMode="auto">
              <a:xfrm>
                <a:off x="8307388" y="915988"/>
                <a:ext cx="865188" cy="579438"/>
              </a:xfrm>
              <a:custGeom>
                <a:avLst/>
                <a:gdLst>
                  <a:gd name="T0" fmla="*/ 302 w 904"/>
                  <a:gd name="T1" fmla="*/ 0 h 605"/>
                  <a:gd name="T2" fmla="*/ 0 w 904"/>
                  <a:gd name="T3" fmla="*/ 303 h 605"/>
                  <a:gd name="T4" fmla="*/ 302 w 904"/>
                  <a:gd name="T5" fmla="*/ 605 h 605"/>
                  <a:gd name="T6" fmla="*/ 904 w 904"/>
                  <a:gd name="T7" fmla="*/ 605 h 605"/>
                  <a:gd name="T8" fmla="*/ 904 w 904"/>
                  <a:gd name="T9" fmla="*/ 0 h 605"/>
                  <a:gd name="T10" fmla="*/ 302 w 904"/>
                  <a:gd name="T11" fmla="*/ 0 h 605"/>
                </a:gdLst>
                <a:ahLst/>
                <a:cxnLst>
                  <a:cxn ang="0">
                    <a:pos x="T0" y="T1"/>
                  </a:cxn>
                  <a:cxn ang="0">
                    <a:pos x="T2" y="T3"/>
                  </a:cxn>
                  <a:cxn ang="0">
                    <a:pos x="T4" y="T5"/>
                  </a:cxn>
                  <a:cxn ang="0">
                    <a:pos x="T6" y="T7"/>
                  </a:cxn>
                  <a:cxn ang="0">
                    <a:pos x="T8" y="T9"/>
                  </a:cxn>
                  <a:cxn ang="0">
                    <a:pos x="T10" y="T11"/>
                  </a:cxn>
                </a:cxnLst>
                <a:rect l="0" t="0" r="r" b="b"/>
                <a:pathLst>
                  <a:path w="904" h="605">
                    <a:moveTo>
                      <a:pt x="302" y="0"/>
                    </a:moveTo>
                    <a:cubicBezTo>
                      <a:pt x="135" y="0"/>
                      <a:pt x="0" y="136"/>
                      <a:pt x="0" y="303"/>
                    </a:cubicBezTo>
                    <a:cubicBezTo>
                      <a:pt x="0" y="470"/>
                      <a:pt x="135" y="605"/>
                      <a:pt x="302" y="605"/>
                    </a:cubicBezTo>
                    <a:cubicBezTo>
                      <a:pt x="904" y="605"/>
                      <a:pt x="904" y="605"/>
                      <a:pt x="904" y="605"/>
                    </a:cubicBezTo>
                    <a:cubicBezTo>
                      <a:pt x="904" y="0"/>
                      <a:pt x="904" y="0"/>
                      <a:pt x="904" y="0"/>
                    </a:cubicBezTo>
                    <a:lnTo>
                      <a:pt x="302" y="0"/>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6"/>
              <p:cNvSpPr/>
              <p:nvPr/>
            </p:nvSpPr>
            <p:spPr bwMode="auto">
              <a:xfrm>
                <a:off x="9172575" y="915988"/>
                <a:ext cx="2989263" cy="579438"/>
              </a:xfrm>
              <a:custGeom>
                <a:avLst/>
                <a:gdLst>
                  <a:gd name="T0" fmla="*/ 2826 w 3128"/>
                  <a:gd name="T1" fmla="*/ 0 h 605"/>
                  <a:gd name="T2" fmla="*/ 0 w 3128"/>
                  <a:gd name="T3" fmla="*/ 0 h 605"/>
                  <a:gd name="T4" fmla="*/ 0 w 3128"/>
                  <a:gd name="T5" fmla="*/ 605 h 605"/>
                  <a:gd name="T6" fmla="*/ 2826 w 3128"/>
                  <a:gd name="T7" fmla="*/ 605 h 605"/>
                  <a:gd name="T8" fmla="*/ 3128 w 3128"/>
                  <a:gd name="T9" fmla="*/ 303 h 605"/>
                  <a:gd name="T10" fmla="*/ 2826 w 3128"/>
                  <a:gd name="T11" fmla="*/ 0 h 605"/>
                </a:gdLst>
                <a:ahLst/>
                <a:cxnLst>
                  <a:cxn ang="0">
                    <a:pos x="T0" y="T1"/>
                  </a:cxn>
                  <a:cxn ang="0">
                    <a:pos x="T2" y="T3"/>
                  </a:cxn>
                  <a:cxn ang="0">
                    <a:pos x="T4" y="T5"/>
                  </a:cxn>
                  <a:cxn ang="0">
                    <a:pos x="T6" y="T7"/>
                  </a:cxn>
                  <a:cxn ang="0">
                    <a:pos x="T8" y="T9"/>
                  </a:cxn>
                  <a:cxn ang="0">
                    <a:pos x="T10" y="T11"/>
                  </a:cxn>
                </a:cxnLst>
                <a:rect l="0" t="0" r="r" b="b"/>
                <a:pathLst>
                  <a:path w="3128" h="605">
                    <a:moveTo>
                      <a:pt x="2826" y="0"/>
                    </a:moveTo>
                    <a:cubicBezTo>
                      <a:pt x="0" y="0"/>
                      <a:pt x="0" y="0"/>
                      <a:pt x="0" y="0"/>
                    </a:cubicBezTo>
                    <a:cubicBezTo>
                      <a:pt x="0" y="605"/>
                      <a:pt x="0" y="605"/>
                      <a:pt x="0" y="605"/>
                    </a:cubicBezTo>
                    <a:cubicBezTo>
                      <a:pt x="2826" y="605"/>
                      <a:pt x="2826" y="605"/>
                      <a:pt x="2826" y="605"/>
                    </a:cubicBezTo>
                    <a:cubicBezTo>
                      <a:pt x="2993" y="605"/>
                      <a:pt x="3128" y="470"/>
                      <a:pt x="3128" y="303"/>
                    </a:cubicBezTo>
                    <a:cubicBezTo>
                      <a:pt x="3128" y="136"/>
                      <a:pt x="2993" y="0"/>
                      <a:pt x="2826" y="0"/>
                    </a:cubicBezTo>
                    <a:close/>
                  </a:path>
                </a:pathLst>
              </a:custGeom>
              <a:solidFill>
                <a:schemeClr val="accent2"/>
              </a:solidFill>
              <a:ln>
                <a:noFill/>
              </a:ln>
              <a:effectLst/>
            </p:spPr>
            <p:txBody>
              <a:bodyPr wrap="none" anchor="ctr"/>
              <a:lstStyle/>
              <a:p>
                <a:endParaRPr lang="zh-CN" altLang="en-US" sz="5300" b="1">
                  <a:latin typeface="Arial" panose="020B0604020202020204" pitchFamily="34" charset="0"/>
                  <a:ea typeface="方正品尚黑简体"/>
                </a:endParaRPr>
              </a:p>
            </p:txBody>
          </p:sp>
        </p:grpSp>
        <p:sp>
          <p:nvSpPr>
            <p:cNvPr id="59" name="文本框 107"/>
            <p:cNvSpPr txBox="1"/>
            <p:nvPr/>
          </p:nvSpPr>
          <p:spPr>
            <a:xfrm>
              <a:off x="4877586" y="2613713"/>
              <a:ext cx="1332115" cy="253950"/>
            </a:xfrm>
            <a:prstGeom prst="rect">
              <a:avLst/>
            </a:prstGeom>
            <a:noFill/>
          </p:spPr>
          <p:txBody>
            <a:bodyPr wrap="none" lIns="68580" tIns="34290" rIns="68580" bIns="34290" rtlCol="0">
              <a:spAutoFit/>
            </a:bodyPr>
            <a:lstStyle/>
            <a:p>
              <a:r>
                <a:rPr lang="en-US" altLang="zh-CN" sz="2000" dirty="0">
                  <a:solidFill>
                    <a:schemeClr val="bg1"/>
                  </a:solidFill>
                  <a:ea typeface="微软雅黑" panose="020B0503020204020204" pitchFamily="34" charset="-122"/>
                </a:rPr>
                <a:t>Some Title Here</a:t>
              </a:r>
              <a:endParaRPr lang="zh-CN" altLang="en-US" sz="2000" dirty="0">
                <a:solidFill>
                  <a:schemeClr val="bg1"/>
                </a:solidFill>
                <a:ea typeface="微软雅黑" panose="020B0503020204020204" pitchFamily="34" charset="-122"/>
              </a:endParaRPr>
            </a:p>
          </p:txBody>
        </p:sp>
        <p:sp>
          <p:nvSpPr>
            <p:cNvPr id="60" name="文本框 108"/>
            <p:cNvSpPr txBox="1"/>
            <p:nvPr/>
          </p:nvSpPr>
          <p:spPr>
            <a:xfrm>
              <a:off x="4073878" y="2587155"/>
              <a:ext cx="504765" cy="247217"/>
            </a:xfrm>
            <a:prstGeom prst="rect">
              <a:avLst/>
            </a:prstGeom>
            <a:noFill/>
          </p:spPr>
          <p:txBody>
            <a:bodyPr wrap="none" lIns="68580" tIns="34290" rIns="68580" bIns="34290" rtlCol="0">
              <a:spAutoFit/>
            </a:bodyPr>
            <a:lstStyle/>
            <a:p>
              <a:pPr algn="r"/>
              <a:r>
                <a:rPr lang="en-US" altLang="zh-CN" b="1" dirty="0">
                  <a:solidFill>
                    <a:schemeClr val="bg1"/>
                  </a:solidFill>
                  <a:latin typeface="+mj-lt"/>
                  <a:ea typeface="微软雅黑" panose="020B0503020204020204" pitchFamily="34" charset="-122"/>
                  <a:cs typeface="Arial Unicode MS" panose="020B0604020202020204" pitchFamily="34" charset="-122"/>
                </a:rPr>
                <a:t>2015</a:t>
              </a:r>
              <a:endParaRPr lang="zh-CN" altLang="en-US" b="1" dirty="0">
                <a:solidFill>
                  <a:schemeClr val="bg1"/>
                </a:solidFill>
                <a:latin typeface="+mj-lt"/>
                <a:ea typeface="微软雅黑" panose="020B0503020204020204" pitchFamily="34" charset="-122"/>
                <a:cs typeface="Arial Unicode MS" panose="020B0604020202020204" pitchFamily="34" charset="-122"/>
              </a:endParaRPr>
            </a:p>
          </p:txBody>
        </p:sp>
      </p:grpSp>
      <p:grpSp>
        <p:nvGrpSpPr>
          <p:cNvPr id="63" name="组合 62"/>
          <p:cNvGrpSpPr/>
          <p:nvPr/>
        </p:nvGrpSpPr>
        <p:grpSpPr>
          <a:xfrm>
            <a:off x="5188000" y="5337608"/>
            <a:ext cx="4019097" cy="604267"/>
            <a:chOff x="3967109" y="3961942"/>
            <a:chExt cx="2707458" cy="407011"/>
          </a:xfrm>
        </p:grpSpPr>
        <p:grpSp>
          <p:nvGrpSpPr>
            <p:cNvPr id="64" name="组合 63"/>
            <p:cNvGrpSpPr/>
            <p:nvPr/>
          </p:nvGrpSpPr>
          <p:grpSpPr>
            <a:xfrm>
              <a:off x="3967109" y="3961942"/>
              <a:ext cx="2707458" cy="407011"/>
              <a:chOff x="8307388" y="915988"/>
              <a:chExt cx="3854450" cy="579438"/>
            </a:xfrm>
          </p:grpSpPr>
          <p:sp>
            <p:nvSpPr>
              <p:cNvPr id="67" name="Freeform 5"/>
              <p:cNvSpPr/>
              <p:nvPr/>
            </p:nvSpPr>
            <p:spPr bwMode="auto">
              <a:xfrm>
                <a:off x="8307388" y="915988"/>
                <a:ext cx="865188" cy="579438"/>
              </a:xfrm>
              <a:custGeom>
                <a:avLst/>
                <a:gdLst>
                  <a:gd name="T0" fmla="*/ 302 w 904"/>
                  <a:gd name="T1" fmla="*/ 0 h 605"/>
                  <a:gd name="T2" fmla="*/ 0 w 904"/>
                  <a:gd name="T3" fmla="*/ 303 h 605"/>
                  <a:gd name="T4" fmla="*/ 302 w 904"/>
                  <a:gd name="T5" fmla="*/ 605 h 605"/>
                  <a:gd name="T6" fmla="*/ 904 w 904"/>
                  <a:gd name="T7" fmla="*/ 605 h 605"/>
                  <a:gd name="T8" fmla="*/ 904 w 904"/>
                  <a:gd name="T9" fmla="*/ 0 h 605"/>
                  <a:gd name="T10" fmla="*/ 302 w 904"/>
                  <a:gd name="T11" fmla="*/ 0 h 605"/>
                </a:gdLst>
                <a:ahLst/>
                <a:cxnLst>
                  <a:cxn ang="0">
                    <a:pos x="T0" y="T1"/>
                  </a:cxn>
                  <a:cxn ang="0">
                    <a:pos x="T2" y="T3"/>
                  </a:cxn>
                  <a:cxn ang="0">
                    <a:pos x="T4" y="T5"/>
                  </a:cxn>
                  <a:cxn ang="0">
                    <a:pos x="T6" y="T7"/>
                  </a:cxn>
                  <a:cxn ang="0">
                    <a:pos x="T8" y="T9"/>
                  </a:cxn>
                  <a:cxn ang="0">
                    <a:pos x="T10" y="T11"/>
                  </a:cxn>
                </a:cxnLst>
                <a:rect l="0" t="0" r="r" b="b"/>
                <a:pathLst>
                  <a:path w="904" h="605">
                    <a:moveTo>
                      <a:pt x="302" y="0"/>
                    </a:moveTo>
                    <a:cubicBezTo>
                      <a:pt x="135" y="0"/>
                      <a:pt x="0" y="136"/>
                      <a:pt x="0" y="303"/>
                    </a:cubicBezTo>
                    <a:cubicBezTo>
                      <a:pt x="0" y="470"/>
                      <a:pt x="135" y="605"/>
                      <a:pt x="302" y="605"/>
                    </a:cubicBezTo>
                    <a:cubicBezTo>
                      <a:pt x="904" y="605"/>
                      <a:pt x="904" y="605"/>
                      <a:pt x="904" y="605"/>
                    </a:cubicBezTo>
                    <a:cubicBezTo>
                      <a:pt x="904" y="0"/>
                      <a:pt x="904" y="0"/>
                      <a:pt x="904" y="0"/>
                    </a:cubicBezTo>
                    <a:lnTo>
                      <a:pt x="302" y="0"/>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6"/>
              <p:cNvSpPr/>
              <p:nvPr/>
            </p:nvSpPr>
            <p:spPr bwMode="auto">
              <a:xfrm>
                <a:off x="9172575" y="915988"/>
                <a:ext cx="2989263" cy="579438"/>
              </a:xfrm>
              <a:custGeom>
                <a:avLst/>
                <a:gdLst>
                  <a:gd name="T0" fmla="*/ 2826 w 3128"/>
                  <a:gd name="T1" fmla="*/ 0 h 605"/>
                  <a:gd name="T2" fmla="*/ 0 w 3128"/>
                  <a:gd name="T3" fmla="*/ 0 h 605"/>
                  <a:gd name="T4" fmla="*/ 0 w 3128"/>
                  <a:gd name="T5" fmla="*/ 605 h 605"/>
                  <a:gd name="T6" fmla="*/ 2826 w 3128"/>
                  <a:gd name="T7" fmla="*/ 605 h 605"/>
                  <a:gd name="T8" fmla="*/ 3128 w 3128"/>
                  <a:gd name="T9" fmla="*/ 303 h 605"/>
                  <a:gd name="T10" fmla="*/ 2826 w 3128"/>
                  <a:gd name="T11" fmla="*/ 0 h 605"/>
                </a:gdLst>
                <a:ahLst/>
                <a:cxnLst>
                  <a:cxn ang="0">
                    <a:pos x="T0" y="T1"/>
                  </a:cxn>
                  <a:cxn ang="0">
                    <a:pos x="T2" y="T3"/>
                  </a:cxn>
                  <a:cxn ang="0">
                    <a:pos x="T4" y="T5"/>
                  </a:cxn>
                  <a:cxn ang="0">
                    <a:pos x="T6" y="T7"/>
                  </a:cxn>
                  <a:cxn ang="0">
                    <a:pos x="T8" y="T9"/>
                  </a:cxn>
                  <a:cxn ang="0">
                    <a:pos x="T10" y="T11"/>
                  </a:cxn>
                </a:cxnLst>
                <a:rect l="0" t="0" r="r" b="b"/>
                <a:pathLst>
                  <a:path w="3128" h="605">
                    <a:moveTo>
                      <a:pt x="2826" y="0"/>
                    </a:moveTo>
                    <a:cubicBezTo>
                      <a:pt x="0" y="0"/>
                      <a:pt x="0" y="0"/>
                      <a:pt x="0" y="0"/>
                    </a:cubicBezTo>
                    <a:cubicBezTo>
                      <a:pt x="0" y="605"/>
                      <a:pt x="0" y="605"/>
                      <a:pt x="0" y="605"/>
                    </a:cubicBezTo>
                    <a:cubicBezTo>
                      <a:pt x="2826" y="605"/>
                      <a:pt x="2826" y="605"/>
                      <a:pt x="2826" y="605"/>
                    </a:cubicBezTo>
                    <a:cubicBezTo>
                      <a:pt x="2993" y="605"/>
                      <a:pt x="3128" y="470"/>
                      <a:pt x="3128" y="303"/>
                    </a:cubicBezTo>
                    <a:cubicBezTo>
                      <a:pt x="3128" y="136"/>
                      <a:pt x="2993" y="0"/>
                      <a:pt x="2826" y="0"/>
                    </a:cubicBezTo>
                    <a:close/>
                  </a:path>
                </a:pathLst>
              </a:custGeom>
              <a:solidFill>
                <a:schemeClr val="accent4"/>
              </a:solidFill>
              <a:ln>
                <a:noFill/>
              </a:ln>
              <a:effectLst/>
            </p:spPr>
            <p:txBody>
              <a:bodyPr wrap="none" anchor="ctr"/>
              <a:lstStyle/>
              <a:p>
                <a:endParaRPr lang="zh-CN" altLang="en-US" sz="5300" b="1">
                  <a:latin typeface="Arial" panose="020B0604020202020204" pitchFamily="34" charset="0"/>
                  <a:ea typeface="方正品尚黑简体"/>
                </a:endParaRPr>
              </a:p>
            </p:txBody>
          </p:sp>
        </p:grpSp>
        <p:sp>
          <p:nvSpPr>
            <p:cNvPr id="65" name="文本框 109"/>
            <p:cNvSpPr txBox="1"/>
            <p:nvPr/>
          </p:nvSpPr>
          <p:spPr>
            <a:xfrm>
              <a:off x="4877586" y="4012074"/>
              <a:ext cx="1332115" cy="253950"/>
            </a:xfrm>
            <a:prstGeom prst="rect">
              <a:avLst/>
            </a:prstGeom>
            <a:noFill/>
          </p:spPr>
          <p:txBody>
            <a:bodyPr wrap="none" lIns="68580" tIns="34290" rIns="68580" bIns="34290" rtlCol="0">
              <a:spAutoFit/>
            </a:bodyPr>
            <a:lstStyle/>
            <a:p>
              <a:r>
                <a:rPr lang="en-US" altLang="zh-CN" sz="2000" dirty="0">
                  <a:solidFill>
                    <a:schemeClr val="bg1"/>
                  </a:solidFill>
                  <a:ea typeface="微软雅黑" panose="020B0503020204020204" pitchFamily="34" charset="-122"/>
                </a:rPr>
                <a:t>Some Title Here</a:t>
              </a:r>
              <a:endParaRPr lang="zh-CN" altLang="en-US" sz="2000" dirty="0">
                <a:solidFill>
                  <a:schemeClr val="bg1"/>
                </a:solidFill>
                <a:ea typeface="微软雅黑" panose="020B0503020204020204" pitchFamily="34" charset="-122"/>
              </a:endParaRPr>
            </a:p>
          </p:txBody>
        </p:sp>
        <p:sp>
          <p:nvSpPr>
            <p:cNvPr id="66" name="文本框 110"/>
            <p:cNvSpPr txBox="1"/>
            <p:nvPr/>
          </p:nvSpPr>
          <p:spPr>
            <a:xfrm>
              <a:off x="4073878" y="3985516"/>
              <a:ext cx="504765" cy="247217"/>
            </a:xfrm>
            <a:prstGeom prst="rect">
              <a:avLst/>
            </a:prstGeom>
            <a:noFill/>
          </p:spPr>
          <p:txBody>
            <a:bodyPr wrap="none" lIns="68580" tIns="34290" rIns="68580" bIns="34290" rtlCol="0">
              <a:spAutoFit/>
            </a:bodyPr>
            <a:lstStyle/>
            <a:p>
              <a:pPr algn="r"/>
              <a:r>
                <a:rPr lang="en-US" altLang="zh-CN" b="1" dirty="0">
                  <a:solidFill>
                    <a:schemeClr val="bg1"/>
                  </a:solidFill>
                  <a:latin typeface="+mj-lt"/>
                  <a:ea typeface="微软雅黑" panose="020B0503020204020204" pitchFamily="34" charset="-122"/>
                  <a:cs typeface="Arial Unicode MS" panose="020B0604020202020204" pitchFamily="34" charset="-122"/>
                </a:rPr>
                <a:t>2017</a:t>
              </a:r>
              <a:endParaRPr lang="zh-CN" altLang="en-US" b="1" dirty="0">
                <a:solidFill>
                  <a:schemeClr val="bg1"/>
                </a:solidFill>
                <a:latin typeface="+mj-lt"/>
                <a:ea typeface="微软雅黑" panose="020B0503020204020204" pitchFamily="34" charset="-122"/>
                <a:cs typeface="Arial Unicode MS" panose="020B0604020202020204" pitchFamily="34" charset="-122"/>
              </a:endParaRPr>
            </a:p>
          </p:txBody>
        </p:sp>
      </p:grpSp>
      <p:sp>
        <p:nvSpPr>
          <p:cNvPr id="69" name="椭圆 68"/>
          <p:cNvSpPr/>
          <p:nvPr/>
        </p:nvSpPr>
        <p:spPr>
          <a:xfrm>
            <a:off x="1680600" y="1914764"/>
            <a:ext cx="1532363" cy="1532563"/>
          </a:xfrm>
          <a:prstGeom prst="ellipse">
            <a:avLst/>
          </a:prstGeom>
          <a:blipFill>
            <a:blip r:embed="rId2"/>
            <a:stretch>
              <a:fillRect/>
            </a:stretch>
          </a:blipFill>
          <a:ln>
            <a:solidFill>
              <a:schemeClr val="bg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ea typeface="微软雅黑" panose="020B0503020204020204" pitchFamily="34" charset="-122"/>
            </a:endParaRPr>
          </a:p>
        </p:txBody>
      </p:sp>
      <p:sp>
        <p:nvSpPr>
          <p:cNvPr id="70" name="椭圆 69"/>
          <p:cNvSpPr/>
          <p:nvPr/>
        </p:nvSpPr>
        <p:spPr>
          <a:xfrm>
            <a:off x="1680600" y="3871570"/>
            <a:ext cx="1532363" cy="1532563"/>
          </a:xfrm>
          <a:prstGeom prst="ellipse">
            <a:avLst/>
          </a:prstGeom>
          <a:blipFill>
            <a:blip r:embed="rId3"/>
            <a:stretch>
              <a:fillRect/>
            </a:stretch>
          </a:blipFill>
          <a:ln>
            <a:solidFill>
              <a:schemeClr val="bg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ea typeface="微软雅黑" panose="020B0503020204020204" pitchFamily="34" charset="-122"/>
            </a:endParaRPr>
          </a:p>
        </p:txBody>
      </p:sp>
      <p:sp>
        <p:nvSpPr>
          <p:cNvPr id="71" name="椭圆 70"/>
          <p:cNvSpPr/>
          <p:nvPr/>
        </p:nvSpPr>
        <p:spPr>
          <a:xfrm>
            <a:off x="9021027" y="884697"/>
            <a:ext cx="1532363" cy="1532563"/>
          </a:xfrm>
          <a:prstGeom prst="ellipse">
            <a:avLst/>
          </a:prstGeom>
          <a:blipFill>
            <a:blip r:embed="rId2"/>
            <a:stretch>
              <a:fillRect/>
            </a:stretch>
          </a:blipFill>
          <a:ln>
            <a:solidFill>
              <a:schemeClr val="bg1"/>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ea typeface="微软雅黑" panose="020B0503020204020204" pitchFamily="34" charset="-122"/>
            </a:endParaRPr>
          </a:p>
        </p:txBody>
      </p:sp>
      <p:sp>
        <p:nvSpPr>
          <p:cNvPr id="72" name="椭圆 71"/>
          <p:cNvSpPr/>
          <p:nvPr/>
        </p:nvSpPr>
        <p:spPr>
          <a:xfrm>
            <a:off x="9021027" y="2854204"/>
            <a:ext cx="1532363" cy="1532563"/>
          </a:xfrm>
          <a:prstGeom prst="ellipse">
            <a:avLst/>
          </a:prstGeom>
          <a:blipFill>
            <a:blip r:embed="rId3"/>
            <a:stretch>
              <a:fillRect/>
            </a:stretch>
          </a:blipFill>
          <a:ln>
            <a:solidFill>
              <a:schemeClr val="bg1"/>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ea typeface="微软雅黑" panose="020B0503020204020204" pitchFamily="34" charset="-122"/>
            </a:endParaRPr>
          </a:p>
        </p:txBody>
      </p:sp>
      <p:sp>
        <p:nvSpPr>
          <p:cNvPr id="73" name="椭圆 72"/>
          <p:cNvSpPr/>
          <p:nvPr/>
        </p:nvSpPr>
        <p:spPr>
          <a:xfrm>
            <a:off x="9021027" y="4863353"/>
            <a:ext cx="1532363" cy="1532563"/>
          </a:xfrm>
          <a:prstGeom prst="ellipse">
            <a:avLst/>
          </a:prstGeom>
          <a:blipFill>
            <a:blip r:embed="rId2"/>
            <a:stretch>
              <a:fillRect/>
            </a:stretch>
          </a:blipFill>
          <a:ln>
            <a:solidFill>
              <a:schemeClr val="bg1"/>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ea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up)">
                                      <p:cBhvr>
                                        <p:cTn id="7" dur="500"/>
                                        <p:tgtEl>
                                          <p:spTgt spid="3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left)">
                                      <p:cBhvr>
                                        <p:cTn id="11" dur="500"/>
                                        <p:tgtEl>
                                          <p:spTgt spid="39"/>
                                        </p:tgtEl>
                                      </p:cBhvr>
                                    </p:animEffect>
                                  </p:childTnLst>
                                </p:cTn>
                              </p:par>
                            </p:childTnLst>
                          </p:cTn>
                        </p:par>
                        <p:par>
                          <p:cTn id="12" fill="hold">
                            <p:stCondLst>
                              <p:cond delay="1000"/>
                            </p:stCondLst>
                            <p:childTnLst>
                              <p:par>
                                <p:cTn id="13" presetID="23" presetClass="entr" presetSubtype="288" fill="hold" grpId="0" nodeType="afterEffect">
                                  <p:stCondLst>
                                    <p:cond delay="0"/>
                                  </p:stCondLst>
                                  <p:childTnLst>
                                    <p:set>
                                      <p:cBhvr>
                                        <p:cTn id="14" dur="1" fill="hold">
                                          <p:stCondLst>
                                            <p:cond delay="0"/>
                                          </p:stCondLst>
                                        </p:cTn>
                                        <p:tgtEl>
                                          <p:spTgt spid="71"/>
                                        </p:tgtEl>
                                        <p:attrNameLst>
                                          <p:attrName>style.visibility</p:attrName>
                                        </p:attrNameLst>
                                      </p:cBhvr>
                                      <p:to>
                                        <p:strVal val="visible"/>
                                      </p:to>
                                    </p:set>
                                    <p:anim calcmode="lin" valueType="num">
                                      <p:cBhvr>
                                        <p:cTn id="15" dur="500" fill="hold"/>
                                        <p:tgtEl>
                                          <p:spTgt spid="71"/>
                                        </p:tgtEl>
                                        <p:attrNameLst>
                                          <p:attrName>ppt_w</p:attrName>
                                        </p:attrNameLst>
                                      </p:cBhvr>
                                      <p:tavLst>
                                        <p:tav tm="0">
                                          <p:val>
                                            <p:strVal val="4/3*#ppt_w"/>
                                          </p:val>
                                        </p:tav>
                                        <p:tav tm="100000">
                                          <p:val>
                                            <p:strVal val="#ppt_w"/>
                                          </p:val>
                                        </p:tav>
                                      </p:tavLst>
                                    </p:anim>
                                    <p:anim calcmode="lin" valueType="num">
                                      <p:cBhvr>
                                        <p:cTn id="16" dur="500" fill="hold"/>
                                        <p:tgtEl>
                                          <p:spTgt spid="71"/>
                                        </p:tgtEl>
                                        <p:attrNameLst>
                                          <p:attrName>ppt_h</p:attrName>
                                        </p:attrNameLst>
                                      </p:cBhvr>
                                      <p:tavLst>
                                        <p:tav tm="0">
                                          <p:val>
                                            <p:strVal val="4/3*#ppt_h"/>
                                          </p:val>
                                        </p:tav>
                                        <p:tav tm="100000">
                                          <p:val>
                                            <p:strVal val="#ppt_h"/>
                                          </p:val>
                                        </p:tav>
                                      </p:tavLst>
                                    </p:anim>
                                  </p:childTnLst>
                                </p:cTn>
                              </p:par>
                            </p:childTnLst>
                          </p:cTn>
                        </p:par>
                        <p:par>
                          <p:cTn id="17" fill="hold">
                            <p:stCondLst>
                              <p:cond delay="1500"/>
                            </p:stCondLst>
                            <p:childTnLst>
                              <p:par>
                                <p:cTn id="18" presetID="22" presetClass="entr" presetSubtype="2" fill="hold" nodeType="after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wipe(right)">
                                      <p:cBhvr>
                                        <p:cTn id="20" dur="500"/>
                                        <p:tgtEl>
                                          <p:spTgt spid="45"/>
                                        </p:tgtEl>
                                      </p:cBhvr>
                                    </p:animEffect>
                                  </p:childTnLst>
                                </p:cTn>
                              </p:par>
                            </p:childTnLst>
                          </p:cTn>
                        </p:par>
                        <p:par>
                          <p:cTn id="21" fill="hold">
                            <p:stCondLst>
                              <p:cond delay="2000"/>
                            </p:stCondLst>
                            <p:childTnLst>
                              <p:par>
                                <p:cTn id="22" presetID="23" presetClass="entr" presetSubtype="288" fill="hold" grpId="0" nodeType="afterEffect">
                                  <p:stCondLst>
                                    <p:cond delay="0"/>
                                  </p:stCondLst>
                                  <p:childTnLst>
                                    <p:set>
                                      <p:cBhvr>
                                        <p:cTn id="23" dur="1" fill="hold">
                                          <p:stCondLst>
                                            <p:cond delay="0"/>
                                          </p:stCondLst>
                                        </p:cTn>
                                        <p:tgtEl>
                                          <p:spTgt spid="69"/>
                                        </p:tgtEl>
                                        <p:attrNameLst>
                                          <p:attrName>style.visibility</p:attrName>
                                        </p:attrNameLst>
                                      </p:cBhvr>
                                      <p:to>
                                        <p:strVal val="visible"/>
                                      </p:to>
                                    </p:set>
                                    <p:anim calcmode="lin" valueType="num">
                                      <p:cBhvr>
                                        <p:cTn id="24" dur="500" fill="hold"/>
                                        <p:tgtEl>
                                          <p:spTgt spid="69"/>
                                        </p:tgtEl>
                                        <p:attrNameLst>
                                          <p:attrName>ppt_w</p:attrName>
                                        </p:attrNameLst>
                                      </p:cBhvr>
                                      <p:tavLst>
                                        <p:tav tm="0">
                                          <p:val>
                                            <p:strVal val="4/3*#ppt_w"/>
                                          </p:val>
                                        </p:tav>
                                        <p:tav tm="100000">
                                          <p:val>
                                            <p:strVal val="#ppt_w"/>
                                          </p:val>
                                        </p:tav>
                                      </p:tavLst>
                                    </p:anim>
                                    <p:anim calcmode="lin" valueType="num">
                                      <p:cBhvr>
                                        <p:cTn id="25" dur="500" fill="hold"/>
                                        <p:tgtEl>
                                          <p:spTgt spid="69"/>
                                        </p:tgtEl>
                                        <p:attrNameLst>
                                          <p:attrName>ppt_h</p:attrName>
                                        </p:attrNameLst>
                                      </p:cBhvr>
                                      <p:tavLst>
                                        <p:tav tm="0">
                                          <p:val>
                                            <p:strVal val="4/3*#ppt_h"/>
                                          </p:val>
                                        </p:tav>
                                        <p:tav tm="100000">
                                          <p:val>
                                            <p:strVal val="#ppt_h"/>
                                          </p:val>
                                        </p:tav>
                                      </p:tavLst>
                                    </p:anim>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wipe(left)">
                                      <p:cBhvr>
                                        <p:cTn id="29" dur="500"/>
                                        <p:tgtEl>
                                          <p:spTgt spid="57"/>
                                        </p:tgtEl>
                                      </p:cBhvr>
                                    </p:animEffect>
                                  </p:childTnLst>
                                </p:cTn>
                              </p:par>
                            </p:childTnLst>
                          </p:cTn>
                        </p:par>
                        <p:par>
                          <p:cTn id="30" fill="hold">
                            <p:stCondLst>
                              <p:cond delay="3000"/>
                            </p:stCondLst>
                            <p:childTnLst>
                              <p:par>
                                <p:cTn id="31" presetID="23" presetClass="entr" presetSubtype="288" fill="hold" grpId="0" nodeType="afterEffect">
                                  <p:stCondLst>
                                    <p:cond delay="0"/>
                                  </p:stCondLst>
                                  <p:childTnLst>
                                    <p:set>
                                      <p:cBhvr>
                                        <p:cTn id="32" dur="1" fill="hold">
                                          <p:stCondLst>
                                            <p:cond delay="0"/>
                                          </p:stCondLst>
                                        </p:cTn>
                                        <p:tgtEl>
                                          <p:spTgt spid="72"/>
                                        </p:tgtEl>
                                        <p:attrNameLst>
                                          <p:attrName>style.visibility</p:attrName>
                                        </p:attrNameLst>
                                      </p:cBhvr>
                                      <p:to>
                                        <p:strVal val="visible"/>
                                      </p:to>
                                    </p:set>
                                    <p:anim calcmode="lin" valueType="num">
                                      <p:cBhvr>
                                        <p:cTn id="33" dur="500" fill="hold"/>
                                        <p:tgtEl>
                                          <p:spTgt spid="72"/>
                                        </p:tgtEl>
                                        <p:attrNameLst>
                                          <p:attrName>ppt_w</p:attrName>
                                        </p:attrNameLst>
                                      </p:cBhvr>
                                      <p:tavLst>
                                        <p:tav tm="0">
                                          <p:val>
                                            <p:strVal val="4/3*#ppt_w"/>
                                          </p:val>
                                        </p:tav>
                                        <p:tav tm="100000">
                                          <p:val>
                                            <p:strVal val="#ppt_w"/>
                                          </p:val>
                                        </p:tav>
                                      </p:tavLst>
                                    </p:anim>
                                    <p:anim calcmode="lin" valueType="num">
                                      <p:cBhvr>
                                        <p:cTn id="34" dur="500" fill="hold"/>
                                        <p:tgtEl>
                                          <p:spTgt spid="72"/>
                                        </p:tgtEl>
                                        <p:attrNameLst>
                                          <p:attrName>ppt_h</p:attrName>
                                        </p:attrNameLst>
                                      </p:cBhvr>
                                      <p:tavLst>
                                        <p:tav tm="0">
                                          <p:val>
                                            <p:strVal val="4/3*#ppt_h"/>
                                          </p:val>
                                        </p:tav>
                                        <p:tav tm="100000">
                                          <p:val>
                                            <p:strVal val="#ppt_h"/>
                                          </p:val>
                                        </p:tav>
                                      </p:tavLst>
                                    </p:anim>
                                  </p:childTnLst>
                                </p:cTn>
                              </p:par>
                            </p:childTnLst>
                          </p:cTn>
                        </p:par>
                        <p:par>
                          <p:cTn id="35" fill="hold">
                            <p:stCondLst>
                              <p:cond delay="3500"/>
                            </p:stCondLst>
                            <p:childTnLst>
                              <p:par>
                                <p:cTn id="36" presetID="22" presetClass="entr" presetSubtype="2" fill="hold" nodeType="afterEffect">
                                  <p:stCondLst>
                                    <p:cond delay="0"/>
                                  </p:stCondLst>
                                  <p:childTnLst>
                                    <p:set>
                                      <p:cBhvr>
                                        <p:cTn id="37" dur="1" fill="hold">
                                          <p:stCondLst>
                                            <p:cond delay="0"/>
                                          </p:stCondLst>
                                        </p:cTn>
                                        <p:tgtEl>
                                          <p:spTgt spid="51"/>
                                        </p:tgtEl>
                                        <p:attrNameLst>
                                          <p:attrName>style.visibility</p:attrName>
                                        </p:attrNameLst>
                                      </p:cBhvr>
                                      <p:to>
                                        <p:strVal val="visible"/>
                                      </p:to>
                                    </p:set>
                                    <p:animEffect transition="in" filter="wipe(right)">
                                      <p:cBhvr>
                                        <p:cTn id="38" dur="500"/>
                                        <p:tgtEl>
                                          <p:spTgt spid="51"/>
                                        </p:tgtEl>
                                      </p:cBhvr>
                                    </p:animEffect>
                                  </p:childTnLst>
                                </p:cTn>
                              </p:par>
                            </p:childTnLst>
                          </p:cTn>
                        </p:par>
                        <p:par>
                          <p:cTn id="39" fill="hold">
                            <p:stCondLst>
                              <p:cond delay="4000"/>
                            </p:stCondLst>
                            <p:childTnLst>
                              <p:par>
                                <p:cTn id="40" presetID="23" presetClass="entr" presetSubtype="288" fill="hold" grpId="0" nodeType="afterEffect">
                                  <p:stCondLst>
                                    <p:cond delay="0"/>
                                  </p:stCondLst>
                                  <p:childTnLst>
                                    <p:set>
                                      <p:cBhvr>
                                        <p:cTn id="41" dur="1" fill="hold">
                                          <p:stCondLst>
                                            <p:cond delay="0"/>
                                          </p:stCondLst>
                                        </p:cTn>
                                        <p:tgtEl>
                                          <p:spTgt spid="70"/>
                                        </p:tgtEl>
                                        <p:attrNameLst>
                                          <p:attrName>style.visibility</p:attrName>
                                        </p:attrNameLst>
                                      </p:cBhvr>
                                      <p:to>
                                        <p:strVal val="visible"/>
                                      </p:to>
                                    </p:set>
                                    <p:anim calcmode="lin" valueType="num">
                                      <p:cBhvr>
                                        <p:cTn id="42" dur="500" fill="hold"/>
                                        <p:tgtEl>
                                          <p:spTgt spid="70"/>
                                        </p:tgtEl>
                                        <p:attrNameLst>
                                          <p:attrName>ppt_w</p:attrName>
                                        </p:attrNameLst>
                                      </p:cBhvr>
                                      <p:tavLst>
                                        <p:tav tm="0">
                                          <p:val>
                                            <p:strVal val="4/3*#ppt_w"/>
                                          </p:val>
                                        </p:tav>
                                        <p:tav tm="100000">
                                          <p:val>
                                            <p:strVal val="#ppt_w"/>
                                          </p:val>
                                        </p:tav>
                                      </p:tavLst>
                                    </p:anim>
                                    <p:anim calcmode="lin" valueType="num">
                                      <p:cBhvr>
                                        <p:cTn id="43" dur="500" fill="hold"/>
                                        <p:tgtEl>
                                          <p:spTgt spid="70"/>
                                        </p:tgtEl>
                                        <p:attrNameLst>
                                          <p:attrName>ppt_h</p:attrName>
                                        </p:attrNameLst>
                                      </p:cBhvr>
                                      <p:tavLst>
                                        <p:tav tm="0">
                                          <p:val>
                                            <p:strVal val="4/3*#ppt_h"/>
                                          </p:val>
                                        </p:tav>
                                        <p:tav tm="100000">
                                          <p:val>
                                            <p:strVal val="#ppt_h"/>
                                          </p:val>
                                        </p:tav>
                                      </p:tavLst>
                                    </p:anim>
                                  </p:childTnLst>
                                </p:cTn>
                              </p:par>
                            </p:childTnLst>
                          </p:cTn>
                        </p:par>
                        <p:par>
                          <p:cTn id="44" fill="hold">
                            <p:stCondLst>
                              <p:cond delay="4500"/>
                            </p:stCondLst>
                            <p:childTnLst>
                              <p:par>
                                <p:cTn id="45" presetID="22" presetClass="entr" presetSubtype="8" fill="hold" nodeType="after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wipe(left)">
                                      <p:cBhvr>
                                        <p:cTn id="47" dur="500"/>
                                        <p:tgtEl>
                                          <p:spTgt spid="63"/>
                                        </p:tgtEl>
                                      </p:cBhvr>
                                    </p:animEffect>
                                  </p:childTnLst>
                                </p:cTn>
                              </p:par>
                            </p:childTnLst>
                          </p:cTn>
                        </p:par>
                        <p:par>
                          <p:cTn id="48" fill="hold">
                            <p:stCondLst>
                              <p:cond delay="5000"/>
                            </p:stCondLst>
                            <p:childTnLst>
                              <p:par>
                                <p:cTn id="49" presetID="23" presetClass="entr" presetSubtype="288" fill="hold" grpId="0" nodeType="afterEffect">
                                  <p:stCondLst>
                                    <p:cond delay="0"/>
                                  </p:stCondLst>
                                  <p:childTnLst>
                                    <p:set>
                                      <p:cBhvr>
                                        <p:cTn id="50" dur="1" fill="hold">
                                          <p:stCondLst>
                                            <p:cond delay="0"/>
                                          </p:stCondLst>
                                        </p:cTn>
                                        <p:tgtEl>
                                          <p:spTgt spid="73"/>
                                        </p:tgtEl>
                                        <p:attrNameLst>
                                          <p:attrName>style.visibility</p:attrName>
                                        </p:attrNameLst>
                                      </p:cBhvr>
                                      <p:to>
                                        <p:strVal val="visible"/>
                                      </p:to>
                                    </p:set>
                                    <p:anim calcmode="lin" valueType="num">
                                      <p:cBhvr>
                                        <p:cTn id="51" dur="500" fill="hold"/>
                                        <p:tgtEl>
                                          <p:spTgt spid="73"/>
                                        </p:tgtEl>
                                        <p:attrNameLst>
                                          <p:attrName>ppt_w</p:attrName>
                                        </p:attrNameLst>
                                      </p:cBhvr>
                                      <p:tavLst>
                                        <p:tav tm="0">
                                          <p:val>
                                            <p:strVal val="4/3*#ppt_w"/>
                                          </p:val>
                                        </p:tav>
                                        <p:tav tm="100000">
                                          <p:val>
                                            <p:strVal val="#ppt_w"/>
                                          </p:val>
                                        </p:tav>
                                      </p:tavLst>
                                    </p:anim>
                                    <p:anim calcmode="lin" valueType="num">
                                      <p:cBhvr>
                                        <p:cTn id="52" dur="500" fill="hold"/>
                                        <p:tgtEl>
                                          <p:spTgt spid="73"/>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0" grpId="0" animBg="1"/>
      <p:bldP spid="71" grpId="0" animBg="1"/>
      <p:bldP spid="72" grpId="0" animBg="1"/>
      <p:bldP spid="7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6"/>
          <p:cNvGrpSpPr/>
          <p:nvPr/>
        </p:nvGrpSpPr>
        <p:grpSpPr bwMode="auto">
          <a:xfrm>
            <a:off x="2203972" y="1796820"/>
            <a:ext cx="2740051" cy="1544637"/>
            <a:chOff x="0" y="0"/>
            <a:chExt cx="2040938" cy="1544535"/>
          </a:xfrm>
        </p:grpSpPr>
        <p:sp>
          <p:nvSpPr>
            <p:cNvPr id="4" name="矩形 32"/>
            <p:cNvSpPr>
              <a:spLocks noChangeArrowheads="1"/>
            </p:cNvSpPr>
            <p:nvPr/>
          </p:nvSpPr>
          <p:spPr bwMode="auto">
            <a:xfrm>
              <a:off x="0" y="0"/>
              <a:ext cx="384065" cy="720677"/>
            </a:xfrm>
            <a:prstGeom prst="rect">
              <a:avLst/>
            </a:prstGeom>
            <a:solidFill>
              <a:schemeClr val="tx2"/>
            </a:solidFill>
            <a:ln>
              <a:noFill/>
            </a:ln>
            <a:extLst>
              <a:ext uri="{91240B29-F687-4F45-9708-019B960494DF}">
                <a14:hiddenLine xmlns:a14="http://schemas.microsoft.com/office/drawing/2010/main" w="9525">
                  <a:solidFill>
                    <a:srgbClr val="000000"/>
                  </a:solidFill>
                  <a:bevel/>
                </a14:hiddenLine>
              </a:ext>
            </a:extLst>
          </p:spPr>
          <p:txBody>
            <a:bodyPr anchor="ctr"/>
            <a:lstStyle/>
            <a:p>
              <a:pPr algn="ctr"/>
              <a:r>
                <a:rPr lang="en-US" sz="3200" dirty="0">
                  <a:solidFill>
                    <a:srgbClr val="FFFFFF"/>
                  </a:solidFill>
                  <a:latin typeface="Impact" panose="020B0806030902050204" pitchFamily="34" charset="0"/>
                  <a:ea typeface="微软雅黑" panose="020B0503020204020204" pitchFamily="34" charset="-122"/>
                  <a:sym typeface="Impact" panose="020B0806030902050204" pitchFamily="34" charset="0"/>
                </a:rPr>
                <a:t>1</a:t>
              </a:r>
              <a:endParaRPr lang="zh-CN" altLang="en-US" sz="3200" dirty="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5" name="矩形 33"/>
            <p:cNvSpPr>
              <a:spLocks noChangeArrowheads="1"/>
            </p:cNvSpPr>
            <p:nvPr/>
          </p:nvSpPr>
          <p:spPr bwMode="auto">
            <a:xfrm>
              <a:off x="384065" y="0"/>
              <a:ext cx="1656873" cy="720677"/>
            </a:xfrm>
            <a:prstGeom prst="rect">
              <a:avLst/>
            </a:prstGeom>
            <a:solidFill>
              <a:schemeClr val="bg1">
                <a:lumMod val="65000"/>
              </a:schemeClr>
            </a:solidFill>
            <a:ln>
              <a:noFill/>
            </a:ln>
            <a:extLst>
              <a:ext uri="{91240B29-F687-4F45-9708-019B960494DF}">
                <a14:hiddenLine xmlns:a14="http://schemas.microsoft.com/office/drawing/2010/main" w="9525">
                  <a:solidFill>
                    <a:srgbClr val="000000"/>
                  </a:solidFill>
                  <a:bevel/>
                </a14:hiddenLine>
              </a:ext>
            </a:extLst>
          </p:spPr>
          <p:txBody>
            <a:bodyPr anchor="ctr"/>
            <a:lstStyle/>
            <a:p>
              <a:pPr>
                <a:lnSpc>
                  <a:spcPct val="120000"/>
                </a:lnSpc>
              </a:pPr>
              <a:r>
                <a:rPr lang="zh-CN" altLang="en-US" sz="15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单击此处输入标题文本</a:t>
              </a:r>
              <a:endParaRPr lang="zh-CN" altLang="en-US" dirty="0">
                <a:solidFill>
                  <a:srgbClr val="000000"/>
                </a:solidFill>
              </a:endParaRPr>
            </a:p>
          </p:txBody>
        </p:sp>
        <p:sp>
          <p:nvSpPr>
            <p:cNvPr id="6" name="矩形 34"/>
            <p:cNvSpPr>
              <a:spLocks noChangeArrowheads="1"/>
            </p:cNvSpPr>
            <p:nvPr/>
          </p:nvSpPr>
          <p:spPr bwMode="auto">
            <a:xfrm>
              <a:off x="0" y="720677"/>
              <a:ext cx="2040938" cy="823858"/>
            </a:xfrm>
            <a:prstGeom prst="rect">
              <a:avLst/>
            </a:prstGeom>
            <a:gradFill rotWithShape="1">
              <a:gsLst>
                <a:gs pos="0">
                  <a:srgbClr val="F9F9F9"/>
                </a:gs>
                <a:gs pos="32999">
                  <a:srgbClr val="F9F9F9"/>
                </a:gs>
                <a:gs pos="100000">
                  <a:srgbClr val="D7D7D7"/>
                </a:gs>
              </a:gsLst>
              <a:lin ang="5400000" scaled="1"/>
            </a:gradFill>
            <a:ln>
              <a:noFill/>
            </a:ln>
            <a:extLst>
              <a:ext uri="{91240B29-F687-4F45-9708-019B960494DF}">
                <a14:hiddenLine xmlns:a14="http://schemas.microsoft.com/office/drawing/2010/main" w="9525">
                  <a:solidFill>
                    <a:srgbClr val="000000"/>
                  </a:solidFill>
                  <a:bevel/>
                </a14:hiddenLine>
              </a:ext>
            </a:extLst>
          </p:spPr>
          <p:txBody>
            <a:bodyPr anchor="ctr"/>
            <a:lstStyle/>
            <a:p>
              <a:pPr algn="ctr">
                <a:lnSpc>
                  <a:spcPct val="120000"/>
                </a:lnSpc>
              </a:pPr>
              <a:r>
                <a:rPr lang="zh-CN" altLang="en-US" sz="120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单击此处输入文字</a:t>
              </a:r>
              <a:endParaRPr lang="en-US" sz="1200">
                <a:solidFill>
                  <a:srgbClr val="4D4D4D"/>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20000"/>
                </a:lnSpc>
              </a:pPr>
              <a:r>
                <a:rPr lang="zh-CN" altLang="en-US" sz="120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此处输入文字</a:t>
              </a:r>
              <a:endParaRPr lang="zh-CN" altLang="en-US">
                <a:solidFill>
                  <a:srgbClr val="000000"/>
                </a:solidFill>
              </a:endParaRPr>
            </a:p>
          </p:txBody>
        </p:sp>
      </p:grpSp>
      <p:grpSp>
        <p:nvGrpSpPr>
          <p:cNvPr id="7" name="Group 10"/>
          <p:cNvGrpSpPr/>
          <p:nvPr/>
        </p:nvGrpSpPr>
        <p:grpSpPr bwMode="auto">
          <a:xfrm>
            <a:off x="5073872" y="1796820"/>
            <a:ext cx="2740051" cy="1544637"/>
            <a:chOff x="0" y="0"/>
            <a:chExt cx="2040938" cy="1544535"/>
          </a:xfrm>
        </p:grpSpPr>
        <p:sp>
          <p:nvSpPr>
            <p:cNvPr id="8" name="矩形 29"/>
            <p:cNvSpPr>
              <a:spLocks noChangeArrowheads="1"/>
            </p:cNvSpPr>
            <p:nvPr/>
          </p:nvSpPr>
          <p:spPr bwMode="auto">
            <a:xfrm>
              <a:off x="0" y="0"/>
              <a:ext cx="384065" cy="720677"/>
            </a:xfrm>
            <a:prstGeom prst="rect">
              <a:avLst/>
            </a:prstGeom>
            <a:solidFill>
              <a:schemeClr val="accent1"/>
            </a:solidFill>
            <a:ln>
              <a:noFill/>
            </a:ln>
            <a:extLst>
              <a:ext uri="{91240B29-F687-4F45-9708-019B960494DF}">
                <a14:hiddenLine xmlns:a14="http://schemas.microsoft.com/office/drawing/2010/main" w="9525">
                  <a:solidFill>
                    <a:srgbClr val="000000"/>
                  </a:solidFill>
                  <a:bevel/>
                </a14:hiddenLine>
              </a:ext>
            </a:extLst>
          </p:spPr>
          <p:txBody>
            <a:bodyPr anchor="ctr"/>
            <a:lstStyle/>
            <a:p>
              <a:pPr algn="ctr"/>
              <a:r>
                <a:rPr lang="en-US" sz="3200" dirty="0">
                  <a:solidFill>
                    <a:srgbClr val="FFFFFF"/>
                  </a:solidFill>
                  <a:latin typeface="Impact" panose="020B0806030902050204" pitchFamily="34" charset="0"/>
                  <a:ea typeface="微软雅黑" panose="020B0503020204020204" pitchFamily="34" charset="-122"/>
                  <a:sym typeface="Impact" panose="020B0806030902050204" pitchFamily="34" charset="0"/>
                </a:rPr>
                <a:t>2</a:t>
              </a:r>
              <a:endParaRPr lang="zh-CN" altLang="en-US" sz="3200" dirty="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9" name="矩形 30"/>
            <p:cNvSpPr>
              <a:spLocks noChangeArrowheads="1"/>
            </p:cNvSpPr>
            <p:nvPr/>
          </p:nvSpPr>
          <p:spPr bwMode="auto">
            <a:xfrm>
              <a:off x="384065" y="0"/>
              <a:ext cx="1656873" cy="720677"/>
            </a:xfrm>
            <a:prstGeom prst="rect">
              <a:avLst/>
            </a:prstGeom>
            <a:solidFill>
              <a:schemeClr val="bg1">
                <a:lumMod val="65000"/>
              </a:schemeClr>
            </a:solidFill>
            <a:ln>
              <a:noFill/>
            </a:ln>
            <a:extLst>
              <a:ext uri="{91240B29-F687-4F45-9708-019B960494DF}">
                <a14:hiddenLine xmlns:a14="http://schemas.microsoft.com/office/drawing/2010/main" w="9525">
                  <a:solidFill>
                    <a:srgbClr val="000000"/>
                  </a:solidFill>
                  <a:bevel/>
                </a14:hiddenLine>
              </a:ext>
            </a:extLst>
          </p:spPr>
          <p:txBody>
            <a:bodyPr anchor="ctr"/>
            <a:lstStyle/>
            <a:p>
              <a:pPr>
                <a:lnSpc>
                  <a:spcPct val="120000"/>
                </a:lnSpc>
              </a:pPr>
              <a:r>
                <a:rPr lang="zh-CN" altLang="en-US" sz="15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单击此处输入标题文本</a:t>
              </a:r>
            </a:p>
          </p:txBody>
        </p:sp>
        <p:sp>
          <p:nvSpPr>
            <p:cNvPr id="10" name="矩形 31"/>
            <p:cNvSpPr>
              <a:spLocks noChangeArrowheads="1"/>
            </p:cNvSpPr>
            <p:nvPr/>
          </p:nvSpPr>
          <p:spPr bwMode="auto">
            <a:xfrm>
              <a:off x="0" y="720677"/>
              <a:ext cx="2040938" cy="823858"/>
            </a:xfrm>
            <a:prstGeom prst="rect">
              <a:avLst/>
            </a:prstGeom>
            <a:gradFill rotWithShape="1">
              <a:gsLst>
                <a:gs pos="0">
                  <a:srgbClr val="F9F9F9"/>
                </a:gs>
                <a:gs pos="32999">
                  <a:srgbClr val="F9F9F9"/>
                </a:gs>
                <a:gs pos="100000">
                  <a:srgbClr val="D7D7D7"/>
                </a:gs>
              </a:gsLst>
              <a:lin ang="5400000" scaled="1"/>
            </a:gradFill>
            <a:ln>
              <a:noFill/>
            </a:ln>
            <a:extLst>
              <a:ext uri="{91240B29-F687-4F45-9708-019B960494DF}">
                <a14:hiddenLine xmlns:a14="http://schemas.microsoft.com/office/drawing/2010/main" w="9525">
                  <a:solidFill>
                    <a:srgbClr val="000000"/>
                  </a:solidFill>
                  <a:bevel/>
                </a14:hiddenLine>
              </a:ext>
            </a:extLst>
          </p:spPr>
          <p:txBody>
            <a:bodyPr anchor="ctr"/>
            <a:lstStyle/>
            <a:p>
              <a:pPr algn="ctr">
                <a:lnSpc>
                  <a:spcPct val="120000"/>
                </a:lnSpc>
              </a:pPr>
              <a:r>
                <a:rPr lang="zh-CN" altLang="en-US" sz="120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单击此处输入文字</a:t>
              </a:r>
              <a:endParaRPr lang="en-US" sz="1200">
                <a:solidFill>
                  <a:srgbClr val="4D4D4D"/>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20000"/>
                </a:lnSpc>
              </a:pPr>
              <a:r>
                <a:rPr lang="zh-CN" altLang="en-US" sz="120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此处输入文字</a:t>
              </a:r>
              <a:endParaRPr lang="zh-CN" altLang="en-US">
                <a:solidFill>
                  <a:srgbClr val="000000"/>
                </a:solidFill>
              </a:endParaRPr>
            </a:p>
          </p:txBody>
        </p:sp>
      </p:grpSp>
      <p:grpSp>
        <p:nvGrpSpPr>
          <p:cNvPr id="11" name="Group 14"/>
          <p:cNvGrpSpPr/>
          <p:nvPr/>
        </p:nvGrpSpPr>
        <p:grpSpPr bwMode="auto">
          <a:xfrm>
            <a:off x="7965989" y="1796820"/>
            <a:ext cx="2737925" cy="1544637"/>
            <a:chOff x="0" y="0"/>
            <a:chExt cx="2040938" cy="1544535"/>
          </a:xfrm>
        </p:grpSpPr>
        <p:sp>
          <p:nvSpPr>
            <p:cNvPr id="12" name="矩形 24"/>
            <p:cNvSpPr>
              <a:spLocks noChangeArrowheads="1"/>
            </p:cNvSpPr>
            <p:nvPr/>
          </p:nvSpPr>
          <p:spPr bwMode="auto">
            <a:xfrm>
              <a:off x="0" y="0"/>
              <a:ext cx="384363" cy="720677"/>
            </a:xfrm>
            <a:prstGeom prst="rect">
              <a:avLst/>
            </a:prstGeom>
            <a:solidFill>
              <a:schemeClr val="accent2"/>
            </a:solidFill>
            <a:ln>
              <a:noFill/>
            </a:ln>
            <a:extLst>
              <a:ext uri="{91240B29-F687-4F45-9708-019B960494DF}">
                <a14:hiddenLine xmlns:a14="http://schemas.microsoft.com/office/drawing/2010/main" w="9525">
                  <a:solidFill>
                    <a:srgbClr val="000000"/>
                  </a:solidFill>
                  <a:bevel/>
                </a14:hiddenLine>
              </a:ext>
            </a:extLst>
          </p:spPr>
          <p:txBody>
            <a:bodyPr anchor="ctr"/>
            <a:lstStyle/>
            <a:p>
              <a:pPr algn="ctr"/>
              <a:r>
                <a:rPr lang="en-US" sz="3200" dirty="0">
                  <a:solidFill>
                    <a:srgbClr val="FFFFFF"/>
                  </a:solidFill>
                  <a:latin typeface="Impact" panose="020B0806030902050204" pitchFamily="34" charset="0"/>
                  <a:ea typeface="微软雅黑" panose="020B0503020204020204" pitchFamily="34" charset="-122"/>
                  <a:sym typeface="Impact" panose="020B0806030902050204" pitchFamily="34" charset="0"/>
                </a:rPr>
                <a:t>3</a:t>
              </a:r>
              <a:endParaRPr lang="zh-CN" altLang="en-US" sz="3200" dirty="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3" name="矩形 25"/>
            <p:cNvSpPr>
              <a:spLocks noChangeArrowheads="1"/>
            </p:cNvSpPr>
            <p:nvPr/>
          </p:nvSpPr>
          <p:spPr bwMode="auto">
            <a:xfrm>
              <a:off x="384363" y="0"/>
              <a:ext cx="1656575" cy="720677"/>
            </a:xfrm>
            <a:prstGeom prst="rect">
              <a:avLst/>
            </a:prstGeom>
            <a:solidFill>
              <a:schemeClr val="bg1">
                <a:lumMod val="65000"/>
              </a:schemeClr>
            </a:solidFill>
            <a:ln>
              <a:noFill/>
            </a:ln>
            <a:extLst>
              <a:ext uri="{91240B29-F687-4F45-9708-019B960494DF}">
                <a14:hiddenLine xmlns:a14="http://schemas.microsoft.com/office/drawing/2010/main" w="9525">
                  <a:solidFill>
                    <a:srgbClr val="000000"/>
                  </a:solidFill>
                  <a:bevel/>
                </a14:hiddenLine>
              </a:ext>
            </a:extLst>
          </p:spPr>
          <p:txBody>
            <a:bodyPr anchor="ctr"/>
            <a:lstStyle/>
            <a:p>
              <a:pPr>
                <a:lnSpc>
                  <a:spcPct val="120000"/>
                </a:lnSpc>
              </a:pPr>
              <a:r>
                <a:rPr lang="zh-CN" altLang="en-US" sz="15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单击此处输入标题文本</a:t>
              </a:r>
            </a:p>
          </p:txBody>
        </p:sp>
        <p:sp>
          <p:nvSpPr>
            <p:cNvPr id="14" name="矩形 26"/>
            <p:cNvSpPr>
              <a:spLocks noChangeArrowheads="1"/>
            </p:cNvSpPr>
            <p:nvPr/>
          </p:nvSpPr>
          <p:spPr bwMode="auto">
            <a:xfrm>
              <a:off x="0" y="720677"/>
              <a:ext cx="2040938" cy="823858"/>
            </a:xfrm>
            <a:prstGeom prst="rect">
              <a:avLst/>
            </a:prstGeom>
            <a:gradFill rotWithShape="1">
              <a:gsLst>
                <a:gs pos="0">
                  <a:srgbClr val="F9F9F9"/>
                </a:gs>
                <a:gs pos="32999">
                  <a:srgbClr val="F9F9F9"/>
                </a:gs>
                <a:gs pos="100000">
                  <a:srgbClr val="D7D7D7"/>
                </a:gs>
              </a:gsLst>
              <a:lin ang="5400000" scaled="1"/>
            </a:gradFill>
            <a:ln>
              <a:noFill/>
            </a:ln>
            <a:extLst>
              <a:ext uri="{91240B29-F687-4F45-9708-019B960494DF}">
                <a14:hiddenLine xmlns:a14="http://schemas.microsoft.com/office/drawing/2010/main" w="9525">
                  <a:solidFill>
                    <a:srgbClr val="000000"/>
                  </a:solidFill>
                  <a:bevel/>
                </a14:hiddenLine>
              </a:ext>
            </a:extLst>
          </p:spPr>
          <p:txBody>
            <a:bodyPr anchor="ctr"/>
            <a:lstStyle/>
            <a:p>
              <a:pPr algn="ctr">
                <a:lnSpc>
                  <a:spcPct val="120000"/>
                </a:lnSpc>
              </a:pPr>
              <a:r>
                <a:rPr lang="zh-CN" altLang="en-US" sz="120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单击此处输入文字</a:t>
              </a:r>
              <a:endParaRPr lang="en-US" sz="1200">
                <a:solidFill>
                  <a:srgbClr val="4D4D4D"/>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20000"/>
                </a:lnSpc>
              </a:pPr>
              <a:r>
                <a:rPr lang="zh-CN" altLang="en-US" sz="120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此处输入文字</a:t>
              </a:r>
              <a:endParaRPr lang="zh-CN" altLang="en-US">
                <a:solidFill>
                  <a:srgbClr val="000000"/>
                </a:solidFill>
              </a:endParaRPr>
            </a:p>
          </p:txBody>
        </p:sp>
      </p:grpSp>
      <p:grpSp>
        <p:nvGrpSpPr>
          <p:cNvPr id="15" name="Group 18"/>
          <p:cNvGrpSpPr/>
          <p:nvPr/>
        </p:nvGrpSpPr>
        <p:grpSpPr bwMode="auto">
          <a:xfrm>
            <a:off x="528108" y="3733569"/>
            <a:ext cx="2740051" cy="1544637"/>
            <a:chOff x="0" y="0"/>
            <a:chExt cx="2040938" cy="1544535"/>
          </a:xfrm>
        </p:grpSpPr>
        <p:sp>
          <p:nvSpPr>
            <p:cNvPr id="16" name="矩形 21"/>
            <p:cNvSpPr>
              <a:spLocks noChangeArrowheads="1"/>
            </p:cNvSpPr>
            <p:nvPr/>
          </p:nvSpPr>
          <p:spPr bwMode="auto">
            <a:xfrm>
              <a:off x="0" y="0"/>
              <a:ext cx="384065" cy="720677"/>
            </a:xfrm>
            <a:prstGeom prst="rect">
              <a:avLst/>
            </a:prstGeom>
            <a:solidFill>
              <a:schemeClr val="accent3"/>
            </a:solidFill>
            <a:ln>
              <a:noFill/>
            </a:ln>
            <a:extLst>
              <a:ext uri="{91240B29-F687-4F45-9708-019B960494DF}">
                <a14:hiddenLine xmlns:a14="http://schemas.microsoft.com/office/drawing/2010/main" w="9525">
                  <a:solidFill>
                    <a:srgbClr val="000000"/>
                  </a:solidFill>
                  <a:bevel/>
                </a14:hiddenLine>
              </a:ext>
            </a:extLst>
          </p:spPr>
          <p:txBody>
            <a:bodyPr anchor="ctr"/>
            <a:lstStyle/>
            <a:p>
              <a:pPr algn="ctr"/>
              <a:r>
                <a:rPr lang="en-US" sz="3200" dirty="0">
                  <a:solidFill>
                    <a:srgbClr val="FFFFFF"/>
                  </a:solidFill>
                  <a:latin typeface="Impact" panose="020B0806030902050204" pitchFamily="34" charset="0"/>
                  <a:ea typeface="微软雅黑" panose="020B0503020204020204" pitchFamily="34" charset="-122"/>
                  <a:sym typeface="Impact" panose="020B0806030902050204" pitchFamily="34" charset="0"/>
                </a:rPr>
                <a:t>4</a:t>
              </a:r>
              <a:endParaRPr lang="zh-CN" altLang="en-US" sz="3200" dirty="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 name="矩形 22"/>
            <p:cNvSpPr>
              <a:spLocks noChangeArrowheads="1"/>
            </p:cNvSpPr>
            <p:nvPr/>
          </p:nvSpPr>
          <p:spPr bwMode="auto">
            <a:xfrm>
              <a:off x="384065" y="0"/>
              <a:ext cx="1656873" cy="720677"/>
            </a:xfrm>
            <a:prstGeom prst="rect">
              <a:avLst/>
            </a:prstGeom>
            <a:solidFill>
              <a:schemeClr val="bg1">
                <a:lumMod val="65000"/>
              </a:schemeClr>
            </a:solidFill>
            <a:ln>
              <a:noFill/>
            </a:ln>
            <a:extLst>
              <a:ext uri="{91240B29-F687-4F45-9708-019B960494DF}">
                <a14:hiddenLine xmlns:a14="http://schemas.microsoft.com/office/drawing/2010/main" w="9525">
                  <a:solidFill>
                    <a:srgbClr val="000000"/>
                  </a:solidFill>
                  <a:bevel/>
                </a14:hiddenLine>
              </a:ext>
            </a:extLst>
          </p:spPr>
          <p:txBody>
            <a:bodyPr anchor="ctr"/>
            <a:lstStyle/>
            <a:p>
              <a:pPr>
                <a:lnSpc>
                  <a:spcPct val="120000"/>
                </a:lnSpc>
              </a:pPr>
              <a:r>
                <a:rPr lang="zh-CN" altLang="en-US" sz="15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单击此处输入标题文本</a:t>
              </a:r>
            </a:p>
          </p:txBody>
        </p:sp>
        <p:sp>
          <p:nvSpPr>
            <p:cNvPr id="18" name="矩形 23"/>
            <p:cNvSpPr>
              <a:spLocks noChangeArrowheads="1"/>
            </p:cNvSpPr>
            <p:nvPr/>
          </p:nvSpPr>
          <p:spPr bwMode="auto">
            <a:xfrm>
              <a:off x="0" y="720677"/>
              <a:ext cx="2040938" cy="823858"/>
            </a:xfrm>
            <a:prstGeom prst="rect">
              <a:avLst/>
            </a:prstGeom>
            <a:gradFill rotWithShape="1">
              <a:gsLst>
                <a:gs pos="0">
                  <a:srgbClr val="F9F9F9"/>
                </a:gs>
                <a:gs pos="32999">
                  <a:srgbClr val="F9F9F9"/>
                </a:gs>
                <a:gs pos="100000">
                  <a:srgbClr val="D7D7D7"/>
                </a:gs>
              </a:gsLst>
              <a:lin ang="5400000" scaled="1"/>
            </a:gradFill>
            <a:ln>
              <a:noFill/>
            </a:ln>
            <a:extLst>
              <a:ext uri="{91240B29-F687-4F45-9708-019B960494DF}">
                <a14:hiddenLine xmlns:a14="http://schemas.microsoft.com/office/drawing/2010/main" w="9525">
                  <a:solidFill>
                    <a:srgbClr val="000000"/>
                  </a:solidFill>
                  <a:bevel/>
                </a14:hiddenLine>
              </a:ext>
            </a:extLst>
          </p:spPr>
          <p:txBody>
            <a:bodyPr anchor="ctr"/>
            <a:lstStyle/>
            <a:p>
              <a:pPr algn="ctr">
                <a:lnSpc>
                  <a:spcPct val="120000"/>
                </a:lnSpc>
              </a:pPr>
              <a:r>
                <a:rPr lang="zh-CN" altLang="en-US" sz="120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单击此处输入文字</a:t>
              </a:r>
              <a:endParaRPr lang="en-US" sz="1200">
                <a:solidFill>
                  <a:srgbClr val="4D4D4D"/>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20000"/>
                </a:lnSpc>
              </a:pPr>
              <a:r>
                <a:rPr lang="zh-CN" altLang="en-US" sz="120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此处输入文字</a:t>
              </a:r>
              <a:endParaRPr lang="zh-CN" altLang="en-US">
                <a:solidFill>
                  <a:srgbClr val="000000"/>
                </a:solidFill>
              </a:endParaRPr>
            </a:p>
          </p:txBody>
        </p:sp>
      </p:grpSp>
      <p:grpSp>
        <p:nvGrpSpPr>
          <p:cNvPr id="19" name="Group 22"/>
          <p:cNvGrpSpPr/>
          <p:nvPr/>
        </p:nvGrpSpPr>
        <p:grpSpPr bwMode="auto">
          <a:xfrm>
            <a:off x="3355950" y="3733569"/>
            <a:ext cx="2740051" cy="1544637"/>
            <a:chOff x="0" y="0"/>
            <a:chExt cx="2040938" cy="1544535"/>
          </a:xfrm>
        </p:grpSpPr>
        <p:sp>
          <p:nvSpPr>
            <p:cNvPr id="20" name="矩形 19"/>
            <p:cNvSpPr>
              <a:spLocks noChangeArrowheads="1"/>
            </p:cNvSpPr>
            <p:nvPr/>
          </p:nvSpPr>
          <p:spPr bwMode="auto">
            <a:xfrm>
              <a:off x="0" y="0"/>
              <a:ext cx="384065" cy="720677"/>
            </a:xfrm>
            <a:prstGeom prst="rect">
              <a:avLst/>
            </a:prstGeom>
            <a:solidFill>
              <a:schemeClr val="accent4"/>
            </a:solidFill>
            <a:ln>
              <a:noFill/>
            </a:ln>
            <a:extLst>
              <a:ext uri="{91240B29-F687-4F45-9708-019B960494DF}">
                <a14:hiddenLine xmlns:a14="http://schemas.microsoft.com/office/drawing/2010/main" w="9525">
                  <a:solidFill>
                    <a:srgbClr val="000000"/>
                  </a:solidFill>
                  <a:bevel/>
                </a14:hiddenLine>
              </a:ext>
            </a:extLst>
          </p:spPr>
          <p:txBody>
            <a:bodyPr anchor="ctr"/>
            <a:lstStyle/>
            <a:p>
              <a:pPr algn="ctr"/>
              <a:r>
                <a:rPr lang="en-US" sz="3200" dirty="0">
                  <a:solidFill>
                    <a:srgbClr val="FFFFFF"/>
                  </a:solidFill>
                  <a:latin typeface="Impact" panose="020B0806030902050204" pitchFamily="34" charset="0"/>
                  <a:ea typeface="微软雅黑" panose="020B0503020204020204" pitchFamily="34" charset="-122"/>
                  <a:sym typeface="Impact" panose="020B0806030902050204" pitchFamily="34" charset="0"/>
                </a:rPr>
                <a:t>5</a:t>
              </a:r>
              <a:endParaRPr lang="zh-CN" altLang="en-US" sz="3200" dirty="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1" name="矩形 20"/>
            <p:cNvSpPr>
              <a:spLocks noChangeArrowheads="1"/>
            </p:cNvSpPr>
            <p:nvPr/>
          </p:nvSpPr>
          <p:spPr bwMode="auto">
            <a:xfrm>
              <a:off x="384065" y="0"/>
              <a:ext cx="1656873" cy="720677"/>
            </a:xfrm>
            <a:prstGeom prst="rect">
              <a:avLst/>
            </a:prstGeom>
            <a:solidFill>
              <a:schemeClr val="bg1">
                <a:lumMod val="65000"/>
              </a:schemeClr>
            </a:solidFill>
            <a:ln>
              <a:noFill/>
            </a:ln>
            <a:extLst>
              <a:ext uri="{91240B29-F687-4F45-9708-019B960494DF}">
                <a14:hiddenLine xmlns:a14="http://schemas.microsoft.com/office/drawing/2010/main" w="9525">
                  <a:solidFill>
                    <a:srgbClr val="000000"/>
                  </a:solidFill>
                  <a:bevel/>
                </a14:hiddenLine>
              </a:ext>
            </a:extLst>
          </p:spPr>
          <p:txBody>
            <a:bodyPr anchor="ctr"/>
            <a:lstStyle/>
            <a:p>
              <a:pPr>
                <a:lnSpc>
                  <a:spcPct val="120000"/>
                </a:lnSpc>
              </a:pPr>
              <a:r>
                <a:rPr lang="zh-CN" altLang="en-US" sz="15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单击此处输入标题文本</a:t>
              </a:r>
            </a:p>
          </p:txBody>
        </p:sp>
        <p:sp>
          <p:nvSpPr>
            <p:cNvPr id="22" name="矩形 21"/>
            <p:cNvSpPr>
              <a:spLocks noChangeArrowheads="1"/>
            </p:cNvSpPr>
            <p:nvPr/>
          </p:nvSpPr>
          <p:spPr bwMode="auto">
            <a:xfrm>
              <a:off x="0" y="720677"/>
              <a:ext cx="2040938" cy="823858"/>
            </a:xfrm>
            <a:prstGeom prst="rect">
              <a:avLst/>
            </a:prstGeom>
            <a:gradFill rotWithShape="1">
              <a:gsLst>
                <a:gs pos="0">
                  <a:srgbClr val="F9F9F9"/>
                </a:gs>
                <a:gs pos="32999">
                  <a:srgbClr val="F9F9F9"/>
                </a:gs>
                <a:gs pos="100000">
                  <a:srgbClr val="D7D7D7"/>
                </a:gs>
              </a:gsLst>
              <a:lin ang="5400000" scaled="1"/>
            </a:gradFill>
            <a:ln>
              <a:noFill/>
            </a:ln>
            <a:extLst>
              <a:ext uri="{91240B29-F687-4F45-9708-019B960494DF}">
                <a14:hiddenLine xmlns:a14="http://schemas.microsoft.com/office/drawing/2010/main" w="9525">
                  <a:solidFill>
                    <a:srgbClr val="000000"/>
                  </a:solidFill>
                  <a:bevel/>
                </a14:hiddenLine>
              </a:ext>
            </a:extLst>
          </p:spPr>
          <p:txBody>
            <a:bodyPr anchor="ctr"/>
            <a:lstStyle/>
            <a:p>
              <a:pPr algn="ctr">
                <a:lnSpc>
                  <a:spcPct val="120000"/>
                </a:lnSpc>
              </a:pPr>
              <a:r>
                <a:rPr lang="zh-CN" altLang="en-US" sz="120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单击此处输入文字</a:t>
              </a:r>
              <a:endParaRPr lang="en-US" sz="1200">
                <a:solidFill>
                  <a:srgbClr val="4D4D4D"/>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20000"/>
                </a:lnSpc>
              </a:pPr>
              <a:r>
                <a:rPr lang="zh-CN" altLang="en-US" sz="120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此处输入文字</a:t>
              </a:r>
              <a:endParaRPr lang="zh-CN" altLang="en-US">
                <a:solidFill>
                  <a:srgbClr val="000000"/>
                </a:solidFill>
              </a:endParaRPr>
            </a:p>
          </p:txBody>
        </p:sp>
      </p:grpSp>
      <p:grpSp>
        <p:nvGrpSpPr>
          <p:cNvPr id="23" name="Group 26"/>
          <p:cNvGrpSpPr/>
          <p:nvPr/>
        </p:nvGrpSpPr>
        <p:grpSpPr bwMode="auto">
          <a:xfrm>
            <a:off x="6168904" y="3733569"/>
            <a:ext cx="2740051" cy="1544637"/>
            <a:chOff x="0" y="0"/>
            <a:chExt cx="2040938" cy="1544535"/>
          </a:xfrm>
        </p:grpSpPr>
        <p:sp>
          <p:nvSpPr>
            <p:cNvPr id="24" name="矩形 15"/>
            <p:cNvSpPr>
              <a:spLocks noChangeArrowheads="1"/>
            </p:cNvSpPr>
            <p:nvPr/>
          </p:nvSpPr>
          <p:spPr bwMode="auto">
            <a:xfrm>
              <a:off x="0" y="0"/>
              <a:ext cx="384065" cy="720677"/>
            </a:xfrm>
            <a:prstGeom prst="rect">
              <a:avLst/>
            </a:prstGeom>
            <a:solidFill>
              <a:schemeClr val="accent5"/>
            </a:solidFill>
            <a:ln>
              <a:noFill/>
            </a:ln>
            <a:extLst>
              <a:ext uri="{91240B29-F687-4F45-9708-019B960494DF}">
                <a14:hiddenLine xmlns:a14="http://schemas.microsoft.com/office/drawing/2010/main" w="9525">
                  <a:solidFill>
                    <a:srgbClr val="000000"/>
                  </a:solidFill>
                  <a:bevel/>
                </a14:hiddenLine>
              </a:ext>
            </a:extLst>
          </p:spPr>
          <p:txBody>
            <a:bodyPr anchor="ctr"/>
            <a:lstStyle/>
            <a:p>
              <a:pPr algn="ctr"/>
              <a:r>
                <a:rPr lang="en-US" sz="3200" dirty="0">
                  <a:solidFill>
                    <a:srgbClr val="FFFFFF"/>
                  </a:solidFill>
                  <a:latin typeface="Impact" panose="020B0806030902050204" pitchFamily="34" charset="0"/>
                  <a:ea typeface="微软雅黑" panose="020B0503020204020204" pitchFamily="34" charset="-122"/>
                  <a:sym typeface="Impact" panose="020B0806030902050204" pitchFamily="34" charset="0"/>
                </a:rPr>
                <a:t>6</a:t>
              </a:r>
              <a:endParaRPr lang="zh-CN" altLang="en-US" sz="3200" dirty="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5" name="矩形 16"/>
            <p:cNvSpPr>
              <a:spLocks noChangeArrowheads="1"/>
            </p:cNvSpPr>
            <p:nvPr/>
          </p:nvSpPr>
          <p:spPr bwMode="auto">
            <a:xfrm>
              <a:off x="384065" y="0"/>
              <a:ext cx="1656873" cy="720677"/>
            </a:xfrm>
            <a:prstGeom prst="rect">
              <a:avLst/>
            </a:prstGeom>
            <a:solidFill>
              <a:schemeClr val="bg1">
                <a:lumMod val="65000"/>
              </a:schemeClr>
            </a:solidFill>
            <a:ln>
              <a:noFill/>
            </a:ln>
            <a:extLst>
              <a:ext uri="{91240B29-F687-4F45-9708-019B960494DF}">
                <a14:hiddenLine xmlns:a14="http://schemas.microsoft.com/office/drawing/2010/main" w="9525">
                  <a:solidFill>
                    <a:srgbClr val="000000"/>
                  </a:solidFill>
                  <a:bevel/>
                </a14:hiddenLine>
              </a:ext>
            </a:extLst>
          </p:spPr>
          <p:txBody>
            <a:bodyPr anchor="ctr"/>
            <a:lstStyle/>
            <a:p>
              <a:pPr>
                <a:lnSpc>
                  <a:spcPct val="120000"/>
                </a:lnSpc>
              </a:pPr>
              <a:r>
                <a:rPr lang="zh-CN" altLang="en-US" sz="15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单击此处输入标题文本</a:t>
              </a:r>
            </a:p>
          </p:txBody>
        </p:sp>
        <p:sp>
          <p:nvSpPr>
            <p:cNvPr id="26" name="矩形 17"/>
            <p:cNvSpPr>
              <a:spLocks noChangeArrowheads="1"/>
            </p:cNvSpPr>
            <p:nvPr/>
          </p:nvSpPr>
          <p:spPr bwMode="auto">
            <a:xfrm>
              <a:off x="0" y="720677"/>
              <a:ext cx="2040938" cy="823858"/>
            </a:xfrm>
            <a:prstGeom prst="rect">
              <a:avLst/>
            </a:prstGeom>
            <a:gradFill rotWithShape="1">
              <a:gsLst>
                <a:gs pos="0">
                  <a:srgbClr val="F9F9F9"/>
                </a:gs>
                <a:gs pos="32999">
                  <a:srgbClr val="F9F9F9"/>
                </a:gs>
                <a:gs pos="100000">
                  <a:srgbClr val="D7D7D7"/>
                </a:gs>
              </a:gsLst>
              <a:lin ang="5400000" scaled="1"/>
            </a:gradFill>
            <a:ln>
              <a:noFill/>
            </a:ln>
            <a:extLst>
              <a:ext uri="{91240B29-F687-4F45-9708-019B960494DF}">
                <a14:hiddenLine xmlns:a14="http://schemas.microsoft.com/office/drawing/2010/main" w="9525">
                  <a:solidFill>
                    <a:srgbClr val="000000"/>
                  </a:solidFill>
                  <a:bevel/>
                </a14:hiddenLine>
              </a:ext>
            </a:extLst>
          </p:spPr>
          <p:txBody>
            <a:bodyPr anchor="ctr"/>
            <a:lstStyle/>
            <a:p>
              <a:pPr algn="ctr">
                <a:lnSpc>
                  <a:spcPct val="120000"/>
                </a:lnSpc>
              </a:pPr>
              <a:r>
                <a:rPr lang="zh-CN" altLang="en-US" sz="120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单击此处输入文字</a:t>
              </a:r>
              <a:endParaRPr lang="en-US" sz="1200">
                <a:solidFill>
                  <a:srgbClr val="4D4D4D"/>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20000"/>
                </a:lnSpc>
              </a:pPr>
              <a:r>
                <a:rPr lang="zh-CN" altLang="en-US" sz="120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此处输入文字</a:t>
              </a:r>
              <a:endParaRPr lang="zh-CN" altLang="en-US">
                <a:solidFill>
                  <a:srgbClr val="000000"/>
                </a:solidFill>
              </a:endParaRPr>
            </a:p>
          </p:txBody>
        </p:sp>
      </p:grpSp>
      <p:grpSp>
        <p:nvGrpSpPr>
          <p:cNvPr id="27" name="Group 30"/>
          <p:cNvGrpSpPr/>
          <p:nvPr/>
        </p:nvGrpSpPr>
        <p:grpSpPr bwMode="auto">
          <a:xfrm>
            <a:off x="9019842" y="3744683"/>
            <a:ext cx="2740051" cy="1544637"/>
            <a:chOff x="0" y="0"/>
            <a:chExt cx="2040938" cy="1544535"/>
          </a:xfrm>
        </p:grpSpPr>
        <p:sp>
          <p:nvSpPr>
            <p:cNvPr id="28" name="矩形 12"/>
            <p:cNvSpPr>
              <a:spLocks noChangeArrowheads="1"/>
            </p:cNvSpPr>
            <p:nvPr/>
          </p:nvSpPr>
          <p:spPr bwMode="auto">
            <a:xfrm>
              <a:off x="0" y="0"/>
              <a:ext cx="384065" cy="720677"/>
            </a:xfrm>
            <a:prstGeom prst="rect">
              <a:avLst/>
            </a:prstGeom>
            <a:solidFill>
              <a:schemeClr val="accent6"/>
            </a:solidFill>
            <a:ln>
              <a:noFill/>
            </a:ln>
            <a:extLst>
              <a:ext uri="{91240B29-F687-4F45-9708-019B960494DF}">
                <a14:hiddenLine xmlns:a14="http://schemas.microsoft.com/office/drawing/2010/main" w="9525">
                  <a:solidFill>
                    <a:srgbClr val="000000"/>
                  </a:solidFill>
                  <a:bevel/>
                </a14:hiddenLine>
              </a:ext>
            </a:extLst>
          </p:spPr>
          <p:txBody>
            <a:bodyPr anchor="ctr"/>
            <a:lstStyle/>
            <a:p>
              <a:pPr algn="ctr"/>
              <a:r>
                <a:rPr lang="en-US" sz="3200" dirty="0">
                  <a:solidFill>
                    <a:srgbClr val="FFFFFF"/>
                  </a:solidFill>
                  <a:latin typeface="Impact" panose="020B0806030902050204" pitchFamily="34" charset="0"/>
                  <a:ea typeface="微软雅黑" panose="020B0503020204020204" pitchFamily="34" charset="-122"/>
                  <a:sym typeface="Impact" panose="020B0806030902050204" pitchFamily="34" charset="0"/>
                </a:rPr>
                <a:t>7</a:t>
              </a:r>
              <a:endParaRPr lang="zh-CN" altLang="en-US" sz="3200" dirty="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9" name="矩形 13"/>
            <p:cNvSpPr>
              <a:spLocks noChangeArrowheads="1"/>
            </p:cNvSpPr>
            <p:nvPr/>
          </p:nvSpPr>
          <p:spPr bwMode="auto">
            <a:xfrm>
              <a:off x="384065" y="0"/>
              <a:ext cx="1656873" cy="720677"/>
            </a:xfrm>
            <a:prstGeom prst="rect">
              <a:avLst/>
            </a:prstGeom>
            <a:solidFill>
              <a:schemeClr val="bg1">
                <a:lumMod val="65000"/>
              </a:schemeClr>
            </a:solidFill>
            <a:ln>
              <a:noFill/>
            </a:ln>
            <a:extLst>
              <a:ext uri="{91240B29-F687-4F45-9708-019B960494DF}">
                <a14:hiddenLine xmlns:a14="http://schemas.microsoft.com/office/drawing/2010/main" w="9525">
                  <a:solidFill>
                    <a:srgbClr val="000000"/>
                  </a:solidFill>
                  <a:bevel/>
                </a14:hiddenLine>
              </a:ext>
            </a:extLst>
          </p:spPr>
          <p:txBody>
            <a:bodyPr anchor="ctr"/>
            <a:lstStyle/>
            <a:p>
              <a:pPr>
                <a:lnSpc>
                  <a:spcPct val="120000"/>
                </a:lnSpc>
              </a:pPr>
              <a:r>
                <a:rPr lang="zh-CN" altLang="en-US" sz="15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单击此处输入标题文本</a:t>
              </a:r>
            </a:p>
          </p:txBody>
        </p:sp>
        <p:sp>
          <p:nvSpPr>
            <p:cNvPr id="30" name="矩形 14"/>
            <p:cNvSpPr>
              <a:spLocks noChangeArrowheads="1"/>
            </p:cNvSpPr>
            <p:nvPr/>
          </p:nvSpPr>
          <p:spPr bwMode="auto">
            <a:xfrm>
              <a:off x="0" y="720677"/>
              <a:ext cx="2040938" cy="823858"/>
            </a:xfrm>
            <a:prstGeom prst="rect">
              <a:avLst/>
            </a:prstGeom>
            <a:gradFill rotWithShape="1">
              <a:gsLst>
                <a:gs pos="0">
                  <a:srgbClr val="F9F9F9"/>
                </a:gs>
                <a:gs pos="32999">
                  <a:srgbClr val="F9F9F9"/>
                </a:gs>
                <a:gs pos="100000">
                  <a:srgbClr val="D7D7D7"/>
                </a:gs>
              </a:gsLst>
              <a:lin ang="5400000" scaled="1"/>
            </a:gradFill>
            <a:ln>
              <a:noFill/>
            </a:ln>
            <a:extLst>
              <a:ext uri="{91240B29-F687-4F45-9708-019B960494DF}">
                <a14:hiddenLine xmlns:a14="http://schemas.microsoft.com/office/drawing/2010/main" w="9525">
                  <a:solidFill>
                    <a:srgbClr val="000000"/>
                  </a:solidFill>
                  <a:bevel/>
                </a14:hiddenLine>
              </a:ext>
            </a:extLst>
          </p:spPr>
          <p:txBody>
            <a:bodyPr anchor="ctr"/>
            <a:lstStyle/>
            <a:p>
              <a:pPr algn="ctr">
                <a:lnSpc>
                  <a:spcPct val="120000"/>
                </a:lnSpc>
              </a:pPr>
              <a:r>
                <a:rPr lang="zh-CN" altLang="en-US" sz="120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单击此处输入文字</a:t>
              </a:r>
              <a:endParaRPr lang="en-US" sz="1200">
                <a:solidFill>
                  <a:srgbClr val="4D4D4D"/>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20000"/>
                </a:lnSpc>
              </a:pPr>
              <a:r>
                <a:rPr lang="zh-CN" altLang="en-US" sz="120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此处输入文字</a:t>
              </a:r>
              <a:endParaRPr lang="zh-CN" altLang="en-US">
                <a:solidFill>
                  <a:srgbClr val="000000"/>
                </a:solidFill>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250" fill="hold"/>
                                        <p:tgtEl>
                                          <p:spTgt spid="3"/>
                                        </p:tgtEl>
                                        <p:attrNameLst>
                                          <p:attrName>ppt_x</p:attrName>
                                        </p:attrNameLst>
                                      </p:cBhvr>
                                      <p:tavLst>
                                        <p:tav tm="0">
                                          <p:val>
                                            <p:strVal val="1+#ppt_w/2"/>
                                          </p:val>
                                        </p:tav>
                                        <p:tav tm="100000">
                                          <p:val>
                                            <p:strVal val="#ppt_x"/>
                                          </p:val>
                                        </p:tav>
                                      </p:tavLst>
                                    </p:anim>
                                    <p:anim calcmode="lin" valueType="num">
                                      <p:cBhvr additive="base">
                                        <p:cTn id="8" dur="12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250" fill="hold"/>
                                        <p:tgtEl>
                                          <p:spTgt spid="7"/>
                                        </p:tgtEl>
                                        <p:attrNameLst>
                                          <p:attrName>ppt_x</p:attrName>
                                        </p:attrNameLst>
                                      </p:cBhvr>
                                      <p:tavLst>
                                        <p:tav tm="0">
                                          <p:val>
                                            <p:strVal val="1+#ppt_w/2"/>
                                          </p:val>
                                        </p:tav>
                                        <p:tav tm="100000">
                                          <p:val>
                                            <p:strVal val="#ppt_x"/>
                                          </p:val>
                                        </p:tav>
                                      </p:tavLst>
                                    </p:anim>
                                    <p:anim calcmode="lin" valueType="num">
                                      <p:cBhvr additive="base">
                                        <p:cTn id="12" dur="125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250" fill="hold"/>
                                        <p:tgtEl>
                                          <p:spTgt spid="11"/>
                                        </p:tgtEl>
                                        <p:attrNameLst>
                                          <p:attrName>ppt_x</p:attrName>
                                        </p:attrNameLst>
                                      </p:cBhvr>
                                      <p:tavLst>
                                        <p:tav tm="0">
                                          <p:val>
                                            <p:strVal val="1+#ppt_w/2"/>
                                          </p:val>
                                        </p:tav>
                                        <p:tav tm="100000">
                                          <p:val>
                                            <p:strVal val="#ppt_x"/>
                                          </p:val>
                                        </p:tav>
                                      </p:tavLst>
                                    </p:anim>
                                    <p:anim calcmode="lin" valueType="num">
                                      <p:cBhvr additive="base">
                                        <p:cTn id="16" dur="1250" fill="hold"/>
                                        <p:tgtEl>
                                          <p:spTgt spid="11"/>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1250" fill="hold"/>
                                        <p:tgtEl>
                                          <p:spTgt spid="15"/>
                                        </p:tgtEl>
                                        <p:attrNameLst>
                                          <p:attrName>ppt_x</p:attrName>
                                        </p:attrNameLst>
                                      </p:cBhvr>
                                      <p:tavLst>
                                        <p:tav tm="0">
                                          <p:val>
                                            <p:strVal val="1+#ppt_w/2"/>
                                          </p:val>
                                        </p:tav>
                                        <p:tav tm="100000">
                                          <p:val>
                                            <p:strVal val="#ppt_x"/>
                                          </p:val>
                                        </p:tav>
                                      </p:tavLst>
                                    </p:anim>
                                    <p:anim calcmode="lin" valueType="num">
                                      <p:cBhvr additive="base">
                                        <p:cTn id="21" dur="1250" fill="hold"/>
                                        <p:tgtEl>
                                          <p:spTgt spid="15"/>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1250" fill="hold"/>
                                        <p:tgtEl>
                                          <p:spTgt spid="19"/>
                                        </p:tgtEl>
                                        <p:attrNameLst>
                                          <p:attrName>ppt_x</p:attrName>
                                        </p:attrNameLst>
                                      </p:cBhvr>
                                      <p:tavLst>
                                        <p:tav tm="0">
                                          <p:val>
                                            <p:strVal val="1+#ppt_w/2"/>
                                          </p:val>
                                        </p:tav>
                                        <p:tav tm="100000">
                                          <p:val>
                                            <p:strVal val="#ppt_x"/>
                                          </p:val>
                                        </p:tav>
                                      </p:tavLst>
                                    </p:anim>
                                    <p:anim calcmode="lin" valueType="num">
                                      <p:cBhvr additive="base">
                                        <p:cTn id="25" dur="1250" fill="hold"/>
                                        <p:tgtEl>
                                          <p:spTgt spid="19"/>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1250" fill="hold"/>
                                        <p:tgtEl>
                                          <p:spTgt spid="23"/>
                                        </p:tgtEl>
                                        <p:attrNameLst>
                                          <p:attrName>ppt_x</p:attrName>
                                        </p:attrNameLst>
                                      </p:cBhvr>
                                      <p:tavLst>
                                        <p:tav tm="0">
                                          <p:val>
                                            <p:strVal val="1+#ppt_w/2"/>
                                          </p:val>
                                        </p:tav>
                                        <p:tav tm="100000">
                                          <p:val>
                                            <p:strVal val="#ppt_x"/>
                                          </p:val>
                                        </p:tav>
                                      </p:tavLst>
                                    </p:anim>
                                    <p:anim calcmode="lin" valueType="num">
                                      <p:cBhvr additive="base">
                                        <p:cTn id="29" dur="1250" fill="hold"/>
                                        <p:tgtEl>
                                          <p:spTgt spid="23"/>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1250" fill="hold"/>
                                        <p:tgtEl>
                                          <p:spTgt spid="27"/>
                                        </p:tgtEl>
                                        <p:attrNameLst>
                                          <p:attrName>ppt_x</p:attrName>
                                        </p:attrNameLst>
                                      </p:cBhvr>
                                      <p:tavLst>
                                        <p:tav tm="0">
                                          <p:val>
                                            <p:strVal val="1+#ppt_w/2"/>
                                          </p:val>
                                        </p:tav>
                                        <p:tav tm="100000">
                                          <p:val>
                                            <p:strVal val="#ppt_x"/>
                                          </p:val>
                                        </p:tav>
                                      </p:tavLst>
                                    </p:anim>
                                    <p:anim calcmode="lin" valueType="num">
                                      <p:cBhvr additive="base">
                                        <p:cTn id="33" dur="125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16102" y="1796820"/>
            <a:ext cx="3385405" cy="3719423"/>
            <a:chOff x="508066" y="1563638"/>
            <a:chExt cx="2539384" cy="2789567"/>
          </a:xfrm>
        </p:grpSpPr>
        <p:grpSp>
          <p:nvGrpSpPr>
            <p:cNvPr id="4" name="组合 3"/>
            <p:cNvGrpSpPr/>
            <p:nvPr/>
          </p:nvGrpSpPr>
          <p:grpSpPr>
            <a:xfrm>
              <a:off x="508066" y="1563638"/>
              <a:ext cx="2539384" cy="2789567"/>
              <a:chOff x="3059182" y="1779662"/>
              <a:chExt cx="1206870" cy="2001844"/>
            </a:xfrm>
          </p:grpSpPr>
          <p:sp>
            <p:nvSpPr>
              <p:cNvPr id="6" name="矩形 5"/>
              <p:cNvSpPr/>
              <p:nvPr/>
            </p:nvSpPr>
            <p:spPr>
              <a:xfrm>
                <a:off x="3059832" y="1779662"/>
                <a:ext cx="1206220" cy="26648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7" name="组合 6"/>
              <p:cNvGrpSpPr/>
              <p:nvPr/>
            </p:nvGrpSpPr>
            <p:grpSpPr>
              <a:xfrm>
                <a:off x="3059832" y="1860369"/>
                <a:ext cx="1206220" cy="1662943"/>
                <a:chOff x="1233751" y="2820025"/>
                <a:chExt cx="1206220" cy="1662943"/>
              </a:xfrm>
            </p:grpSpPr>
            <p:sp>
              <p:nvSpPr>
                <p:cNvPr id="9" name="矩形 8"/>
                <p:cNvSpPr/>
                <p:nvPr/>
              </p:nvSpPr>
              <p:spPr>
                <a:xfrm>
                  <a:off x="1233751" y="2941087"/>
                  <a:ext cx="1206220" cy="5690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dirty="0">
                      <a:solidFill>
                        <a:schemeClr val="bg1"/>
                      </a:solidFill>
                      <a:latin typeface="微软雅黑" panose="020B0503020204020204" pitchFamily="34" charset="-122"/>
                      <a:ea typeface="微软雅黑" panose="020B0503020204020204" pitchFamily="34" charset="-122"/>
                    </a:rPr>
                    <a:t>计划</a:t>
                  </a:r>
                  <a:r>
                    <a:rPr lang="en-US" altLang="zh-CN" dirty="0">
                      <a:solidFill>
                        <a:schemeClr val="bg1"/>
                      </a:solidFill>
                      <a:latin typeface="微软雅黑" panose="020B0503020204020204" pitchFamily="34" charset="-122"/>
                      <a:ea typeface="微软雅黑" panose="020B0503020204020204" pitchFamily="34" charset="-122"/>
                    </a:rPr>
                    <a:t>1</a:t>
                  </a:r>
                </a:p>
              </p:txBody>
            </p:sp>
            <p:sp>
              <p:nvSpPr>
                <p:cNvPr id="10" name="矩形 9"/>
                <p:cNvSpPr/>
                <p:nvPr/>
              </p:nvSpPr>
              <p:spPr>
                <a:xfrm>
                  <a:off x="1233751" y="3510099"/>
                  <a:ext cx="1206220" cy="97286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600" dirty="0">
                      <a:solidFill>
                        <a:schemeClr val="bg1">
                          <a:lumMod val="50000"/>
                        </a:schemeClr>
                      </a:solidFill>
                      <a:latin typeface="+mn-ea"/>
                      <a:sym typeface="微软雅黑" panose="020B0503020204020204" pitchFamily="34" charset="-122"/>
                    </a:rPr>
                    <a:t>单击此处添加标题单击此</a:t>
                  </a:r>
                  <a:endParaRPr lang="en-US" altLang="zh-CN" sz="1600" dirty="0">
                    <a:solidFill>
                      <a:schemeClr val="bg1">
                        <a:lumMod val="50000"/>
                      </a:schemeClr>
                    </a:solidFill>
                    <a:latin typeface="+mn-ea"/>
                    <a:sym typeface="微软雅黑" panose="020B0503020204020204" pitchFamily="34" charset="-122"/>
                  </a:endParaRPr>
                </a:p>
                <a:p>
                  <a:pPr algn="ctr"/>
                  <a:r>
                    <a:rPr lang="zh-CN" altLang="en-US" sz="1600" dirty="0">
                      <a:solidFill>
                        <a:schemeClr val="bg1">
                          <a:lumMod val="50000"/>
                        </a:schemeClr>
                      </a:solidFill>
                      <a:latin typeface="+mn-ea"/>
                      <a:sym typeface="微软雅黑" panose="020B0503020204020204" pitchFamily="34" charset="-122"/>
                    </a:rPr>
                    <a:t>处添加标题单击此处添加</a:t>
                  </a:r>
                  <a:endParaRPr lang="en-US" altLang="zh-CN" sz="1600" dirty="0">
                    <a:solidFill>
                      <a:schemeClr val="bg1">
                        <a:lumMod val="50000"/>
                      </a:schemeClr>
                    </a:solidFill>
                    <a:latin typeface="+mn-ea"/>
                    <a:sym typeface="微软雅黑" panose="020B0503020204020204" pitchFamily="34" charset="-122"/>
                  </a:endParaRPr>
                </a:p>
                <a:p>
                  <a:pPr algn="ctr"/>
                  <a:r>
                    <a:rPr lang="zh-CN" altLang="en-US" sz="1600" dirty="0">
                      <a:solidFill>
                        <a:schemeClr val="bg1">
                          <a:lumMod val="50000"/>
                        </a:schemeClr>
                      </a:solidFill>
                      <a:latin typeface="+mn-ea"/>
                      <a:sym typeface="微软雅黑" panose="020B0503020204020204" pitchFamily="34" charset="-122"/>
                    </a:rPr>
                    <a:t>单击此处添加标题单击此</a:t>
                  </a:r>
                  <a:endParaRPr lang="en-US" altLang="zh-CN" sz="1600" dirty="0">
                    <a:solidFill>
                      <a:schemeClr val="bg1">
                        <a:lumMod val="50000"/>
                      </a:schemeClr>
                    </a:solidFill>
                    <a:latin typeface="+mn-ea"/>
                    <a:sym typeface="微软雅黑" panose="020B0503020204020204" pitchFamily="34" charset="-122"/>
                  </a:endParaRPr>
                </a:p>
                <a:p>
                  <a:pPr algn="ctr"/>
                  <a:r>
                    <a:rPr lang="zh-CN" altLang="en-US" sz="1600" dirty="0">
                      <a:solidFill>
                        <a:schemeClr val="bg1">
                          <a:lumMod val="50000"/>
                        </a:schemeClr>
                      </a:solidFill>
                      <a:latin typeface="+mn-ea"/>
                      <a:sym typeface="微软雅黑" panose="020B0503020204020204" pitchFamily="34" charset="-122"/>
                    </a:rPr>
                    <a:t>处添加标题单击此处添加</a:t>
                  </a:r>
                  <a:endParaRPr lang="en-US" altLang="zh-CN" sz="1600" dirty="0">
                    <a:solidFill>
                      <a:schemeClr val="bg1">
                        <a:lumMod val="50000"/>
                      </a:schemeClr>
                    </a:solidFill>
                    <a:latin typeface="+mn-ea"/>
                    <a:sym typeface="微软雅黑" panose="020B0503020204020204" pitchFamily="34" charset="-122"/>
                  </a:endParaRPr>
                </a:p>
                <a:p>
                  <a:pPr algn="ctr"/>
                  <a:endParaRPr lang="en-US" altLang="zh-CN" sz="1600" dirty="0">
                    <a:solidFill>
                      <a:schemeClr val="bg1">
                        <a:lumMod val="50000"/>
                      </a:schemeClr>
                    </a:solidFill>
                    <a:latin typeface="+mn-ea"/>
                    <a:sym typeface="微软雅黑" panose="020B0503020204020204" pitchFamily="34" charset="-122"/>
                  </a:endParaRPr>
                </a:p>
              </p:txBody>
            </p:sp>
            <p:sp>
              <p:nvSpPr>
                <p:cNvPr id="11" name="等腰三角形 10"/>
                <p:cNvSpPr/>
                <p:nvPr/>
              </p:nvSpPr>
              <p:spPr>
                <a:xfrm>
                  <a:off x="1734503" y="2820025"/>
                  <a:ext cx="204716" cy="176480"/>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grpSp>
          <p:sp>
            <p:nvSpPr>
              <p:cNvPr id="8" name="矩形 7"/>
              <p:cNvSpPr/>
              <p:nvPr/>
            </p:nvSpPr>
            <p:spPr>
              <a:xfrm>
                <a:off x="3059182" y="3515020"/>
                <a:ext cx="1206220" cy="26648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5" name="Freeform 139"/>
            <p:cNvSpPr>
              <a:spLocks noEditPoints="1"/>
            </p:cNvSpPr>
            <p:nvPr/>
          </p:nvSpPr>
          <p:spPr bwMode="auto">
            <a:xfrm>
              <a:off x="1637811" y="4012893"/>
              <a:ext cx="281261" cy="281262"/>
            </a:xfrm>
            <a:custGeom>
              <a:avLst/>
              <a:gdLst>
                <a:gd name="T0" fmla="*/ 42 w 97"/>
                <a:gd name="T1" fmla="*/ 14 h 97"/>
                <a:gd name="T2" fmla="*/ 55 w 97"/>
                <a:gd name="T3" fmla="*/ 14 h 97"/>
                <a:gd name="T4" fmla="*/ 48 w 97"/>
                <a:gd name="T5" fmla="*/ 0 h 97"/>
                <a:gd name="T6" fmla="*/ 42 w 97"/>
                <a:gd name="T7" fmla="*/ 14 h 97"/>
                <a:gd name="T8" fmla="*/ 49 w 97"/>
                <a:gd name="T9" fmla="*/ 18 h 97"/>
                <a:gd name="T10" fmla="*/ 79 w 97"/>
                <a:gd name="T11" fmla="*/ 48 h 97"/>
                <a:gd name="T12" fmla="*/ 49 w 97"/>
                <a:gd name="T13" fmla="*/ 79 h 97"/>
                <a:gd name="T14" fmla="*/ 18 w 97"/>
                <a:gd name="T15" fmla="*/ 48 h 97"/>
                <a:gd name="T16" fmla="*/ 49 w 97"/>
                <a:gd name="T17" fmla="*/ 18 h 97"/>
                <a:gd name="T18" fmla="*/ 60 w 97"/>
                <a:gd name="T19" fmla="*/ 15 h 97"/>
                <a:gd name="T20" fmla="*/ 71 w 97"/>
                <a:gd name="T21" fmla="*/ 22 h 97"/>
                <a:gd name="T22" fmla="*/ 73 w 97"/>
                <a:gd name="T23" fmla="*/ 6 h 97"/>
                <a:gd name="T24" fmla="*/ 60 w 97"/>
                <a:gd name="T25" fmla="*/ 15 h 97"/>
                <a:gd name="T26" fmla="*/ 75 w 97"/>
                <a:gd name="T27" fmla="*/ 25 h 97"/>
                <a:gd name="T28" fmla="*/ 81 w 97"/>
                <a:gd name="T29" fmla="*/ 36 h 97"/>
                <a:gd name="T30" fmla="*/ 91 w 97"/>
                <a:gd name="T31" fmla="*/ 24 h 97"/>
                <a:gd name="T32" fmla="*/ 75 w 97"/>
                <a:gd name="T33" fmla="*/ 25 h 97"/>
                <a:gd name="T34" fmla="*/ 83 w 97"/>
                <a:gd name="T35" fmla="*/ 42 h 97"/>
                <a:gd name="T36" fmla="*/ 83 w 97"/>
                <a:gd name="T37" fmla="*/ 54 h 97"/>
                <a:gd name="T38" fmla="*/ 97 w 97"/>
                <a:gd name="T39" fmla="*/ 48 h 97"/>
                <a:gd name="T40" fmla="*/ 83 w 97"/>
                <a:gd name="T41" fmla="*/ 42 h 97"/>
                <a:gd name="T42" fmla="*/ 82 w 97"/>
                <a:gd name="T43" fmla="*/ 60 h 97"/>
                <a:gd name="T44" fmla="*/ 75 w 97"/>
                <a:gd name="T45" fmla="*/ 71 h 97"/>
                <a:gd name="T46" fmla="*/ 91 w 97"/>
                <a:gd name="T47" fmla="*/ 72 h 97"/>
                <a:gd name="T48" fmla="*/ 82 w 97"/>
                <a:gd name="T49" fmla="*/ 60 h 97"/>
                <a:gd name="T50" fmla="*/ 72 w 97"/>
                <a:gd name="T51" fmla="*/ 75 h 97"/>
                <a:gd name="T52" fmla="*/ 61 w 97"/>
                <a:gd name="T53" fmla="*/ 81 h 97"/>
                <a:gd name="T54" fmla="*/ 73 w 97"/>
                <a:gd name="T55" fmla="*/ 90 h 97"/>
                <a:gd name="T56" fmla="*/ 72 w 97"/>
                <a:gd name="T57" fmla="*/ 75 h 97"/>
                <a:gd name="T58" fmla="*/ 55 w 97"/>
                <a:gd name="T59" fmla="*/ 83 h 97"/>
                <a:gd name="T60" fmla="*/ 43 w 97"/>
                <a:gd name="T61" fmla="*/ 83 h 97"/>
                <a:gd name="T62" fmla="*/ 49 w 97"/>
                <a:gd name="T63" fmla="*/ 97 h 97"/>
                <a:gd name="T64" fmla="*/ 55 w 97"/>
                <a:gd name="T65" fmla="*/ 83 h 97"/>
                <a:gd name="T66" fmla="*/ 37 w 97"/>
                <a:gd name="T67" fmla="*/ 81 h 97"/>
                <a:gd name="T68" fmla="*/ 26 w 97"/>
                <a:gd name="T69" fmla="*/ 75 h 97"/>
                <a:gd name="T70" fmla="*/ 25 w 97"/>
                <a:gd name="T71" fmla="*/ 91 h 97"/>
                <a:gd name="T72" fmla="*/ 37 w 97"/>
                <a:gd name="T73" fmla="*/ 81 h 97"/>
                <a:gd name="T74" fmla="*/ 22 w 97"/>
                <a:gd name="T75" fmla="*/ 71 h 97"/>
                <a:gd name="T76" fmla="*/ 16 w 97"/>
                <a:gd name="T77" fmla="*/ 60 h 97"/>
                <a:gd name="T78" fmla="*/ 7 w 97"/>
                <a:gd name="T79" fmla="*/ 73 h 97"/>
                <a:gd name="T80" fmla="*/ 22 w 97"/>
                <a:gd name="T81" fmla="*/ 71 h 97"/>
                <a:gd name="T82" fmla="*/ 14 w 97"/>
                <a:gd name="T83" fmla="*/ 55 h 97"/>
                <a:gd name="T84" fmla="*/ 14 w 97"/>
                <a:gd name="T85" fmla="*/ 42 h 97"/>
                <a:gd name="T86" fmla="*/ 0 w 97"/>
                <a:gd name="T87" fmla="*/ 49 h 97"/>
                <a:gd name="T88" fmla="*/ 14 w 97"/>
                <a:gd name="T89" fmla="*/ 55 h 97"/>
                <a:gd name="T90" fmla="*/ 15 w 97"/>
                <a:gd name="T91" fmla="*/ 37 h 97"/>
                <a:gd name="T92" fmla="*/ 22 w 97"/>
                <a:gd name="T93" fmla="*/ 26 h 97"/>
                <a:gd name="T94" fmla="*/ 6 w 97"/>
                <a:gd name="T95" fmla="*/ 24 h 97"/>
                <a:gd name="T96" fmla="*/ 15 w 97"/>
                <a:gd name="T97" fmla="*/ 37 h 97"/>
                <a:gd name="T98" fmla="*/ 26 w 97"/>
                <a:gd name="T99" fmla="*/ 22 h 97"/>
                <a:gd name="T100" fmla="*/ 37 w 97"/>
                <a:gd name="T101" fmla="*/ 16 h 97"/>
                <a:gd name="T102" fmla="*/ 24 w 97"/>
                <a:gd name="T103" fmla="*/ 6 h 97"/>
                <a:gd name="T104" fmla="*/ 26 w 97"/>
                <a:gd name="T105" fmla="*/ 2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7" h="97">
                  <a:moveTo>
                    <a:pt x="42" y="14"/>
                  </a:moveTo>
                  <a:cubicBezTo>
                    <a:pt x="55" y="14"/>
                    <a:pt x="55" y="14"/>
                    <a:pt x="55" y="14"/>
                  </a:cubicBezTo>
                  <a:cubicBezTo>
                    <a:pt x="48" y="0"/>
                    <a:pt x="48" y="0"/>
                    <a:pt x="48" y="0"/>
                  </a:cubicBezTo>
                  <a:cubicBezTo>
                    <a:pt x="42" y="14"/>
                    <a:pt x="42" y="14"/>
                    <a:pt x="42" y="14"/>
                  </a:cubicBezTo>
                  <a:close/>
                  <a:moveTo>
                    <a:pt x="49" y="18"/>
                  </a:moveTo>
                  <a:cubicBezTo>
                    <a:pt x="65" y="18"/>
                    <a:pt x="79" y="31"/>
                    <a:pt x="79" y="48"/>
                  </a:cubicBezTo>
                  <a:cubicBezTo>
                    <a:pt x="79" y="65"/>
                    <a:pt x="65" y="79"/>
                    <a:pt x="49" y="79"/>
                  </a:cubicBezTo>
                  <a:cubicBezTo>
                    <a:pt x="32" y="79"/>
                    <a:pt x="18" y="65"/>
                    <a:pt x="18" y="48"/>
                  </a:cubicBezTo>
                  <a:cubicBezTo>
                    <a:pt x="18" y="31"/>
                    <a:pt x="32" y="18"/>
                    <a:pt x="49" y="18"/>
                  </a:cubicBezTo>
                  <a:close/>
                  <a:moveTo>
                    <a:pt x="60" y="15"/>
                  </a:moveTo>
                  <a:cubicBezTo>
                    <a:pt x="71" y="22"/>
                    <a:pt x="71" y="22"/>
                    <a:pt x="71" y="22"/>
                  </a:cubicBezTo>
                  <a:cubicBezTo>
                    <a:pt x="73" y="6"/>
                    <a:pt x="73" y="6"/>
                    <a:pt x="73" y="6"/>
                  </a:cubicBezTo>
                  <a:cubicBezTo>
                    <a:pt x="60" y="15"/>
                    <a:pt x="60" y="15"/>
                    <a:pt x="60" y="15"/>
                  </a:cubicBezTo>
                  <a:close/>
                  <a:moveTo>
                    <a:pt x="75" y="25"/>
                  </a:moveTo>
                  <a:cubicBezTo>
                    <a:pt x="81" y="36"/>
                    <a:pt x="81" y="36"/>
                    <a:pt x="81" y="36"/>
                  </a:cubicBezTo>
                  <a:cubicBezTo>
                    <a:pt x="91" y="24"/>
                    <a:pt x="91" y="24"/>
                    <a:pt x="91" y="24"/>
                  </a:cubicBezTo>
                  <a:cubicBezTo>
                    <a:pt x="75" y="25"/>
                    <a:pt x="75" y="25"/>
                    <a:pt x="75" y="25"/>
                  </a:cubicBezTo>
                  <a:close/>
                  <a:moveTo>
                    <a:pt x="83" y="42"/>
                  </a:moveTo>
                  <a:cubicBezTo>
                    <a:pt x="83" y="54"/>
                    <a:pt x="83" y="54"/>
                    <a:pt x="83" y="54"/>
                  </a:cubicBezTo>
                  <a:cubicBezTo>
                    <a:pt x="97" y="48"/>
                    <a:pt x="97" y="48"/>
                    <a:pt x="97" y="48"/>
                  </a:cubicBezTo>
                  <a:cubicBezTo>
                    <a:pt x="83" y="42"/>
                    <a:pt x="83" y="42"/>
                    <a:pt x="83" y="42"/>
                  </a:cubicBezTo>
                  <a:close/>
                  <a:moveTo>
                    <a:pt x="82" y="60"/>
                  </a:moveTo>
                  <a:cubicBezTo>
                    <a:pt x="75" y="71"/>
                    <a:pt x="75" y="71"/>
                    <a:pt x="75" y="71"/>
                  </a:cubicBezTo>
                  <a:cubicBezTo>
                    <a:pt x="91" y="72"/>
                    <a:pt x="91" y="72"/>
                    <a:pt x="91" y="72"/>
                  </a:cubicBezTo>
                  <a:cubicBezTo>
                    <a:pt x="82" y="60"/>
                    <a:pt x="82" y="60"/>
                    <a:pt x="82" y="60"/>
                  </a:cubicBezTo>
                  <a:close/>
                  <a:moveTo>
                    <a:pt x="72" y="75"/>
                  </a:moveTo>
                  <a:cubicBezTo>
                    <a:pt x="61" y="81"/>
                    <a:pt x="61" y="81"/>
                    <a:pt x="61" y="81"/>
                  </a:cubicBezTo>
                  <a:cubicBezTo>
                    <a:pt x="73" y="90"/>
                    <a:pt x="73" y="90"/>
                    <a:pt x="73" y="90"/>
                  </a:cubicBezTo>
                  <a:cubicBezTo>
                    <a:pt x="72" y="75"/>
                    <a:pt x="72" y="75"/>
                    <a:pt x="72" y="75"/>
                  </a:cubicBezTo>
                  <a:close/>
                  <a:moveTo>
                    <a:pt x="55" y="83"/>
                  </a:moveTo>
                  <a:cubicBezTo>
                    <a:pt x="43" y="83"/>
                    <a:pt x="43" y="83"/>
                    <a:pt x="43" y="83"/>
                  </a:cubicBezTo>
                  <a:cubicBezTo>
                    <a:pt x="49" y="97"/>
                    <a:pt x="49" y="97"/>
                    <a:pt x="49" y="97"/>
                  </a:cubicBezTo>
                  <a:cubicBezTo>
                    <a:pt x="55" y="83"/>
                    <a:pt x="55" y="83"/>
                    <a:pt x="55" y="83"/>
                  </a:cubicBezTo>
                  <a:close/>
                  <a:moveTo>
                    <a:pt x="37" y="81"/>
                  </a:moveTo>
                  <a:cubicBezTo>
                    <a:pt x="26" y="75"/>
                    <a:pt x="26" y="75"/>
                    <a:pt x="26" y="75"/>
                  </a:cubicBezTo>
                  <a:cubicBezTo>
                    <a:pt x="25" y="91"/>
                    <a:pt x="25" y="91"/>
                    <a:pt x="25" y="91"/>
                  </a:cubicBezTo>
                  <a:cubicBezTo>
                    <a:pt x="37" y="81"/>
                    <a:pt x="37" y="81"/>
                    <a:pt x="37" y="81"/>
                  </a:cubicBezTo>
                  <a:close/>
                  <a:moveTo>
                    <a:pt x="22" y="71"/>
                  </a:moveTo>
                  <a:cubicBezTo>
                    <a:pt x="16" y="60"/>
                    <a:pt x="16" y="60"/>
                    <a:pt x="16" y="60"/>
                  </a:cubicBezTo>
                  <a:cubicBezTo>
                    <a:pt x="7" y="73"/>
                    <a:pt x="7" y="73"/>
                    <a:pt x="7" y="73"/>
                  </a:cubicBezTo>
                  <a:cubicBezTo>
                    <a:pt x="22" y="71"/>
                    <a:pt x="22" y="71"/>
                    <a:pt x="22" y="71"/>
                  </a:cubicBezTo>
                  <a:close/>
                  <a:moveTo>
                    <a:pt x="14" y="55"/>
                  </a:moveTo>
                  <a:cubicBezTo>
                    <a:pt x="14" y="42"/>
                    <a:pt x="14" y="42"/>
                    <a:pt x="14" y="42"/>
                  </a:cubicBezTo>
                  <a:cubicBezTo>
                    <a:pt x="0" y="49"/>
                    <a:pt x="0" y="49"/>
                    <a:pt x="0" y="49"/>
                  </a:cubicBezTo>
                  <a:cubicBezTo>
                    <a:pt x="14" y="55"/>
                    <a:pt x="14" y="55"/>
                    <a:pt x="14" y="55"/>
                  </a:cubicBezTo>
                  <a:close/>
                  <a:moveTo>
                    <a:pt x="15" y="37"/>
                  </a:moveTo>
                  <a:cubicBezTo>
                    <a:pt x="22" y="26"/>
                    <a:pt x="22" y="26"/>
                    <a:pt x="22" y="26"/>
                  </a:cubicBezTo>
                  <a:cubicBezTo>
                    <a:pt x="6" y="24"/>
                    <a:pt x="6" y="24"/>
                    <a:pt x="6" y="24"/>
                  </a:cubicBezTo>
                  <a:cubicBezTo>
                    <a:pt x="15" y="37"/>
                    <a:pt x="15" y="37"/>
                    <a:pt x="15" y="37"/>
                  </a:cubicBezTo>
                  <a:close/>
                  <a:moveTo>
                    <a:pt x="26" y="22"/>
                  </a:moveTo>
                  <a:cubicBezTo>
                    <a:pt x="37" y="16"/>
                    <a:pt x="37" y="16"/>
                    <a:pt x="37" y="16"/>
                  </a:cubicBezTo>
                  <a:cubicBezTo>
                    <a:pt x="24" y="6"/>
                    <a:pt x="24" y="6"/>
                    <a:pt x="24" y="6"/>
                  </a:cubicBezTo>
                  <a:lnTo>
                    <a:pt x="26" y="22"/>
                  </a:lnTo>
                  <a:close/>
                </a:path>
              </a:pathLst>
            </a:custGeom>
            <a:solidFill>
              <a:schemeClr val="bg1"/>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a:solidFill>
                  <a:schemeClr val="bg1"/>
                </a:solidFill>
              </a:endParaRPr>
            </a:p>
          </p:txBody>
        </p:sp>
      </p:grpSp>
      <p:grpSp>
        <p:nvGrpSpPr>
          <p:cNvPr id="12" name="组合 11"/>
          <p:cNvGrpSpPr/>
          <p:nvPr/>
        </p:nvGrpSpPr>
        <p:grpSpPr>
          <a:xfrm>
            <a:off x="4402042" y="1814619"/>
            <a:ext cx="3385405" cy="3719423"/>
            <a:chOff x="3197871" y="1576987"/>
            <a:chExt cx="2539384" cy="2789567"/>
          </a:xfrm>
        </p:grpSpPr>
        <p:grpSp>
          <p:nvGrpSpPr>
            <p:cNvPr id="13" name="组合 12"/>
            <p:cNvGrpSpPr/>
            <p:nvPr/>
          </p:nvGrpSpPr>
          <p:grpSpPr>
            <a:xfrm>
              <a:off x="3197871" y="1576987"/>
              <a:ext cx="2539384" cy="2789567"/>
              <a:chOff x="3059182" y="1779662"/>
              <a:chExt cx="1206870" cy="2001844"/>
            </a:xfrm>
          </p:grpSpPr>
          <p:sp>
            <p:nvSpPr>
              <p:cNvPr id="15" name="矩形 14"/>
              <p:cNvSpPr/>
              <p:nvPr/>
            </p:nvSpPr>
            <p:spPr>
              <a:xfrm>
                <a:off x="3059832" y="1779662"/>
                <a:ext cx="1206220" cy="26648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6" name="组合 15"/>
              <p:cNvGrpSpPr/>
              <p:nvPr/>
            </p:nvGrpSpPr>
            <p:grpSpPr>
              <a:xfrm>
                <a:off x="3059832" y="1860369"/>
                <a:ext cx="1206220" cy="1662943"/>
                <a:chOff x="1233751" y="2820025"/>
                <a:chExt cx="1206220" cy="1662943"/>
              </a:xfrm>
            </p:grpSpPr>
            <p:sp>
              <p:nvSpPr>
                <p:cNvPr id="18" name="矩形 17"/>
                <p:cNvSpPr/>
                <p:nvPr/>
              </p:nvSpPr>
              <p:spPr>
                <a:xfrm>
                  <a:off x="1233751" y="2941087"/>
                  <a:ext cx="1206220" cy="569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dirty="0">
                      <a:solidFill>
                        <a:schemeClr val="bg1"/>
                      </a:solidFill>
                      <a:latin typeface="微软雅黑" panose="020B0503020204020204" pitchFamily="34" charset="-122"/>
                      <a:ea typeface="微软雅黑" panose="020B0503020204020204" pitchFamily="34" charset="-122"/>
                    </a:rPr>
                    <a:t>计划</a:t>
                  </a:r>
                  <a:r>
                    <a:rPr lang="en-US" altLang="zh-CN" dirty="0">
                      <a:solidFill>
                        <a:schemeClr val="bg1"/>
                      </a:solidFill>
                      <a:latin typeface="微软雅黑" panose="020B0503020204020204" pitchFamily="34" charset="-122"/>
                      <a:ea typeface="微软雅黑" panose="020B0503020204020204" pitchFamily="34" charset="-122"/>
                    </a:rPr>
                    <a:t>2</a:t>
                  </a:r>
                </a:p>
              </p:txBody>
            </p:sp>
            <p:sp>
              <p:nvSpPr>
                <p:cNvPr id="19" name="矩形 18"/>
                <p:cNvSpPr/>
                <p:nvPr/>
              </p:nvSpPr>
              <p:spPr>
                <a:xfrm>
                  <a:off x="1233751" y="3510099"/>
                  <a:ext cx="1206220" cy="97286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600" dirty="0">
                      <a:solidFill>
                        <a:schemeClr val="bg1">
                          <a:lumMod val="50000"/>
                        </a:schemeClr>
                      </a:solidFill>
                      <a:latin typeface="+mn-ea"/>
                      <a:sym typeface="微软雅黑" panose="020B0503020204020204" pitchFamily="34" charset="-122"/>
                    </a:rPr>
                    <a:t>单击此处添加标题单击此</a:t>
                  </a:r>
                  <a:endParaRPr lang="en-US" altLang="zh-CN" sz="1600" dirty="0">
                    <a:solidFill>
                      <a:schemeClr val="bg1">
                        <a:lumMod val="50000"/>
                      </a:schemeClr>
                    </a:solidFill>
                    <a:latin typeface="+mn-ea"/>
                    <a:sym typeface="微软雅黑" panose="020B0503020204020204" pitchFamily="34" charset="-122"/>
                  </a:endParaRPr>
                </a:p>
                <a:p>
                  <a:pPr algn="ctr"/>
                  <a:r>
                    <a:rPr lang="zh-CN" altLang="en-US" sz="1600" dirty="0">
                      <a:solidFill>
                        <a:schemeClr val="bg1">
                          <a:lumMod val="50000"/>
                        </a:schemeClr>
                      </a:solidFill>
                      <a:latin typeface="+mn-ea"/>
                      <a:sym typeface="微软雅黑" panose="020B0503020204020204" pitchFamily="34" charset="-122"/>
                    </a:rPr>
                    <a:t>处添加标题单击此处添加</a:t>
                  </a:r>
                  <a:endParaRPr lang="en-US" altLang="zh-CN" sz="1600" dirty="0">
                    <a:solidFill>
                      <a:schemeClr val="bg1">
                        <a:lumMod val="50000"/>
                      </a:schemeClr>
                    </a:solidFill>
                    <a:latin typeface="+mn-ea"/>
                    <a:sym typeface="微软雅黑" panose="020B0503020204020204" pitchFamily="34" charset="-122"/>
                  </a:endParaRPr>
                </a:p>
                <a:p>
                  <a:pPr algn="ctr"/>
                  <a:r>
                    <a:rPr lang="zh-CN" altLang="en-US" sz="1600" dirty="0">
                      <a:solidFill>
                        <a:schemeClr val="bg1">
                          <a:lumMod val="50000"/>
                        </a:schemeClr>
                      </a:solidFill>
                      <a:latin typeface="+mn-ea"/>
                      <a:sym typeface="微软雅黑" panose="020B0503020204020204" pitchFamily="34" charset="-122"/>
                    </a:rPr>
                    <a:t>单击此处添加标题单击此</a:t>
                  </a:r>
                  <a:endParaRPr lang="en-US" altLang="zh-CN" sz="1600" dirty="0">
                    <a:solidFill>
                      <a:schemeClr val="bg1">
                        <a:lumMod val="50000"/>
                      </a:schemeClr>
                    </a:solidFill>
                    <a:latin typeface="+mn-ea"/>
                    <a:sym typeface="微软雅黑" panose="020B0503020204020204" pitchFamily="34" charset="-122"/>
                  </a:endParaRPr>
                </a:p>
                <a:p>
                  <a:pPr algn="ctr"/>
                  <a:r>
                    <a:rPr lang="zh-CN" altLang="en-US" sz="1600" dirty="0">
                      <a:solidFill>
                        <a:schemeClr val="bg1">
                          <a:lumMod val="50000"/>
                        </a:schemeClr>
                      </a:solidFill>
                      <a:latin typeface="+mn-ea"/>
                      <a:sym typeface="微软雅黑" panose="020B0503020204020204" pitchFamily="34" charset="-122"/>
                    </a:rPr>
                    <a:t>处添加标题单击此处添加</a:t>
                  </a:r>
                  <a:endParaRPr lang="en-US" altLang="zh-CN" sz="1600" dirty="0">
                    <a:solidFill>
                      <a:schemeClr val="bg1">
                        <a:lumMod val="50000"/>
                      </a:schemeClr>
                    </a:solidFill>
                    <a:latin typeface="+mn-ea"/>
                    <a:sym typeface="微软雅黑" panose="020B0503020204020204" pitchFamily="34" charset="-122"/>
                  </a:endParaRPr>
                </a:p>
                <a:p>
                  <a:pPr algn="ctr"/>
                  <a:endParaRPr lang="en-US" altLang="zh-CN" sz="1600" dirty="0">
                    <a:solidFill>
                      <a:schemeClr val="bg1">
                        <a:lumMod val="50000"/>
                      </a:schemeClr>
                    </a:solidFill>
                    <a:latin typeface="+mn-ea"/>
                    <a:sym typeface="微软雅黑" panose="020B0503020204020204" pitchFamily="34" charset="-122"/>
                  </a:endParaRPr>
                </a:p>
              </p:txBody>
            </p:sp>
            <p:sp>
              <p:nvSpPr>
                <p:cNvPr id="20" name="等腰三角形 19"/>
                <p:cNvSpPr/>
                <p:nvPr/>
              </p:nvSpPr>
              <p:spPr>
                <a:xfrm>
                  <a:off x="1734503" y="2820025"/>
                  <a:ext cx="204716" cy="17648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grpSp>
          <p:sp>
            <p:nvSpPr>
              <p:cNvPr id="17" name="矩形 16"/>
              <p:cNvSpPr/>
              <p:nvPr/>
            </p:nvSpPr>
            <p:spPr>
              <a:xfrm>
                <a:off x="3059182" y="3515020"/>
                <a:ext cx="1206220" cy="26648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14" name="Freeform 144"/>
            <p:cNvSpPr>
              <a:spLocks noEditPoints="1"/>
            </p:cNvSpPr>
            <p:nvPr/>
          </p:nvSpPr>
          <p:spPr bwMode="auto">
            <a:xfrm>
              <a:off x="4466879" y="4029592"/>
              <a:ext cx="170909" cy="275878"/>
            </a:xfrm>
            <a:custGeom>
              <a:avLst/>
              <a:gdLst>
                <a:gd name="T0" fmla="*/ 19 w 59"/>
                <a:gd name="T1" fmla="*/ 6 h 95"/>
                <a:gd name="T2" fmla="*/ 40 w 59"/>
                <a:gd name="T3" fmla="*/ 0 h 95"/>
                <a:gd name="T4" fmla="*/ 45 w 59"/>
                <a:gd name="T5" fmla="*/ 6 h 95"/>
                <a:gd name="T6" fmla="*/ 59 w 59"/>
                <a:gd name="T7" fmla="*/ 19 h 95"/>
                <a:gd name="T8" fmla="*/ 55 w 59"/>
                <a:gd name="T9" fmla="*/ 91 h 95"/>
                <a:gd name="T10" fmla="*/ 45 w 59"/>
                <a:gd name="T11" fmla="*/ 95 h 95"/>
                <a:gd name="T12" fmla="*/ 4 w 59"/>
                <a:gd name="T13" fmla="*/ 91 h 95"/>
                <a:gd name="T14" fmla="*/ 0 w 59"/>
                <a:gd name="T15" fmla="*/ 19 h 95"/>
                <a:gd name="T16" fmla="*/ 4 w 59"/>
                <a:gd name="T17" fmla="*/ 10 h 95"/>
                <a:gd name="T18" fmla="*/ 14 w 59"/>
                <a:gd name="T19" fmla="*/ 6 h 95"/>
                <a:gd name="T20" fmla="*/ 19 w 59"/>
                <a:gd name="T21" fmla="*/ 28 h 95"/>
                <a:gd name="T22" fmla="*/ 27 w 59"/>
                <a:gd name="T23" fmla="*/ 36 h 95"/>
                <a:gd name="T24" fmla="*/ 31 w 59"/>
                <a:gd name="T25" fmla="*/ 28 h 95"/>
                <a:gd name="T26" fmla="*/ 39 w 59"/>
                <a:gd name="T27" fmla="*/ 23 h 95"/>
                <a:gd name="T28" fmla="*/ 31 w 59"/>
                <a:gd name="T29" fmla="*/ 15 h 95"/>
                <a:gd name="T30" fmla="*/ 27 w 59"/>
                <a:gd name="T31" fmla="*/ 23 h 95"/>
                <a:gd name="T32" fmla="*/ 13 w 59"/>
                <a:gd name="T33" fmla="*/ 38 h 95"/>
                <a:gd name="T34" fmla="*/ 45 w 59"/>
                <a:gd name="T35" fmla="*/ 44 h 95"/>
                <a:gd name="T36" fmla="*/ 13 w 59"/>
                <a:gd name="T37" fmla="*/ 38 h 95"/>
                <a:gd name="T38" fmla="*/ 13 w 59"/>
                <a:gd name="T39" fmla="*/ 53 h 95"/>
                <a:gd name="T40" fmla="*/ 45 w 59"/>
                <a:gd name="T41" fmla="*/ 46 h 95"/>
                <a:gd name="T42" fmla="*/ 13 w 59"/>
                <a:gd name="T43" fmla="*/ 55 h 95"/>
                <a:gd name="T44" fmla="*/ 45 w 59"/>
                <a:gd name="T45" fmla="*/ 62 h 95"/>
                <a:gd name="T46" fmla="*/ 13 w 59"/>
                <a:gd name="T47" fmla="*/ 55 h 95"/>
                <a:gd name="T48" fmla="*/ 13 w 59"/>
                <a:gd name="T49" fmla="*/ 71 h 95"/>
                <a:gd name="T50" fmla="*/ 45 w 59"/>
                <a:gd name="T51" fmla="*/ 65 h 95"/>
                <a:gd name="T52" fmla="*/ 13 w 59"/>
                <a:gd name="T53" fmla="*/ 74 h 95"/>
                <a:gd name="T54" fmla="*/ 45 w 59"/>
                <a:gd name="T55" fmla="*/ 80 h 95"/>
                <a:gd name="T56" fmla="*/ 13 w 59"/>
                <a:gd name="T57" fmla="*/ 74 h 95"/>
                <a:gd name="T58" fmla="*/ 14 w 59"/>
                <a:gd name="T59" fmla="*/ 14 h 95"/>
                <a:gd name="T60" fmla="*/ 10 w 59"/>
                <a:gd name="T61" fmla="*/ 15 h 95"/>
                <a:gd name="T62" fmla="*/ 8 w 59"/>
                <a:gd name="T63" fmla="*/ 81 h 95"/>
                <a:gd name="T64" fmla="*/ 14 w 59"/>
                <a:gd name="T65" fmla="*/ 87 h 95"/>
                <a:gd name="T66" fmla="*/ 49 w 59"/>
                <a:gd name="T67" fmla="*/ 85 h 95"/>
                <a:gd name="T68" fmla="*/ 51 w 59"/>
                <a:gd name="T69" fmla="*/ 19 h 95"/>
                <a:gd name="T70" fmla="*/ 45 w 59"/>
                <a:gd name="T71" fmla="*/ 1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9" h="95">
                  <a:moveTo>
                    <a:pt x="14" y="6"/>
                  </a:moveTo>
                  <a:cubicBezTo>
                    <a:pt x="19" y="6"/>
                    <a:pt x="19" y="6"/>
                    <a:pt x="19" y="6"/>
                  </a:cubicBezTo>
                  <a:cubicBezTo>
                    <a:pt x="19" y="0"/>
                    <a:pt x="19" y="0"/>
                    <a:pt x="19" y="0"/>
                  </a:cubicBezTo>
                  <a:cubicBezTo>
                    <a:pt x="40" y="0"/>
                    <a:pt x="40" y="0"/>
                    <a:pt x="40" y="0"/>
                  </a:cubicBezTo>
                  <a:cubicBezTo>
                    <a:pt x="40" y="6"/>
                    <a:pt x="40" y="6"/>
                    <a:pt x="40" y="6"/>
                  </a:cubicBezTo>
                  <a:cubicBezTo>
                    <a:pt x="45" y="6"/>
                    <a:pt x="45" y="6"/>
                    <a:pt x="45" y="6"/>
                  </a:cubicBezTo>
                  <a:cubicBezTo>
                    <a:pt x="49" y="6"/>
                    <a:pt x="52" y="7"/>
                    <a:pt x="55" y="10"/>
                  </a:cubicBezTo>
                  <a:cubicBezTo>
                    <a:pt x="57" y="12"/>
                    <a:pt x="59" y="15"/>
                    <a:pt x="59" y="19"/>
                  </a:cubicBezTo>
                  <a:cubicBezTo>
                    <a:pt x="59" y="81"/>
                    <a:pt x="59" y="81"/>
                    <a:pt x="59" y="81"/>
                  </a:cubicBezTo>
                  <a:cubicBezTo>
                    <a:pt x="59" y="85"/>
                    <a:pt x="57" y="88"/>
                    <a:pt x="55" y="91"/>
                  </a:cubicBezTo>
                  <a:cubicBezTo>
                    <a:pt x="55" y="91"/>
                    <a:pt x="55" y="91"/>
                    <a:pt x="55" y="91"/>
                  </a:cubicBezTo>
                  <a:cubicBezTo>
                    <a:pt x="52" y="93"/>
                    <a:pt x="49" y="95"/>
                    <a:pt x="45" y="95"/>
                  </a:cubicBezTo>
                  <a:cubicBezTo>
                    <a:pt x="14" y="95"/>
                    <a:pt x="14" y="95"/>
                    <a:pt x="14" y="95"/>
                  </a:cubicBezTo>
                  <a:cubicBezTo>
                    <a:pt x="10" y="95"/>
                    <a:pt x="7" y="93"/>
                    <a:pt x="4" y="91"/>
                  </a:cubicBezTo>
                  <a:cubicBezTo>
                    <a:pt x="2" y="88"/>
                    <a:pt x="0" y="85"/>
                    <a:pt x="0" y="81"/>
                  </a:cubicBezTo>
                  <a:cubicBezTo>
                    <a:pt x="0" y="19"/>
                    <a:pt x="0" y="19"/>
                    <a:pt x="0" y="19"/>
                  </a:cubicBezTo>
                  <a:cubicBezTo>
                    <a:pt x="0" y="15"/>
                    <a:pt x="2" y="12"/>
                    <a:pt x="4" y="10"/>
                  </a:cubicBezTo>
                  <a:cubicBezTo>
                    <a:pt x="4" y="10"/>
                    <a:pt x="4" y="10"/>
                    <a:pt x="4" y="10"/>
                  </a:cubicBezTo>
                  <a:cubicBezTo>
                    <a:pt x="4" y="10"/>
                    <a:pt x="4" y="10"/>
                    <a:pt x="4" y="10"/>
                  </a:cubicBezTo>
                  <a:cubicBezTo>
                    <a:pt x="7" y="7"/>
                    <a:pt x="10" y="6"/>
                    <a:pt x="14" y="6"/>
                  </a:cubicBezTo>
                  <a:close/>
                  <a:moveTo>
                    <a:pt x="19" y="23"/>
                  </a:moveTo>
                  <a:cubicBezTo>
                    <a:pt x="19" y="28"/>
                    <a:pt x="19" y="28"/>
                    <a:pt x="19" y="28"/>
                  </a:cubicBezTo>
                  <a:cubicBezTo>
                    <a:pt x="27" y="28"/>
                    <a:pt x="27" y="28"/>
                    <a:pt x="27" y="28"/>
                  </a:cubicBezTo>
                  <a:cubicBezTo>
                    <a:pt x="27" y="36"/>
                    <a:pt x="27" y="36"/>
                    <a:pt x="27" y="36"/>
                  </a:cubicBezTo>
                  <a:cubicBezTo>
                    <a:pt x="31" y="36"/>
                    <a:pt x="31" y="36"/>
                    <a:pt x="31" y="36"/>
                  </a:cubicBezTo>
                  <a:cubicBezTo>
                    <a:pt x="31" y="28"/>
                    <a:pt x="31" y="28"/>
                    <a:pt x="31" y="28"/>
                  </a:cubicBezTo>
                  <a:cubicBezTo>
                    <a:pt x="39" y="28"/>
                    <a:pt x="39" y="28"/>
                    <a:pt x="39" y="28"/>
                  </a:cubicBezTo>
                  <a:cubicBezTo>
                    <a:pt x="39" y="23"/>
                    <a:pt x="39" y="23"/>
                    <a:pt x="39" y="23"/>
                  </a:cubicBezTo>
                  <a:cubicBezTo>
                    <a:pt x="31" y="23"/>
                    <a:pt x="31" y="23"/>
                    <a:pt x="31" y="23"/>
                  </a:cubicBezTo>
                  <a:cubicBezTo>
                    <a:pt x="31" y="15"/>
                    <a:pt x="31" y="15"/>
                    <a:pt x="31" y="15"/>
                  </a:cubicBezTo>
                  <a:cubicBezTo>
                    <a:pt x="27" y="15"/>
                    <a:pt x="27" y="15"/>
                    <a:pt x="27" y="15"/>
                  </a:cubicBezTo>
                  <a:cubicBezTo>
                    <a:pt x="27" y="23"/>
                    <a:pt x="27" y="23"/>
                    <a:pt x="27" y="23"/>
                  </a:cubicBezTo>
                  <a:cubicBezTo>
                    <a:pt x="19" y="23"/>
                    <a:pt x="19" y="23"/>
                    <a:pt x="19" y="23"/>
                  </a:cubicBezTo>
                  <a:close/>
                  <a:moveTo>
                    <a:pt x="13" y="38"/>
                  </a:moveTo>
                  <a:cubicBezTo>
                    <a:pt x="13" y="44"/>
                    <a:pt x="13" y="44"/>
                    <a:pt x="13" y="44"/>
                  </a:cubicBezTo>
                  <a:cubicBezTo>
                    <a:pt x="45" y="44"/>
                    <a:pt x="45" y="44"/>
                    <a:pt x="45" y="44"/>
                  </a:cubicBezTo>
                  <a:cubicBezTo>
                    <a:pt x="45" y="38"/>
                    <a:pt x="45" y="38"/>
                    <a:pt x="45" y="38"/>
                  </a:cubicBezTo>
                  <a:cubicBezTo>
                    <a:pt x="13" y="38"/>
                    <a:pt x="13" y="38"/>
                    <a:pt x="13" y="38"/>
                  </a:cubicBezTo>
                  <a:close/>
                  <a:moveTo>
                    <a:pt x="13" y="46"/>
                  </a:moveTo>
                  <a:cubicBezTo>
                    <a:pt x="13" y="53"/>
                    <a:pt x="13" y="53"/>
                    <a:pt x="13" y="53"/>
                  </a:cubicBezTo>
                  <a:cubicBezTo>
                    <a:pt x="45" y="53"/>
                    <a:pt x="45" y="53"/>
                    <a:pt x="45" y="53"/>
                  </a:cubicBezTo>
                  <a:cubicBezTo>
                    <a:pt x="45" y="46"/>
                    <a:pt x="45" y="46"/>
                    <a:pt x="45" y="46"/>
                  </a:cubicBezTo>
                  <a:cubicBezTo>
                    <a:pt x="13" y="46"/>
                    <a:pt x="13" y="46"/>
                    <a:pt x="13" y="46"/>
                  </a:cubicBezTo>
                  <a:close/>
                  <a:moveTo>
                    <a:pt x="13" y="55"/>
                  </a:moveTo>
                  <a:cubicBezTo>
                    <a:pt x="13" y="62"/>
                    <a:pt x="13" y="62"/>
                    <a:pt x="13" y="62"/>
                  </a:cubicBezTo>
                  <a:cubicBezTo>
                    <a:pt x="45" y="62"/>
                    <a:pt x="45" y="62"/>
                    <a:pt x="45" y="62"/>
                  </a:cubicBezTo>
                  <a:cubicBezTo>
                    <a:pt x="45" y="55"/>
                    <a:pt x="45" y="55"/>
                    <a:pt x="45" y="55"/>
                  </a:cubicBezTo>
                  <a:cubicBezTo>
                    <a:pt x="13" y="55"/>
                    <a:pt x="13" y="55"/>
                    <a:pt x="13" y="55"/>
                  </a:cubicBezTo>
                  <a:close/>
                  <a:moveTo>
                    <a:pt x="13" y="65"/>
                  </a:moveTo>
                  <a:cubicBezTo>
                    <a:pt x="13" y="71"/>
                    <a:pt x="13" y="71"/>
                    <a:pt x="13" y="71"/>
                  </a:cubicBezTo>
                  <a:cubicBezTo>
                    <a:pt x="45" y="71"/>
                    <a:pt x="45" y="71"/>
                    <a:pt x="45" y="71"/>
                  </a:cubicBezTo>
                  <a:cubicBezTo>
                    <a:pt x="45" y="65"/>
                    <a:pt x="45" y="65"/>
                    <a:pt x="45" y="65"/>
                  </a:cubicBezTo>
                  <a:cubicBezTo>
                    <a:pt x="13" y="65"/>
                    <a:pt x="13" y="65"/>
                    <a:pt x="13" y="65"/>
                  </a:cubicBezTo>
                  <a:close/>
                  <a:moveTo>
                    <a:pt x="13" y="74"/>
                  </a:moveTo>
                  <a:cubicBezTo>
                    <a:pt x="13" y="80"/>
                    <a:pt x="13" y="80"/>
                    <a:pt x="13" y="80"/>
                  </a:cubicBezTo>
                  <a:cubicBezTo>
                    <a:pt x="45" y="80"/>
                    <a:pt x="45" y="80"/>
                    <a:pt x="45" y="80"/>
                  </a:cubicBezTo>
                  <a:cubicBezTo>
                    <a:pt x="45" y="74"/>
                    <a:pt x="45" y="74"/>
                    <a:pt x="45" y="74"/>
                  </a:cubicBezTo>
                  <a:cubicBezTo>
                    <a:pt x="13" y="74"/>
                    <a:pt x="13" y="74"/>
                    <a:pt x="13" y="74"/>
                  </a:cubicBezTo>
                  <a:close/>
                  <a:moveTo>
                    <a:pt x="45" y="14"/>
                  </a:moveTo>
                  <a:cubicBezTo>
                    <a:pt x="14" y="14"/>
                    <a:pt x="14" y="14"/>
                    <a:pt x="14" y="14"/>
                  </a:cubicBezTo>
                  <a:cubicBezTo>
                    <a:pt x="12" y="14"/>
                    <a:pt x="11" y="14"/>
                    <a:pt x="10" y="15"/>
                  </a:cubicBezTo>
                  <a:cubicBezTo>
                    <a:pt x="10" y="15"/>
                    <a:pt x="10" y="15"/>
                    <a:pt x="10" y="15"/>
                  </a:cubicBezTo>
                  <a:cubicBezTo>
                    <a:pt x="9" y="16"/>
                    <a:pt x="8" y="18"/>
                    <a:pt x="8" y="19"/>
                  </a:cubicBezTo>
                  <a:cubicBezTo>
                    <a:pt x="8" y="81"/>
                    <a:pt x="8" y="81"/>
                    <a:pt x="8" y="81"/>
                  </a:cubicBezTo>
                  <a:cubicBezTo>
                    <a:pt x="8" y="83"/>
                    <a:pt x="9" y="84"/>
                    <a:pt x="10" y="85"/>
                  </a:cubicBezTo>
                  <a:cubicBezTo>
                    <a:pt x="11" y="86"/>
                    <a:pt x="12" y="87"/>
                    <a:pt x="14" y="87"/>
                  </a:cubicBezTo>
                  <a:cubicBezTo>
                    <a:pt x="45" y="87"/>
                    <a:pt x="45" y="87"/>
                    <a:pt x="45" y="87"/>
                  </a:cubicBezTo>
                  <a:cubicBezTo>
                    <a:pt x="47" y="87"/>
                    <a:pt x="48" y="86"/>
                    <a:pt x="49" y="85"/>
                  </a:cubicBezTo>
                  <a:cubicBezTo>
                    <a:pt x="50" y="84"/>
                    <a:pt x="51" y="83"/>
                    <a:pt x="51" y="81"/>
                  </a:cubicBezTo>
                  <a:cubicBezTo>
                    <a:pt x="51" y="19"/>
                    <a:pt x="51" y="19"/>
                    <a:pt x="51" y="19"/>
                  </a:cubicBezTo>
                  <a:cubicBezTo>
                    <a:pt x="51" y="18"/>
                    <a:pt x="50" y="16"/>
                    <a:pt x="49" y="15"/>
                  </a:cubicBezTo>
                  <a:cubicBezTo>
                    <a:pt x="48" y="14"/>
                    <a:pt x="47" y="14"/>
                    <a:pt x="45" y="14"/>
                  </a:cubicBezTo>
                  <a:close/>
                </a:path>
              </a:pathLst>
            </a:custGeom>
            <a:solidFill>
              <a:schemeClr val="bg1"/>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a:solidFill>
                  <a:schemeClr val="bg1"/>
                </a:solidFill>
              </a:endParaRPr>
            </a:p>
          </p:txBody>
        </p:sp>
      </p:grpSp>
      <p:grpSp>
        <p:nvGrpSpPr>
          <p:cNvPr id="21" name="组合 20"/>
          <p:cNvGrpSpPr/>
          <p:nvPr/>
        </p:nvGrpSpPr>
        <p:grpSpPr>
          <a:xfrm>
            <a:off x="8032472" y="1796820"/>
            <a:ext cx="3385405" cy="3719423"/>
            <a:chOff x="5921048" y="1563638"/>
            <a:chExt cx="2539384" cy="2789567"/>
          </a:xfrm>
        </p:grpSpPr>
        <p:grpSp>
          <p:nvGrpSpPr>
            <p:cNvPr id="22" name="组合 21"/>
            <p:cNvGrpSpPr/>
            <p:nvPr/>
          </p:nvGrpSpPr>
          <p:grpSpPr>
            <a:xfrm>
              <a:off x="5921048" y="1563638"/>
              <a:ext cx="2539384" cy="2789567"/>
              <a:chOff x="3059182" y="1779662"/>
              <a:chExt cx="1206870" cy="2001844"/>
            </a:xfrm>
          </p:grpSpPr>
          <p:sp>
            <p:nvSpPr>
              <p:cNvPr id="24" name="矩形 23"/>
              <p:cNvSpPr/>
              <p:nvPr/>
            </p:nvSpPr>
            <p:spPr>
              <a:xfrm>
                <a:off x="3059832" y="1779662"/>
                <a:ext cx="1206220" cy="26648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25" name="组合 24"/>
              <p:cNvGrpSpPr/>
              <p:nvPr/>
            </p:nvGrpSpPr>
            <p:grpSpPr>
              <a:xfrm>
                <a:off x="3059832" y="1860369"/>
                <a:ext cx="1206220" cy="1662943"/>
                <a:chOff x="1233751" y="2820025"/>
                <a:chExt cx="1206220" cy="1662943"/>
              </a:xfrm>
            </p:grpSpPr>
            <p:sp>
              <p:nvSpPr>
                <p:cNvPr id="27" name="矩形 26"/>
                <p:cNvSpPr/>
                <p:nvPr/>
              </p:nvSpPr>
              <p:spPr>
                <a:xfrm>
                  <a:off x="1233751" y="2941087"/>
                  <a:ext cx="1206220" cy="569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dirty="0">
                      <a:solidFill>
                        <a:schemeClr val="bg1"/>
                      </a:solidFill>
                      <a:latin typeface="微软雅黑" panose="020B0503020204020204" pitchFamily="34" charset="-122"/>
                      <a:ea typeface="微软雅黑" panose="020B0503020204020204" pitchFamily="34" charset="-122"/>
                    </a:rPr>
                    <a:t>计划</a:t>
                  </a:r>
                  <a:r>
                    <a:rPr lang="en-US" altLang="zh-CN" dirty="0">
                      <a:solidFill>
                        <a:schemeClr val="bg1"/>
                      </a:solidFill>
                      <a:latin typeface="微软雅黑" panose="020B0503020204020204" pitchFamily="34" charset="-122"/>
                      <a:ea typeface="微软雅黑" panose="020B0503020204020204" pitchFamily="34" charset="-122"/>
                    </a:rPr>
                    <a:t>3</a:t>
                  </a:r>
                </a:p>
              </p:txBody>
            </p:sp>
            <p:sp>
              <p:nvSpPr>
                <p:cNvPr id="28" name="矩形 27"/>
                <p:cNvSpPr/>
                <p:nvPr/>
              </p:nvSpPr>
              <p:spPr>
                <a:xfrm>
                  <a:off x="1233751" y="3510099"/>
                  <a:ext cx="1206220" cy="97286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600" dirty="0">
                      <a:solidFill>
                        <a:schemeClr val="bg1">
                          <a:lumMod val="50000"/>
                        </a:schemeClr>
                      </a:solidFill>
                      <a:latin typeface="+mn-ea"/>
                      <a:sym typeface="微软雅黑" panose="020B0503020204020204" pitchFamily="34" charset="-122"/>
                    </a:rPr>
                    <a:t>单击此处添加标题单击此</a:t>
                  </a:r>
                  <a:endParaRPr lang="en-US" altLang="zh-CN" sz="1600" dirty="0">
                    <a:solidFill>
                      <a:schemeClr val="bg1">
                        <a:lumMod val="50000"/>
                      </a:schemeClr>
                    </a:solidFill>
                    <a:latin typeface="+mn-ea"/>
                    <a:sym typeface="微软雅黑" panose="020B0503020204020204" pitchFamily="34" charset="-122"/>
                  </a:endParaRPr>
                </a:p>
                <a:p>
                  <a:pPr algn="ctr"/>
                  <a:r>
                    <a:rPr lang="zh-CN" altLang="en-US" sz="1600" dirty="0">
                      <a:solidFill>
                        <a:schemeClr val="bg1">
                          <a:lumMod val="50000"/>
                        </a:schemeClr>
                      </a:solidFill>
                      <a:latin typeface="+mn-ea"/>
                      <a:sym typeface="微软雅黑" panose="020B0503020204020204" pitchFamily="34" charset="-122"/>
                    </a:rPr>
                    <a:t>处添加标题单击此处添加</a:t>
                  </a:r>
                  <a:endParaRPr lang="en-US" altLang="zh-CN" sz="1600" dirty="0">
                    <a:solidFill>
                      <a:schemeClr val="bg1">
                        <a:lumMod val="50000"/>
                      </a:schemeClr>
                    </a:solidFill>
                    <a:latin typeface="+mn-ea"/>
                    <a:sym typeface="微软雅黑" panose="020B0503020204020204" pitchFamily="34" charset="-122"/>
                  </a:endParaRPr>
                </a:p>
                <a:p>
                  <a:pPr algn="ctr"/>
                  <a:r>
                    <a:rPr lang="zh-CN" altLang="en-US" sz="1600" dirty="0">
                      <a:solidFill>
                        <a:schemeClr val="bg1">
                          <a:lumMod val="50000"/>
                        </a:schemeClr>
                      </a:solidFill>
                      <a:latin typeface="+mn-ea"/>
                      <a:sym typeface="微软雅黑" panose="020B0503020204020204" pitchFamily="34" charset="-122"/>
                    </a:rPr>
                    <a:t>单击此处添加标题单击此</a:t>
                  </a:r>
                  <a:endParaRPr lang="en-US" altLang="zh-CN" sz="1600" dirty="0">
                    <a:solidFill>
                      <a:schemeClr val="bg1">
                        <a:lumMod val="50000"/>
                      </a:schemeClr>
                    </a:solidFill>
                    <a:latin typeface="+mn-ea"/>
                    <a:sym typeface="微软雅黑" panose="020B0503020204020204" pitchFamily="34" charset="-122"/>
                  </a:endParaRPr>
                </a:p>
                <a:p>
                  <a:pPr algn="ctr"/>
                  <a:r>
                    <a:rPr lang="zh-CN" altLang="en-US" sz="1600" dirty="0">
                      <a:solidFill>
                        <a:schemeClr val="bg1">
                          <a:lumMod val="50000"/>
                        </a:schemeClr>
                      </a:solidFill>
                      <a:latin typeface="+mn-ea"/>
                      <a:sym typeface="微软雅黑" panose="020B0503020204020204" pitchFamily="34" charset="-122"/>
                    </a:rPr>
                    <a:t>处添加标题单击此处添加</a:t>
                  </a:r>
                  <a:endParaRPr lang="en-US" altLang="zh-CN" sz="1600" dirty="0">
                    <a:solidFill>
                      <a:schemeClr val="bg1">
                        <a:lumMod val="50000"/>
                      </a:schemeClr>
                    </a:solidFill>
                    <a:latin typeface="+mn-ea"/>
                    <a:sym typeface="微软雅黑" panose="020B0503020204020204" pitchFamily="34" charset="-122"/>
                  </a:endParaRPr>
                </a:p>
                <a:p>
                  <a:pPr algn="ctr"/>
                  <a:endParaRPr lang="en-US" altLang="zh-CN" sz="1600" dirty="0">
                    <a:solidFill>
                      <a:schemeClr val="bg1">
                        <a:lumMod val="50000"/>
                      </a:schemeClr>
                    </a:solidFill>
                    <a:latin typeface="+mn-ea"/>
                    <a:sym typeface="微软雅黑" panose="020B0503020204020204" pitchFamily="34" charset="-122"/>
                  </a:endParaRPr>
                </a:p>
              </p:txBody>
            </p:sp>
            <p:sp>
              <p:nvSpPr>
                <p:cNvPr id="29" name="等腰三角形 28"/>
                <p:cNvSpPr/>
                <p:nvPr/>
              </p:nvSpPr>
              <p:spPr>
                <a:xfrm>
                  <a:off x="1734503" y="2820025"/>
                  <a:ext cx="204716" cy="17648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grpSp>
          <p:sp>
            <p:nvSpPr>
              <p:cNvPr id="26" name="矩形 25"/>
              <p:cNvSpPr/>
              <p:nvPr/>
            </p:nvSpPr>
            <p:spPr>
              <a:xfrm>
                <a:off x="3059182" y="3515020"/>
                <a:ext cx="1206220" cy="26648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23" name="Freeform 166"/>
            <p:cNvSpPr>
              <a:spLocks noEditPoints="1"/>
            </p:cNvSpPr>
            <p:nvPr/>
          </p:nvSpPr>
          <p:spPr bwMode="auto">
            <a:xfrm>
              <a:off x="7079727" y="3995206"/>
              <a:ext cx="223394" cy="328362"/>
            </a:xfrm>
            <a:custGeom>
              <a:avLst/>
              <a:gdLst>
                <a:gd name="T0" fmla="*/ 20 w 77"/>
                <a:gd name="T1" fmla="*/ 37 h 113"/>
                <a:gd name="T2" fmla="*/ 20 w 77"/>
                <a:gd name="T3" fmla="*/ 12 h 113"/>
                <a:gd name="T4" fmla="*/ 57 w 77"/>
                <a:gd name="T5" fmla="*/ 12 h 113"/>
                <a:gd name="T6" fmla="*/ 56 w 77"/>
                <a:gd name="T7" fmla="*/ 36 h 113"/>
                <a:gd name="T8" fmla="*/ 52 w 77"/>
                <a:gd name="T9" fmla="*/ 47 h 113"/>
                <a:gd name="T10" fmla="*/ 38 w 77"/>
                <a:gd name="T11" fmla="*/ 54 h 113"/>
                <a:gd name="T12" fmla="*/ 38 w 77"/>
                <a:gd name="T13" fmla="*/ 54 h 113"/>
                <a:gd name="T14" fmla="*/ 25 w 77"/>
                <a:gd name="T15" fmla="*/ 47 h 113"/>
                <a:gd name="T16" fmla="*/ 20 w 77"/>
                <a:gd name="T17" fmla="*/ 37 h 113"/>
                <a:gd name="T18" fmla="*/ 12 w 77"/>
                <a:gd name="T19" fmla="*/ 108 h 113"/>
                <a:gd name="T20" fmla="*/ 66 w 77"/>
                <a:gd name="T21" fmla="*/ 108 h 113"/>
                <a:gd name="T22" fmla="*/ 63 w 77"/>
                <a:gd name="T23" fmla="*/ 113 h 113"/>
                <a:gd name="T24" fmla="*/ 15 w 77"/>
                <a:gd name="T25" fmla="*/ 113 h 113"/>
                <a:gd name="T26" fmla="*/ 12 w 77"/>
                <a:gd name="T27" fmla="*/ 108 h 113"/>
                <a:gd name="T28" fmla="*/ 69 w 77"/>
                <a:gd name="T29" fmla="*/ 67 h 113"/>
                <a:gd name="T30" fmla="*/ 75 w 77"/>
                <a:gd name="T31" fmla="*/ 90 h 113"/>
                <a:gd name="T32" fmla="*/ 67 w 77"/>
                <a:gd name="T33" fmla="*/ 104 h 113"/>
                <a:gd name="T34" fmla="*/ 65 w 77"/>
                <a:gd name="T35" fmla="*/ 104 h 113"/>
                <a:gd name="T36" fmla="*/ 65 w 77"/>
                <a:gd name="T37" fmla="*/ 73 h 113"/>
                <a:gd name="T38" fmla="*/ 41 w 77"/>
                <a:gd name="T39" fmla="*/ 73 h 113"/>
                <a:gd name="T40" fmla="*/ 48 w 77"/>
                <a:gd name="T41" fmla="*/ 57 h 113"/>
                <a:gd name="T42" fmla="*/ 50 w 77"/>
                <a:gd name="T43" fmla="*/ 55 h 113"/>
                <a:gd name="T44" fmla="*/ 64 w 77"/>
                <a:gd name="T45" fmla="*/ 58 h 113"/>
                <a:gd name="T46" fmla="*/ 65 w 77"/>
                <a:gd name="T47" fmla="*/ 58 h 113"/>
                <a:gd name="T48" fmla="*/ 65 w 77"/>
                <a:gd name="T49" fmla="*/ 59 h 113"/>
                <a:gd name="T50" fmla="*/ 69 w 77"/>
                <a:gd name="T51" fmla="*/ 68 h 113"/>
                <a:gd name="T52" fmla="*/ 69 w 77"/>
                <a:gd name="T53" fmla="*/ 67 h 113"/>
                <a:gd name="T54" fmla="*/ 13 w 77"/>
                <a:gd name="T55" fmla="*/ 104 h 113"/>
                <a:gd name="T56" fmla="*/ 10 w 77"/>
                <a:gd name="T57" fmla="*/ 104 h 113"/>
                <a:gd name="T58" fmla="*/ 2 w 77"/>
                <a:gd name="T59" fmla="*/ 90 h 113"/>
                <a:gd name="T60" fmla="*/ 8 w 77"/>
                <a:gd name="T61" fmla="*/ 67 h 113"/>
                <a:gd name="T62" fmla="*/ 13 w 77"/>
                <a:gd name="T63" fmla="*/ 58 h 113"/>
                <a:gd name="T64" fmla="*/ 13 w 77"/>
                <a:gd name="T65" fmla="*/ 58 h 113"/>
                <a:gd name="T66" fmla="*/ 14 w 77"/>
                <a:gd name="T67" fmla="*/ 58 h 113"/>
                <a:gd name="T68" fmla="*/ 27 w 77"/>
                <a:gd name="T69" fmla="*/ 55 h 113"/>
                <a:gd name="T70" fmla="*/ 29 w 77"/>
                <a:gd name="T71" fmla="*/ 57 h 113"/>
                <a:gd name="T72" fmla="*/ 37 w 77"/>
                <a:gd name="T73" fmla="*/ 73 h 113"/>
                <a:gd name="T74" fmla="*/ 13 w 77"/>
                <a:gd name="T75" fmla="*/ 73 h 113"/>
                <a:gd name="T76" fmla="*/ 13 w 77"/>
                <a:gd name="T77" fmla="*/ 10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 h="113">
                  <a:moveTo>
                    <a:pt x="20" y="37"/>
                  </a:moveTo>
                  <a:cubicBezTo>
                    <a:pt x="19" y="28"/>
                    <a:pt x="19" y="19"/>
                    <a:pt x="20" y="12"/>
                  </a:cubicBezTo>
                  <a:cubicBezTo>
                    <a:pt x="37" y="0"/>
                    <a:pt x="44" y="14"/>
                    <a:pt x="57" y="12"/>
                  </a:cubicBezTo>
                  <a:cubicBezTo>
                    <a:pt x="58" y="20"/>
                    <a:pt x="58" y="30"/>
                    <a:pt x="56" y="36"/>
                  </a:cubicBezTo>
                  <a:cubicBezTo>
                    <a:pt x="56" y="41"/>
                    <a:pt x="54" y="44"/>
                    <a:pt x="52" y="47"/>
                  </a:cubicBezTo>
                  <a:cubicBezTo>
                    <a:pt x="48" y="51"/>
                    <a:pt x="44" y="54"/>
                    <a:pt x="38" y="54"/>
                  </a:cubicBezTo>
                  <a:cubicBezTo>
                    <a:pt x="38" y="54"/>
                    <a:pt x="38" y="54"/>
                    <a:pt x="38" y="54"/>
                  </a:cubicBezTo>
                  <a:cubicBezTo>
                    <a:pt x="33" y="54"/>
                    <a:pt x="28" y="51"/>
                    <a:pt x="25" y="47"/>
                  </a:cubicBezTo>
                  <a:cubicBezTo>
                    <a:pt x="23" y="44"/>
                    <a:pt x="21" y="41"/>
                    <a:pt x="20" y="37"/>
                  </a:cubicBezTo>
                  <a:close/>
                  <a:moveTo>
                    <a:pt x="12" y="108"/>
                  </a:moveTo>
                  <a:cubicBezTo>
                    <a:pt x="66" y="108"/>
                    <a:pt x="66" y="108"/>
                    <a:pt x="66" y="108"/>
                  </a:cubicBezTo>
                  <a:cubicBezTo>
                    <a:pt x="63" y="113"/>
                    <a:pt x="63" y="113"/>
                    <a:pt x="63" y="113"/>
                  </a:cubicBezTo>
                  <a:cubicBezTo>
                    <a:pt x="15" y="113"/>
                    <a:pt x="15" y="113"/>
                    <a:pt x="15" y="113"/>
                  </a:cubicBezTo>
                  <a:cubicBezTo>
                    <a:pt x="12" y="108"/>
                    <a:pt x="12" y="108"/>
                    <a:pt x="12" y="108"/>
                  </a:cubicBezTo>
                  <a:close/>
                  <a:moveTo>
                    <a:pt x="69" y="67"/>
                  </a:moveTo>
                  <a:cubicBezTo>
                    <a:pt x="75" y="90"/>
                    <a:pt x="75" y="90"/>
                    <a:pt x="75" y="90"/>
                  </a:cubicBezTo>
                  <a:cubicBezTo>
                    <a:pt x="77" y="98"/>
                    <a:pt x="76" y="104"/>
                    <a:pt x="67" y="104"/>
                  </a:cubicBezTo>
                  <a:cubicBezTo>
                    <a:pt x="65" y="104"/>
                    <a:pt x="65" y="104"/>
                    <a:pt x="65" y="104"/>
                  </a:cubicBezTo>
                  <a:cubicBezTo>
                    <a:pt x="65" y="73"/>
                    <a:pt x="65" y="73"/>
                    <a:pt x="65" y="73"/>
                  </a:cubicBezTo>
                  <a:cubicBezTo>
                    <a:pt x="41" y="73"/>
                    <a:pt x="41" y="73"/>
                    <a:pt x="41" y="73"/>
                  </a:cubicBezTo>
                  <a:cubicBezTo>
                    <a:pt x="48" y="57"/>
                    <a:pt x="48" y="57"/>
                    <a:pt x="48" y="57"/>
                  </a:cubicBezTo>
                  <a:cubicBezTo>
                    <a:pt x="50" y="55"/>
                    <a:pt x="50" y="55"/>
                    <a:pt x="50" y="55"/>
                  </a:cubicBezTo>
                  <a:cubicBezTo>
                    <a:pt x="64" y="58"/>
                    <a:pt x="64" y="58"/>
                    <a:pt x="64" y="58"/>
                  </a:cubicBezTo>
                  <a:cubicBezTo>
                    <a:pt x="65" y="58"/>
                    <a:pt x="65" y="58"/>
                    <a:pt x="65" y="58"/>
                  </a:cubicBezTo>
                  <a:cubicBezTo>
                    <a:pt x="65" y="59"/>
                    <a:pt x="65" y="59"/>
                    <a:pt x="65" y="59"/>
                  </a:cubicBezTo>
                  <a:cubicBezTo>
                    <a:pt x="67" y="61"/>
                    <a:pt x="68" y="64"/>
                    <a:pt x="69" y="68"/>
                  </a:cubicBezTo>
                  <a:cubicBezTo>
                    <a:pt x="69" y="67"/>
                    <a:pt x="69" y="67"/>
                    <a:pt x="69" y="67"/>
                  </a:cubicBezTo>
                  <a:close/>
                  <a:moveTo>
                    <a:pt x="13" y="104"/>
                  </a:moveTo>
                  <a:cubicBezTo>
                    <a:pt x="10" y="104"/>
                    <a:pt x="10" y="104"/>
                    <a:pt x="10" y="104"/>
                  </a:cubicBezTo>
                  <a:cubicBezTo>
                    <a:pt x="1" y="104"/>
                    <a:pt x="0" y="98"/>
                    <a:pt x="2" y="90"/>
                  </a:cubicBezTo>
                  <a:cubicBezTo>
                    <a:pt x="8" y="67"/>
                    <a:pt x="8" y="67"/>
                    <a:pt x="8" y="67"/>
                  </a:cubicBezTo>
                  <a:cubicBezTo>
                    <a:pt x="8" y="64"/>
                    <a:pt x="10" y="61"/>
                    <a:pt x="13" y="58"/>
                  </a:cubicBezTo>
                  <a:cubicBezTo>
                    <a:pt x="13" y="58"/>
                    <a:pt x="13" y="58"/>
                    <a:pt x="13" y="58"/>
                  </a:cubicBezTo>
                  <a:cubicBezTo>
                    <a:pt x="14" y="58"/>
                    <a:pt x="14" y="58"/>
                    <a:pt x="14" y="58"/>
                  </a:cubicBezTo>
                  <a:cubicBezTo>
                    <a:pt x="27" y="55"/>
                    <a:pt x="27" y="55"/>
                    <a:pt x="27" y="55"/>
                  </a:cubicBezTo>
                  <a:cubicBezTo>
                    <a:pt x="29" y="57"/>
                    <a:pt x="29" y="57"/>
                    <a:pt x="29" y="57"/>
                  </a:cubicBezTo>
                  <a:cubicBezTo>
                    <a:pt x="37" y="73"/>
                    <a:pt x="37" y="73"/>
                    <a:pt x="37" y="73"/>
                  </a:cubicBezTo>
                  <a:cubicBezTo>
                    <a:pt x="13" y="73"/>
                    <a:pt x="13" y="73"/>
                    <a:pt x="13" y="73"/>
                  </a:cubicBezTo>
                  <a:lnTo>
                    <a:pt x="13" y="104"/>
                  </a:lnTo>
                  <a:close/>
                </a:path>
              </a:pathLst>
            </a:custGeom>
            <a:solidFill>
              <a:schemeClr val="bg1"/>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a:solidFill>
                  <a:schemeClr val="bg1"/>
                </a:solidFill>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Freeform 5"/>
          <p:cNvSpPr/>
          <p:nvPr/>
        </p:nvSpPr>
        <p:spPr bwMode="auto">
          <a:xfrm>
            <a:off x="1328571" y="1203889"/>
            <a:ext cx="2126335" cy="5009421"/>
          </a:xfrm>
          <a:custGeom>
            <a:avLst/>
            <a:gdLst>
              <a:gd name="T0" fmla="*/ 115 w 230"/>
              <a:gd name="T1" fmla="*/ 0 h 621"/>
              <a:gd name="T2" fmla="*/ 115 w 230"/>
              <a:gd name="T3" fmla="*/ 0 h 621"/>
              <a:gd name="T4" fmla="*/ 230 w 230"/>
              <a:gd name="T5" fmla="*/ 115 h 621"/>
              <a:gd name="T6" fmla="*/ 230 w 230"/>
              <a:gd name="T7" fmla="*/ 621 h 621"/>
              <a:gd name="T8" fmla="*/ 0 w 230"/>
              <a:gd name="T9" fmla="*/ 621 h 621"/>
              <a:gd name="T10" fmla="*/ 0 w 230"/>
              <a:gd name="T11" fmla="*/ 115 h 621"/>
              <a:gd name="T12" fmla="*/ 115 w 230"/>
              <a:gd name="T13" fmla="*/ 0 h 621"/>
            </a:gdLst>
            <a:ahLst/>
            <a:cxnLst>
              <a:cxn ang="0">
                <a:pos x="T0" y="T1"/>
              </a:cxn>
              <a:cxn ang="0">
                <a:pos x="T2" y="T3"/>
              </a:cxn>
              <a:cxn ang="0">
                <a:pos x="T4" y="T5"/>
              </a:cxn>
              <a:cxn ang="0">
                <a:pos x="T6" y="T7"/>
              </a:cxn>
              <a:cxn ang="0">
                <a:pos x="T8" y="T9"/>
              </a:cxn>
              <a:cxn ang="0">
                <a:pos x="T10" y="T11"/>
              </a:cxn>
              <a:cxn ang="0">
                <a:pos x="T12" y="T13"/>
              </a:cxn>
            </a:cxnLst>
            <a:rect l="0" t="0" r="r" b="b"/>
            <a:pathLst>
              <a:path w="230" h="621">
                <a:moveTo>
                  <a:pt x="115" y="0"/>
                </a:moveTo>
                <a:cubicBezTo>
                  <a:pt x="115" y="0"/>
                  <a:pt x="115" y="0"/>
                  <a:pt x="115" y="0"/>
                </a:cubicBezTo>
                <a:cubicBezTo>
                  <a:pt x="178" y="0"/>
                  <a:pt x="230" y="52"/>
                  <a:pt x="230" y="115"/>
                </a:cubicBezTo>
                <a:cubicBezTo>
                  <a:pt x="230" y="621"/>
                  <a:pt x="230" y="621"/>
                  <a:pt x="230" y="621"/>
                </a:cubicBezTo>
                <a:cubicBezTo>
                  <a:pt x="0" y="621"/>
                  <a:pt x="0" y="621"/>
                  <a:pt x="0" y="621"/>
                </a:cubicBezTo>
                <a:cubicBezTo>
                  <a:pt x="0" y="115"/>
                  <a:pt x="0" y="115"/>
                  <a:pt x="0" y="115"/>
                </a:cubicBezTo>
                <a:cubicBezTo>
                  <a:pt x="0" y="52"/>
                  <a:pt x="52" y="0"/>
                  <a:pt x="115" y="0"/>
                </a:cubicBezTo>
                <a:close/>
              </a:path>
            </a:pathLst>
          </a:custGeom>
          <a:solidFill>
            <a:schemeClr val="accent1"/>
          </a:solidFill>
          <a:ln>
            <a:noFill/>
          </a:ln>
        </p:spPr>
        <p:txBody>
          <a:bodyPr vert="horz" wrap="square" lIns="121908" tIns="60954" rIns="121908" bIns="60954" numCol="1" anchor="t" anchorCtr="0" compatLnSpc="1"/>
          <a:lstStyle/>
          <a:p>
            <a:endParaRPr lang="zh-CN" altLang="en-US"/>
          </a:p>
        </p:txBody>
      </p:sp>
      <p:sp>
        <p:nvSpPr>
          <p:cNvPr id="166" name="Freeform 6"/>
          <p:cNvSpPr/>
          <p:nvPr/>
        </p:nvSpPr>
        <p:spPr bwMode="auto">
          <a:xfrm>
            <a:off x="3809595" y="1203888"/>
            <a:ext cx="2128291" cy="5009423"/>
          </a:xfrm>
          <a:custGeom>
            <a:avLst/>
            <a:gdLst>
              <a:gd name="T0" fmla="*/ 115 w 230"/>
              <a:gd name="T1" fmla="*/ 0 h 621"/>
              <a:gd name="T2" fmla="*/ 115 w 230"/>
              <a:gd name="T3" fmla="*/ 0 h 621"/>
              <a:gd name="T4" fmla="*/ 230 w 230"/>
              <a:gd name="T5" fmla="*/ 115 h 621"/>
              <a:gd name="T6" fmla="*/ 230 w 230"/>
              <a:gd name="T7" fmla="*/ 621 h 621"/>
              <a:gd name="T8" fmla="*/ 0 w 230"/>
              <a:gd name="T9" fmla="*/ 621 h 621"/>
              <a:gd name="T10" fmla="*/ 0 w 230"/>
              <a:gd name="T11" fmla="*/ 115 h 621"/>
              <a:gd name="T12" fmla="*/ 115 w 230"/>
              <a:gd name="T13" fmla="*/ 0 h 621"/>
            </a:gdLst>
            <a:ahLst/>
            <a:cxnLst>
              <a:cxn ang="0">
                <a:pos x="T0" y="T1"/>
              </a:cxn>
              <a:cxn ang="0">
                <a:pos x="T2" y="T3"/>
              </a:cxn>
              <a:cxn ang="0">
                <a:pos x="T4" y="T5"/>
              </a:cxn>
              <a:cxn ang="0">
                <a:pos x="T6" y="T7"/>
              </a:cxn>
              <a:cxn ang="0">
                <a:pos x="T8" y="T9"/>
              </a:cxn>
              <a:cxn ang="0">
                <a:pos x="T10" y="T11"/>
              </a:cxn>
              <a:cxn ang="0">
                <a:pos x="T12" y="T13"/>
              </a:cxn>
            </a:cxnLst>
            <a:rect l="0" t="0" r="r" b="b"/>
            <a:pathLst>
              <a:path w="230" h="621">
                <a:moveTo>
                  <a:pt x="115" y="0"/>
                </a:moveTo>
                <a:cubicBezTo>
                  <a:pt x="115" y="0"/>
                  <a:pt x="115" y="0"/>
                  <a:pt x="115" y="0"/>
                </a:cubicBezTo>
                <a:cubicBezTo>
                  <a:pt x="178" y="0"/>
                  <a:pt x="230" y="52"/>
                  <a:pt x="230" y="115"/>
                </a:cubicBezTo>
                <a:cubicBezTo>
                  <a:pt x="230" y="287"/>
                  <a:pt x="230" y="449"/>
                  <a:pt x="230" y="621"/>
                </a:cubicBezTo>
                <a:cubicBezTo>
                  <a:pt x="153" y="621"/>
                  <a:pt x="77" y="621"/>
                  <a:pt x="0" y="621"/>
                </a:cubicBezTo>
                <a:cubicBezTo>
                  <a:pt x="0" y="449"/>
                  <a:pt x="0" y="287"/>
                  <a:pt x="0" y="115"/>
                </a:cubicBezTo>
                <a:cubicBezTo>
                  <a:pt x="0" y="52"/>
                  <a:pt x="52" y="0"/>
                  <a:pt x="115" y="0"/>
                </a:cubicBezTo>
                <a:close/>
              </a:path>
            </a:pathLst>
          </a:custGeom>
          <a:solidFill>
            <a:schemeClr val="accent2"/>
          </a:solidFill>
          <a:ln>
            <a:noFill/>
          </a:ln>
        </p:spPr>
        <p:txBody>
          <a:bodyPr vert="horz" wrap="square" lIns="91431" tIns="45715" rIns="91431" bIns="45715" numCol="1" anchor="t" anchorCtr="0" compatLnSpc="1"/>
          <a:lstStyle/>
          <a:p>
            <a:endParaRPr lang="zh-CN" altLang="en-US"/>
          </a:p>
        </p:txBody>
      </p:sp>
      <p:sp>
        <p:nvSpPr>
          <p:cNvPr id="167" name="Freeform 7"/>
          <p:cNvSpPr/>
          <p:nvPr/>
        </p:nvSpPr>
        <p:spPr bwMode="auto">
          <a:xfrm>
            <a:off x="6292577" y="1203889"/>
            <a:ext cx="2126335" cy="5009421"/>
          </a:xfrm>
          <a:custGeom>
            <a:avLst/>
            <a:gdLst>
              <a:gd name="T0" fmla="*/ 115 w 230"/>
              <a:gd name="T1" fmla="*/ 0 h 621"/>
              <a:gd name="T2" fmla="*/ 115 w 230"/>
              <a:gd name="T3" fmla="*/ 0 h 621"/>
              <a:gd name="T4" fmla="*/ 230 w 230"/>
              <a:gd name="T5" fmla="*/ 115 h 621"/>
              <a:gd name="T6" fmla="*/ 230 w 230"/>
              <a:gd name="T7" fmla="*/ 621 h 621"/>
              <a:gd name="T8" fmla="*/ 0 w 230"/>
              <a:gd name="T9" fmla="*/ 621 h 621"/>
              <a:gd name="T10" fmla="*/ 0 w 230"/>
              <a:gd name="T11" fmla="*/ 115 h 621"/>
              <a:gd name="T12" fmla="*/ 115 w 230"/>
              <a:gd name="T13" fmla="*/ 0 h 621"/>
            </a:gdLst>
            <a:ahLst/>
            <a:cxnLst>
              <a:cxn ang="0">
                <a:pos x="T0" y="T1"/>
              </a:cxn>
              <a:cxn ang="0">
                <a:pos x="T2" y="T3"/>
              </a:cxn>
              <a:cxn ang="0">
                <a:pos x="T4" y="T5"/>
              </a:cxn>
              <a:cxn ang="0">
                <a:pos x="T6" y="T7"/>
              </a:cxn>
              <a:cxn ang="0">
                <a:pos x="T8" y="T9"/>
              </a:cxn>
              <a:cxn ang="0">
                <a:pos x="T10" y="T11"/>
              </a:cxn>
              <a:cxn ang="0">
                <a:pos x="T12" y="T13"/>
              </a:cxn>
            </a:cxnLst>
            <a:rect l="0" t="0" r="r" b="b"/>
            <a:pathLst>
              <a:path w="230" h="621">
                <a:moveTo>
                  <a:pt x="115" y="0"/>
                </a:moveTo>
                <a:cubicBezTo>
                  <a:pt x="115" y="0"/>
                  <a:pt x="115" y="0"/>
                  <a:pt x="115" y="0"/>
                </a:cubicBezTo>
                <a:cubicBezTo>
                  <a:pt x="178" y="0"/>
                  <a:pt x="230" y="52"/>
                  <a:pt x="230" y="115"/>
                </a:cubicBezTo>
                <a:cubicBezTo>
                  <a:pt x="230" y="287"/>
                  <a:pt x="230" y="449"/>
                  <a:pt x="230" y="621"/>
                </a:cubicBezTo>
                <a:cubicBezTo>
                  <a:pt x="153" y="621"/>
                  <a:pt x="77" y="621"/>
                  <a:pt x="0" y="621"/>
                </a:cubicBezTo>
                <a:cubicBezTo>
                  <a:pt x="0" y="449"/>
                  <a:pt x="0" y="287"/>
                  <a:pt x="0" y="115"/>
                </a:cubicBezTo>
                <a:cubicBezTo>
                  <a:pt x="0" y="52"/>
                  <a:pt x="52" y="0"/>
                  <a:pt x="115" y="0"/>
                </a:cubicBezTo>
                <a:close/>
              </a:path>
            </a:pathLst>
          </a:custGeom>
          <a:solidFill>
            <a:schemeClr val="accent3"/>
          </a:solidFill>
          <a:ln>
            <a:noFill/>
          </a:ln>
        </p:spPr>
        <p:txBody>
          <a:bodyPr vert="horz" wrap="square" lIns="121908" tIns="60954" rIns="121908" bIns="60954" numCol="1" anchor="t" anchorCtr="0" compatLnSpc="1"/>
          <a:lstStyle/>
          <a:p>
            <a:endParaRPr lang="zh-CN" altLang="en-US"/>
          </a:p>
        </p:txBody>
      </p:sp>
      <p:sp>
        <p:nvSpPr>
          <p:cNvPr id="168" name="Freeform 8"/>
          <p:cNvSpPr/>
          <p:nvPr/>
        </p:nvSpPr>
        <p:spPr bwMode="auto">
          <a:xfrm>
            <a:off x="8773602" y="1203889"/>
            <a:ext cx="2126335" cy="5009421"/>
          </a:xfrm>
          <a:custGeom>
            <a:avLst/>
            <a:gdLst>
              <a:gd name="T0" fmla="*/ 115 w 230"/>
              <a:gd name="T1" fmla="*/ 0 h 621"/>
              <a:gd name="T2" fmla="*/ 115 w 230"/>
              <a:gd name="T3" fmla="*/ 0 h 621"/>
              <a:gd name="T4" fmla="*/ 230 w 230"/>
              <a:gd name="T5" fmla="*/ 115 h 621"/>
              <a:gd name="T6" fmla="*/ 230 w 230"/>
              <a:gd name="T7" fmla="*/ 621 h 621"/>
              <a:gd name="T8" fmla="*/ 0 w 230"/>
              <a:gd name="T9" fmla="*/ 621 h 621"/>
              <a:gd name="T10" fmla="*/ 0 w 230"/>
              <a:gd name="T11" fmla="*/ 115 h 621"/>
              <a:gd name="T12" fmla="*/ 115 w 230"/>
              <a:gd name="T13" fmla="*/ 0 h 621"/>
            </a:gdLst>
            <a:ahLst/>
            <a:cxnLst>
              <a:cxn ang="0">
                <a:pos x="T0" y="T1"/>
              </a:cxn>
              <a:cxn ang="0">
                <a:pos x="T2" y="T3"/>
              </a:cxn>
              <a:cxn ang="0">
                <a:pos x="T4" y="T5"/>
              </a:cxn>
              <a:cxn ang="0">
                <a:pos x="T6" y="T7"/>
              </a:cxn>
              <a:cxn ang="0">
                <a:pos x="T8" y="T9"/>
              </a:cxn>
              <a:cxn ang="0">
                <a:pos x="T10" y="T11"/>
              </a:cxn>
              <a:cxn ang="0">
                <a:pos x="T12" y="T13"/>
              </a:cxn>
            </a:cxnLst>
            <a:rect l="0" t="0" r="r" b="b"/>
            <a:pathLst>
              <a:path w="230" h="621">
                <a:moveTo>
                  <a:pt x="115" y="0"/>
                </a:moveTo>
                <a:cubicBezTo>
                  <a:pt x="115" y="0"/>
                  <a:pt x="115" y="0"/>
                  <a:pt x="115" y="0"/>
                </a:cubicBezTo>
                <a:cubicBezTo>
                  <a:pt x="178" y="0"/>
                  <a:pt x="230" y="52"/>
                  <a:pt x="230" y="115"/>
                </a:cubicBezTo>
                <a:cubicBezTo>
                  <a:pt x="230" y="621"/>
                  <a:pt x="230" y="621"/>
                  <a:pt x="230" y="621"/>
                </a:cubicBezTo>
                <a:cubicBezTo>
                  <a:pt x="0" y="621"/>
                  <a:pt x="0" y="621"/>
                  <a:pt x="0" y="621"/>
                </a:cubicBezTo>
                <a:cubicBezTo>
                  <a:pt x="0" y="115"/>
                  <a:pt x="0" y="115"/>
                  <a:pt x="0" y="115"/>
                </a:cubicBezTo>
                <a:cubicBezTo>
                  <a:pt x="0" y="52"/>
                  <a:pt x="52" y="0"/>
                  <a:pt x="115" y="0"/>
                </a:cubicBezTo>
                <a:close/>
              </a:path>
            </a:pathLst>
          </a:custGeom>
          <a:solidFill>
            <a:schemeClr val="accent4"/>
          </a:solidFill>
          <a:ln>
            <a:noFill/>
          </a:ln>
        </p:spPr>
        <p:txBody>
          <a:bodyPr vert="horz" wrap="square" lIns="121908" tIns="60954" rIns="121908" bIns="60954" numCol="1" anchor="t" anchorCtr="0" compatLnSpc="1"/>
          <a:lstStyle/>
          <a:p>
            <a:endParaRPr lang="zh-CN" altLang="en-US"/>
          </a:p>
        </p:txBody>
      </p:sp>
      <p:grpSp>
        <p:nvGrpSpPr>
          <p:cNvPr id="169" name="组合 168"/>
          <p:cNvGrpSpPr/>
          <p:nvPr/>
        </p:nvGrpSpPr>
        <p:grpSpPr>
          <a:xfrm>
            <a:off x="9108065" y="1332444"/>
            <a:ext cx="1457404" cy="1459373"/>
            <a:chOff x="5995392" y="983456"/>
            <a:chExt cx="975122" cy="976313"/>
          </a:xfrm>
        </p:grpSpPr>
        <p:sp>
          <p:nvSpPr>
            <p:cNvPr id="170" name="Oval 11"/>
            <p:cNvSpPr>
              <a:spLocks noChangeArrowheads="1"/>
            </p:cNvSpPr>
            <p:nvPr/>
          </p:nvSpPr>
          <p:spPr bwMode="auto">
            <a:xfrm>
              <a:off x="5995392" y="983456"/>
              <a:ext cx="975122" cy="97631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71" name="Oval 16"/>
            <p:cNvSpPr>
              <a:spLocks noChangeArrowheads="1"/>
            </p:cNvSpPr>
            <p:nvPr/>
          </p:nvSpPr>
          <p:spPr bwMode="auto">
            <a:xfrm>
              <a:off x="6075164" y="1056083"/>
              <a:ext cx="821531" cy="823913"/>
            </a:xfrm>
            <a:prstGeom prst="ellipse">
              <a:avLst/>
            </a:prstGeom>
            <a:solidFill>
              <a:schemeClr val="accent4"/>
            </a:solidFill>
            <a:ln>
              <a:noFill/>
            </a:ln>
          </p:spPr>
          <p:txBody>
            <a:bodyPr vert="horz" wrap="square" lIns="91440" tIns="45720" rIns="91440" bIns="45720" numCol="1" anchor="t" anchorCtr="0" compatLnSpc="1"/>
            <a:lstStyle/>
            <a:p>
              <a:endParaRPr lang="zh-CN" altLang="en-US">
                <a:ea typeface="微软雅黑" panose="020B0503020204020204" pitchFamily="34" charset="-122"/>
              </a:endParaRPr>
            </a:p>
          </p:txBody>
        </p:sp>
        <p:sp>
          <p:nvSpPr>
            <p:cNvPr id="172" name="Oval 20"/>
            <p:cNvSpPr>
              <a:spLocks noChangeArrowheads="1"/>
            </p:cNvSpPr>
            <p:nvPr/>
          </p:nvSpPr>
          <p:spPr bwMode="auto">
            <a:xfrm>
              <a:off x="6131123" y="1117996"/>
              <a:ext cx="703660" cy="70604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73" name="Freeform 21"/>
            <p:cNvSpPr>
              <a:spLocks noEditPoints="1"/>
            </p:cNvSpPr>
            <p:nvPr/>
          </p:nvSpPr>
          <p:spPr bwMode="auto">
            <a:xfrm>
              <a:off x="6452592" y="1296777"/>
              <a:ext cx="286941" cy="195412"/>
            </a:xfrm>
            <a:custGeom>
              <a:avLst/>
              <a:gdLst>
                <a:gd name="T0" fmla="*/ 0 w 241"/>
                <a:gd name="T1" fmla="*/ 0 h 170"/>
                <a:gd name="T2" fmla="*/ 241 w 241"/>
                <a:gd name="T3" fmla="*/ 0 h 170"/>
                <a:gd name="T4" fmla="*/ 241 w 241"/>
                <a:gd name="T5" fmla="*/ 170 h 170"/>
                <a:gd name="T6" fmla="*/ 0 w 241"/>
                <a:gd name="T7" fmla="*/ 170 h 170"/>
                <a:gd name="T8" fmla="*/ 0 w 241"/>
                <a:gd name="T9" fmla="*/ 0 h 170"/>
                <a:gd name="T10" fmla="*/ 0 w 241"/>
                <a:gd name="T11" fmla="*/ 0 h 170"/>
                <a:gd name="T12" fmla="*/ 33 w 241"/>
                <a:gd name="T13" fmla="*/ 71 h 170"/>
                <a:gd name="T14" fmla="*/ 33 w 241"/>
                <a:gd name="T15" fmla="*/ 33 h 170"/>
                <a:gd name="T16" fmla="*/ 208 w 241"/>
                <a:gd name="T17" fmla="*/ 33 h 170"/>
                <a:gd name="T18" fmla="*/ 33 w 241"/>
                <a:gd name="T19" fmla="*/ 71 h 170"/>
                <a:gd name="T20" fmla="*/ 33 w 241"/>
                <a:gd name="T21" fmla="*/ 71 h 170"/>
                <a:gd name="T22" fmla="*/ 33 w 241"/>
                <a:gd name="T23" fmla="*/ 104 h 170"/>
                <a:gd name="T24" fmla="*/ 33 w 241"/>
                <a:gd name="T25" fmla="*/ 71 h 170"/>
                <a:gd name="T26" fmla="*/ 175 w 241"/>
                <a:gd name="T27" fmla="*/ 71 h 170"/>
                <a:gd name="T28" fmla="*/ 33 w 241"/>
                <a:gd name="T29" fmla="*/ 104 h 170"/>
                <a:gd name="T30" fmla="*/ 33 w 241"/>
                <a:gd name="T31" fmla="*/ 104 h 170"/>
                <a:gd name="T32" fmla="*/ 33 w 241"/>
                <a:gd name="T33" fmla="*/ 142 h 170"/>
                <a:gd name="T34" fmla="*/ 33 w 241"/>
                <a:gd name="T35" fmla="*/ 104 h 170"/>
                <a:gd name="T36" fmla="*/ 132 w 241"/>
                <a:gd name="T37" fmla="*/ 104 h 170"/>
                <a:gd name="T38" fmla="*/ 33 w 241"/>
                <a:gd name="T39" fmla="*/ 142 h 170"/>
                <a:gd name="T40" fmla="*/ 33 w 241"/>
                <a:gd name="T41" fmla="*/ 14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1" h="170">
                  <a:moveTo>
                    <a:pt x="0" y="0"/>
                  </a:moveTo>
                  <a:lnTo>
                    <a:pt x="241" y="0"/>
                  </a:lnTo>
                  <a:lnTo>
                    <a:pt x="241" y="170"/>
                  </a:lnTo>
                  <a:lnTo>
                    <a:pt x="0" y="170"/>
                  </a:lnTo>
                  <a:lnTo>
                    <a:pt x="0" y="0"/>
                  </a:lnTo>
                  <a:lnTo>
                    <a:pt x="0" y="0"/>
                  </a:lnTo>
                  <a:close/>
                  <a:moveTo>
                    <a:pt x="33" y="71"/>
                  </a:moveTo>
                  <a:lnTo>
                    <a:pt x="33" y="33"/>
                  </a:lnTo>
                  <a:lnTo>
                    <a:pt x="208" y="33"/>
                  </a:lnTo>
                  <a:lnTo>
                    <a:pt x="33" y="71"/>
                  </a:lnTo>
                  <a:lnTo>
                    <a:pt x="33" y="71"/>
                  </a:lnTo>
                  <a:close/>
                  <a:moveTo>
                    <a:pt x="33" y="104"/>
                  </a:moveTo>
                  <a:lnTo>
                    <a:pt x="33" y="71"/>
                  </a:lnTo>
                  <a:lnTo>
                    <a:pt x="175" y="71"/>
                  </a:lnTo>
                  <a:lnTo>
                    <a:pt x="33" y="104"/>
                  </a:lnTo>
                  <a:lnTo>
                    <a:pt x="33" y="104"/>
                  </a:lnTo>
                  <a:close/>
                  <a:moveTo>
                    <a:pt x="33" y="142"/>
                  </a:moveTo>
                  <a:lnTo>
                    <a:pt x="33" y="104"/>
                  </a:lnTo>
                  <a:lnTo>
                    <a:pt x="132" y="104"/>
                  </a:lnTo>
                  <a:lnTo>
                    <a:pt x="33" y="142"/>
                  </a:lnTo>
                  <a:lnTo>
                    <a:pt x="33" y="142"/>
                  </a:lnTo>
                  <a:close/>
                </a:path>
              </a:pathLst>
            </a:custGeom>
            <a:solidFill>
              <a:srgbClr val="E84A1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p>
          </p:txBody>
        </p:sp>
        <p:sp>
          <p:nvSpPr>
            <p:cNvPr id="174" name="Freeform 22"/>
            <p:cNvSpPr>
              <a:spLocks noEditPoints="1"/>
            </p:cNvSpPr>
            <p:nvPr/>
          </p:nvSpPr>
          <p:spPr bwMode="auto">
            <a:xfrm>
              <a:off x="6226373" y="1354931"/>
              <a:ext cx="513160" cy="294085"/>
            </a:xfrm>
            <a:custGeom>
              <a:avLst/>
              <a:gdLst>
                <a:gd name="T0" fmla="*/ 18 w 91"/>
                <a:gd name="T1" fmla="*/ 34 h 52"/>
                <a:gd name="T2" fmla="*/ 27 w 91"/>
                <a:gd name="T3" fmla="*/ 43 h 52"/>
                <a:gd name="T4" fmla="*/ 18 w 91"/>
                <a:gd name="T5" fmla="*/ 52 h 52"/>
                <a:gd name="T6" fmla="*/ 9 w 91"/>
                <a:gd name="T7" fmla="*/ 43 h 52"/>
                <a:gd name="T8" fmla="*/ 18 w 91"/>
                <a:gd name="T9" fmla="*/ 34 h 52"/>
                <a:gd name="T10" fmla="*/ 2 w 91"/>
                <a:gd name="T11" fmla="*/ 41 h 52"/>
                <a:gd name="T12" fmla="*/ 4 w 91"/>
                <a:gd name="T13" fmla="*/ 41 h 52"/>
                <a:gd name="T14" fmla="*/ 5 w 91"/>
                <a:gd name="T15" fmla="*/ 41 h 52"/>
                <a:gd name="T16" fmla="*/ 18 w 91"/>
                <a:gd name="T17" fmla="*/ 31 h 52"/>
                <a:gd name="T18" fmla="*/ 30 w 91"/>
                <a:gd name="T19" fmla="*/ 41 h 52"/>
                <a:gd name="T20" fmla="*/ 58 w 91"/>
                <a:gd name="T21" fmla="*/ 41 h 52"/>
                <a:gd name="T22" fmla="*/ 70 w 91"/>
                <a:gd name="T23" fmla="*/ 31 h 52"/>
                <a:gd name="T24" fmla="*/ 82 w 91"/>
                <a:gd name="T25" fmla="*/ 41 h 52"/>
                <a:gd name="T26" fmla="*/ 91 w 91"/>
                <a:gd name="T27" fmla="*/ 41 h 52"/>
                <a:gd name="T28" fmla="*/ 91 w 91"/>
                <a:gd name="T29" fmla="*/ 27 h 52"/>
                <a:gd name="T30" fmla="*/ 37 w 91"/>
                <a:gd name="T31" fmla="*/ 27 h 52"/>
                <a:gd name="T32" fmla="*/ 37 w 91"/>
                <a:gd name="T33" fmla="*/ 0 h 52"/>
                <a:gd name="T34" fmla="*/ 12 w 91"/>
                <a:gd name="T35" fmla="*/ 0 h 52"/>
                <a:gd name="T36" fmla="*/ 2 w 91"/>
                <a:gd name="T37" fmla="*/ 18 h 52"/>
                <a:gd name="T38" fmla="*/ 2 w 91"/>
                <a:gd name="T39" fmla="*/ 27 h 52"/>
                <a:gd name="T40" fmla="*/ 2 w 91"/>
                <a:gd name="T41" fmla="*/ 30 h 52"/>
                <a:gd name="T42" fmla="*/ 2 w 91"/>
                <a:gd name="T43" fmla="*/ 35 h 52"/>
                <a:gd name="T44" fmla="*/ 0 w 91"/>
                <a:gd name="T45" fmla="*/ 35 h 52"/>
                <a:gd name="T46" fmla="*/ 0 w 91"/>
                <a:gd name="T47" fmla="*/ 41 h 52"/>
                <a:gd name="T48" fmla="*/ 2 w 91"/>
                <a:gd name="T49" fmla="*/ 41 h 52"/>
                <a:gd name="T50" fmla="*/ 18 w 91"/>
                <a:gd name="T51" fmla="*/ 39 h 52"/>
                <a:gd name="T52" fmla="*/ 22 w 91"/>
                <a:gd name="T53" fmla="*/ 43 h 52"/>
                <a:gd name="T54" fmla="*/ 18 w 91"/>
                <a:gd name="T55" fmla="*/ 48 h 52"/>
                <a:gd name="T56" fmla="*/ 13 w 91"/>
                <a:gd name="T57" fmla="*/ 43 h 52"/>
                <a:gd name="T58" fmla="*/ 18 w 91"/>
                <a:gd name="T59" fmla="*/ 39 h 52"/>
                <a:gd name="T60" fmla="*/ 70 w 91"/>
                <a:gd name="T61" fmla="*/ 34 h 52"/>
                <a:gd name="T62" fmla="*/ 79 w 91"/>
                <a:gd name="T63" fmla="*/ 43 h 52"/>
                <a:gd name="T64" fmla="*/ 70 w 91"/>
                <a:gd name="T65" fmla="*/ 52 h 52"/>
                <a:gd name="T66" fmla="*/ 61 w 91"/>
                <a:gd name="T67" fmla="*/ 43 h 52"/>
                <a:gd name="T68" fmla="*/ 70 w 91"/>
                <a:gd name="T69" fmla="*/ 34 h 52"/>
                <a:gd name="T70" fmla="*/ 70 w 91"/>
                <a:gd name="T71" fmla="*/ 39 h 52"/>
                <a:gd name="T72" fmla="*/ 74 w 91"/>
                <a:gd name="T73" fmla="*/ 43 h 52"/>
                <a:gd name="T74" fmla="*/ 70 w 91"/>
                <a:gd name="T75" fmla="*/ 48 h 52"/>
                <a:gd name="T76" fmla="*/ 66 w 91"/>
                <a:gd name="T77" fmla="*/ 43 h 52"/>
                <a:gd name="T78" fmla="*/ 70 w 91"/>
                <a:gd name="T79" fmla="*/ 39 h 52"/>
                <a:gd name="T80" fmla="*/ 5 w 91"/>
                <a:gd name="T81" fmla="*/ 18 h 52"/>
                <a:gd name="T82" fmla="*/ 12 w 91"/>
                <a:gd name="T83" fmla="*/ 18 h 52"/>
                <a:gd name="T84" fmla="*/ 12 w 91"/>
                <a:gd name="T85" fmla="*/ 5 h 52"/>
                <a:gd name="T86" fmla="*/ 5 w 91"/>
                <a:gd name="T87" fmla="*/ 18 h 52"/>
                <a:gd name="T88" fmla="*/ 15 w 91"/>
                <a:gd name="T89" fmla="*/ 18 h 52"/>
                <a:gd name="T90" fmla="*/ 27 w 91"/>
                <a:gd name="T91" fmla="*/ 18 h 52"/>
                <a:gd name="T92" fmla="*/ 27 w 91"/>
                <a:gd name="T93" fmla="*/ 5 h 52"/>
                <a:gd name="T94" fmla="*/ 15 w 91"/>
                <a:gd name="T95" fmla="*/ 5 h 52"/>
                <a:gd name="T96" fmla="*/ 15 w 91"/>
                <a:gd name="T97" fmla="*/ 1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52">
                  <a:moveTo>
                    <a:pt x="18" y="34"/>
                  </a:moveTo>
                  <a:cubicBezTo>
                    <a:pt x="23" y="34"/>
                    <a:pt x="27" y="38"/>
                    <a:pt x="27" y="43"/>
                  </a:cubicBezTo>
                  <a:cubicBezTo>
                    <a:pt x="27" y="48"/>
                    <a:pt x="23" y="52"/>
                    <a:pt x="18" y="52"/>
                  </a:cubicBezTo>
                  <a:cubicBezTo>
                    <a:pt x="13" y="52"/>
                    <a:pt x="9" y="48"/>
                    <a:pt x="9" y="43"/>
                  </a:cubicBezTo>
                  <a:cubicBezTo>
                    <a:pt x="9" y="38"/>
                    <a:pt x="13" y="34"/>
                    <a:pt x="18" y="34"/>
                  </a:cubicBezTo>
                  <a:close/>
                  <a:moveTo>
                    <a:pt x="2" y="41"/>
                  </a:moveTo>
                  <a:cubicBezTo>
                    <a:pt x="4" y="41"/>
                    <a:pt x="4" y="41"/>
                    <a:pt x="4" y="41"/>
                  </a:cubicBezTo>
                  <a:cubicBezTo>
                    <a:pt x="5" y="41"/>
                    <a:pt x="5" y="41"/>
                    <a:pt x="5" y="41"/>
                  </a:cubicBezTo>
                  <a:cubicBezTo>
                    <a:pt x="6" y="36"/>
                    <a:pt x="11" y="31"/>
                    <a:pt x="18" y="31"/>
                  </a:cubicBezTo>
                  <a:cubicBezTo>
                    <a:pt x="24" y="31"/>
                    <a:pt x="29" y="36"/>
                    <a:pt x="30" y="41"/>
                  </a:cubicBezTo>
                  <a:cubicBezTo>
                    <a:pt x="58" y="41"/>
                    <a:pt x="58" y="41"/>
                    <a:pt x="58" y="41"/>
                  </a:cubicBezTo>
                  <a:cubicBezTo>
                    <a:pt x="58" y="36"/>
                    <a:pt x="64" y="31"/>
                    <a:pt x="70" y="31"/>
                  </a:cubicBezTo>
                  <a:cubicBezTo>
                    <a:pt x="76" y="31"/>
                    <a:pt x="81" y="36"/>
                    <a:pt x="82" y="41"/>
                  </a:cubicBezTo>
                  <a:cubicBezTo>
                    <a:pt x="91" y="41"/>
                    <a:pt x="91" y="41"/>
                    <a:pt x="91" y="41"/>
                  </a:cubicBezTo>
                  <a:cubicBezTo>
                    <a:pt x="91" y="27"/>
                    <a:pt x="91" y="27"/>
                    <a:pt x="91" y="27"/>
                  </a:cubicBezTo>
                  <a:cubicBezTo>
                    <a:pt x="37" y="27"/>
                    <a:pt x="37" y="27"/>
                    <a:pt x="37" y="27"/>
                  </a:cubicBezTo>
                  <a:cubicBezTo>
                    <a:pt x="37" y="0"/>
                    <a:pt x="37" y="0"/>
                    <a:pt x="37" y="0"/>
                  </a:cubicBezTo>
                  <a:cubicBezTo>
                    <a:pt x="12" y="0"/>
                    <a:pt x="12" y="0"/>
                    <a:pt x="12" y="0"/>
                  </a:cubicBezTo>
                  <a:cubicBezTo>
                    <a:pt x="2" y="18"/>
                    <a:pt x="2" y="18"/>
                    <a:pt x="2" y="18"/>
                  </a:cubicBezTo>
                  <a:cubicBezTo>
                    <a:pt x="2" y="27"/>
                    <a:pt x="2" y="27"/>
                    <a:pt x="2" y="27"/>
                  </a:cubicBezTo>
                  <a:cubicBezTo>
                    <a:pt x="2" y="30"/>
                    <a:pt x="2" y="30"/>
                    <a:pt x="2" y="30"/>
                  </a:cubicBezTo>
                  <a:cubicBezTo>
                    <a:pt x="2" y="35"/>
                    <a:pt x="2" y="35"/>
                    <a:pt x="2" y="35"/>
                  </a:cubicBezTo>
                  <a:cubicBezTo>
                    <a:pt x="0" y="35"/>
                    <a:pt x="0" y="35"/>
                    <a:pt x="0" y="35"/>
                  </a:cubicBezTo>
                  <a:cubicBezTo>
                    <a:pt x="0" y="41"/>
                    <a:pt x="0" y="41"/>
                    <a:pt x="0" y="41"/>
                  </a:cubicBezTo>
                  <a:cubicBezTo>
                    <a:pt x="2" y="41"/>
                    <a:pt x="2" y="41"/>
                    <a:pt x="2" y="41"/>
                  </a:cubicBezTo>
                  <a:close/>
                  <a:moveTo>
                    <a:pt x="18" y="39"/>
                  </a:moveTo>
                  <a:cubicBezTo>
                    <a:pt x="20" y="39"/>
                    <a:pt x="22" y="41"/>
                    <a:pt x="22" y="43"/>
                  </a:cubicBezTo>
                  <a:cubicBezTo>
                    <a:pt x="22" y="46"/>
                    <a:pt x="20" y="48"/>
                    <a:pt x="18" y="48"/>
                  </a:cubicBezTo>
                  <a:cubicBezTo>
                    <a:pt x="15" y="48"/>
                    <a:pt x="13" y="46"/>
                    <a:pt x="13" y="43"/>
                  </a:cubicBezTo>
                  <a:cubicBezTo>
                    <a:pt x="13" y="41"/>
                    <a:pt x="15" y="39"/>
                    <a:pt x="18" y="39"/>
                  </a:cubicBezTo>
                  <a:close/>
                  <a:moveTo>
                    <a:pt x="70" y="34"/>
                  </a:moveTo>
                  <a:cubicBezTo>
                    <a:pt x="75" y="34"/>
                    <a:pt x="79" y="38"/>
                    <a:pt x="79" y="43"/>
                  </a:cubicBezTo>
                  <a:cubicBezTo>
                    <a:pt x="79" y="48"/>
                    <a:pt x="75" y="52"/>
                    <a:pt x="70" y="52"/>
                  </a:cubicBezTo>
                  <a:cubicBezTo>
                    <a:pt x="65" y="52"/>
                    <a:pt x="61" y="48"/>
                    <a:pt x="61" y="43"/>
                  </a:cubicBezTo>
                  <a:cubicBezTo>
                    <a:pt x="61" y="38"/>
                    <a:pt x="65" y="34"/>
                    <a:pt x="70" y="34"/>
                  </a:cubicBezTo>
                  <a:close/>
                  <a:moveTo>
                    <a:pt x="70" y="39"/>
                  </a:moveTo>
                  <a:cubicBezTo>
                    <a:pt x="72" y="39"/>
                    <a:pt x="74" y="41"/>
                    <a:pt x="74" y="43"/>
                  </a:cubicBezTo>
                  <a:cubicBezTo>
                    <a:pt x="74" y="46"/>
                    <a:pt x="72" y="48"/>
                    <a:pt x="70" y="48"/>
                  </a:cubicBezTo>
                  <a:cubicBezTo>
                    <a:pt x="67" y="48"/>
                    <a:pt x="66" y="46"/>
                    <a:pt x="66" y="43"/>
                  </a:cubicBezTo>
                  <a:cubicBezTo>
                    <a:pt x="66" y="41"/>
                    <a:pt x="67" y="39"/>
                    <a:pt x="70" y="39"/>
                  </a:cubicBezTo>
                  <a:close/>
                  <a:moveTo>
                    <a:pt x="5" y="18"/>
                  </a:moveTo>
                  <a:cubicBezTo>
                    <a:pt x="12" y="18"/>
                    <a:pt x="12" y="18"/>
                    <a:pt x="12" y="18"/>
                  </a:cubicBezTo>
                  <a:cubicBezTo>
                    <a:pt x="12" y="5"/>
                    <a:pt x="12" y="5"/>
                    <a:pt x="12" y="5"/>
                  </a:cubicBezTo>
                  <a:cubicBezTo>
                    <a:pt x="5" y="18"/>
                    <a:pt x="5" y="18"/>
                    <a:pt x="5" y="18"/>
                  </a:cubicBezTo>
                  <a:close/>
                  <a:moveTo>
                    <a:pt x="15" y="18"/>
                  </a:moveTo>
                  <a:cubicBezTo>
                    <a:pt x="27" y="18"/>
                    <a:pt x="27" y="18"/>
                    <a:pt x="27" y="18"/>
                  </a:cubicBezTo>
                  <a:cubicBezTo>
                    <a:pt x="27" y="5"/>
                    <a:pt x="27" y="5"/>
                    <a:pt x="27" y="5"/>
                  </a:cubicBezTo>
                  <a:cubicBezTo>
                    <a:pt x="15" y="5"/>
                    <a:pt x="15" y="5"/>
                    <a:pt x="15" y="5"/>
                  </a:cubicBezTo>
                  <a:cubicBezTo>
                    <a:pt x="15" y="18"/>
                    <a:pt x="15" y="18"/>
                    <a:pt x="15" y="18"/>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175" name="Freeform 21"/>
            <p:cNvSpPr>
              <a:spLocks noEditPoints="1"/>
            </p:cNvSpPr>
            <p:nvPr/>
          </p:nvSpPr>
          <p:spPr bwMode="auto">
            <a:xfrm>
              <a:off x="6452592" y="1307398"/>
              <a:ext cx="286941" cy="180544"/>
            </a:xfrm>
            <a:custGeom>
              <a:avLst/>
              <a:gdLst>
                <a:gd name="T0" fmla="*/ 0 w 241"/>
                <a:gd name="T1" fmla="*/ 0 h 170"/>
                <a:gd name="T2" fmla="*/ 241 w 241"/>
                <a:gd name="T3" fmla="*/ 0 h 170"/>
                <a:gd name="T4" fmla="*/ 241 w 241"/>
                <a:gd name="T5" fmla="*/ 170 h 170"/>
                <a:gd name="T6" fmla="*/ 0 w 241"/>
                <a:gd name="T7" fmla="*/ 170 h 170"/>
                <a:gd name="T8" fmla="*/ 0 w 241"/>
                <a:gd name="T9" fmla="*/ 0 h 170"/>
                <a:gd name="T10" fmla="*/ 0 w 241"/>
                <a:gd name="T11" fmla="*/ 0 h 170"/>
                <a:gd name="T12" fmla="*/ 33 w 241"/>
                <a:gd name="T13" fmla="*/ 71 h 170"/>
                <a:gd name="T14" fmla="*/ 33 w 241"/>
                <a:gd name="T15" fmla="*/ 33 h 170"/>
                <a:gd name="T16" fmla="*/ 208 w 241"/>
                <a:gd name="T17" fmla="*/ 33 h 170"/>
                <a:gd name="T18" fmla="*/ 33 w 241"/>
                <a:gd name="T19" fmla="*/ 71 h 170"/>
                <a:gd name="T20" fmla="*/ 33 w 241"/>
                <a:gd name="T21" fmla="*/ 71 h 170"/>
                <a:gd name="T22" fmla="*/ 33 w 241"/>
                <a:gd name="T23" fmla="*/ 104 h 170"/>
                <a:gd name="T24" fmla="*/ 33 w 241"/>
                <a:gd name="T25" fmla="*/ 71 h 170"/>
                <a:gd name="T26" fmla="*/ 175 w 241"/>
                <a:gd name="T27" fmla="*/ 71 h 170"/>
                <a:gd name="T28" fmla="*/ 33 w 241"/>
                <a:gd name="T29" fmla="*/ 104 h 170"/>
                <a:gd name="T30" fmla="*/ 33 w 241"/>
                <a:gd name="T31" fmla="*/ 104 h 170"/>
                <a:gd name="T32" fmla="*/ 33 w 241"/>
                <a:gd name="T33" fmla="*/ 142 h 170"/>
                <a:gd name="T34" fmla="*/ 33 w 241"/>
                <a:gd name="T35" fmla="*/ 104 h 170"/>
                <a:gd name="T36" fmla="*/ 132 w 241"/>
                <a:gd name="T37" fmla="*/ 104 h 170"/>
                <a:gd name="T38" fmla="*/ 33 w 241"/>
                <a:gd name="T39" fmla="*/ 142 h 170"/>
                <a:gd name="T40" fmla="*/ 33 w 241"/>
                <a:gd name="T41" fmla="*/ 14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1" h="170">
                  <a:moveTo>
                    <a:pt x="0" y="0"/>
                  </a:moveTo>
                  <a:lnTo>
                    <a:pt x="241" y="0"/>
                  </a:lnTo>
                  <a:lnTo>
                    <a:pt x="241" y="170"/>
                  </a:lnTo>
                  <a:lnTo>
                    <a:pt x="0" y="170"/>
                  </a:lnTo>
                  <a:lnTo>
                    <a:pt x="0" y="0"/>
                  </a:lnTo>
                  <a:lnTo>
                    <a:pt x="0" y="0"/>
                  </a:lnTo>
                  <a:close/>
                  <a:moveTo>
                    <a:pt x="33" y="71"/>
                  </a:moveTo>
                  <a:lnTo>
                    <a:pt x="33" y="33"/>
                  </a:lnTo>
                  <a:lnTo>
                    <a:pt x="208" y="33"/>
                  </a:lnTo>
                  <a:lnTo>
                    <a:pt x="33" y="71"/>
                  </a:lnTo>
                  <a:lnTo>
                    <a:pt x="33" y="71"/>
                  </a:lnTo>
                  <a:close/>
                  <a:moveTo>
                    <a:pt x="33" y="104"/>
                  </a:moveTo>
                  <a:lnTo>
                    <a:pt x="33" y="71"/>
                  </a:lnTo>
                  <a:lnTo>
                    <a:pt x="175" y="71"/>
                  </a:lnTo>
                  <a:lnTo>
                    <a:pt x="33" y="104"/>
                  </a:lnTo>
                  <a:lnTo>
                    <a:pt x="33" y="104"/>
                  </a:lnTo>
                  <a:close/>
                  <a:moveTo>
                    <a:pt x="33" y="142"/>
                  </a:moveTo>
                  <a:lnTo>
                    <a:pt x="33" y="104"/>
                  </a:lnTo>
                  <a:lnTo>
                    <a:pt x="132" y="104"/>
                  </a:lnTo>
                  <a:lnTo>
                    <a:pt x="33" y="142"/>
                  </a:lnTo>
                  <a:lnTo>
                    <a:pt x="33" y="142"/>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p>
          </p:txBody>
        </p:sp>
      </p:grpSp>
      <p:grpSp>
        <p:nvGrpSpPr>
          <p:cNvPr id="176" name="组合 175"/>
          <p:cNvGrpSpPr/>
          <p:nvPr/>
        </p:nvGrpSpPr>
        <p:grpSpPr>
          <a:xfrm>
            <a:off x="6651693" y="1332444"/>
            <a:ext cx="1448506" cy="1459373"/>
            <a:chOff x="4547592" y="983456"/>
            <a:chExt cx="969169" cy="976313"/>
          </a:xfrm>
        </p:grpSpPr>
        <p:sp>
          <p:nvSpPr>
            <p:cNvPr id="177" name="Oval 12"/>
            <p:cNvSpPr>
              <a:spLocks noChangeArrowheads="1"/>
            </p:cNvSpPr>
            <p:nvPr/>
          </p:nvSpPr>
          <p:spPr bwMode="auto">
            <a:xfrm>
              <a:off x="4547592" y="983456"/>
              <a:ext cx="969169" cy="97631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78" name="Oval 17"/>
            <p:cNvSpPr>
              <a:spLocks noChangeArrowheads="1"/>
            </p:cNvSpPr>
            <p:nvPr/>
          </p:nvSpPr>
          <p:spPr bwMode="auto">
            <a:xfrm>
              <a:off x="4621411" y="1056083"/>
              <a:ext cx="822722" cy="823913"/>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微软雅黑" panose="020B0503020204020204" pitchFamily="34" charset="-122"/>
              </a:endParaRPr>
            </a:p>
          </p:txBody>
        </p:sp>
        <p:sp>
          <p:nvSpPr>
            <p:cNvPr id="179" name="Oval 19"/>
            <p:cNvSpPr>
              <a:spLocks noChangeArrowheads="1"/>
            </p:cNvSpPr>
            <p:nvPr/>
          </p:nvSpPr>
          <p:spPr bwMode="auto">
            <a:xfrm>
              <a:off x="4683323" y="1117996"/>
              <a:ext cx="698897" cy="70604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80" name="Freeform 23"/>
            <p:cNvSpPr/>
            <p:nvPr/>
          </p:nvSpPr>
          <p:spPr bwMode="auto">
            <a:xfrm>
              <a:off x="4807148" y="1253728"/>
              <a:ext cx="422672" cy="417910"/>
            </a:xfrm>
            <a:custGeom>
              <a:avLst/>
              <a:gdLst>
                <a:gd name="T0" fmla="*/ 345 w 355"/>
                <a:gd name="T1" fmla="*/ 48 h 351"/>
                <a:gd name="T2" fmla="*/ 345 w 355"/>
                <a:gd name="T3" fmla="*/ 48 h 351"/>
                <a:gd name="T4" fmla="*/ 355 w 355"/>
                <a:gd name="T5" fmla="*/ 76 h 351"/>
                <a:gd name="T6" fmla="*/ 312 w 355"/>
                <a:gd name="T7" fmla="*/ 123 h 351"/>
                <a:gd name="T8" fmla="*/ 279 w 355"/>
                <a:gd name="T9" fmla="*/ 114 h 351"/>
                <a:gd name="T10" fmla="*/ 279 w 355"/>
                <a:gd name="T11" fmla="*/ 114 h 351"/>
                <a:gd name="T12" fmla="*/ 114 w 355"/>
                <a:gd name="T13" fmla="*/ 275 h 351"/>
                <a:gd name="T14" fmla="*/ 114 w 355"/>
                <a:gd name="T15" fmla="*/ 280 h 351"/>
                <a:gd name="T16" fmla="*/ 123 w 355"/>
                <a:gd name="T17" fmla="*/ 313 h 351"/>
                <a:gd name="T18" fmla="*/ 76 w 355"/>
                <a:gd name="T19" fmla="*/ 351 h 351"/>
                <a:gd name="T20" fmla="*/ 47 w 355"/>
                <a:gd name="T21" fmla="*/ 346 h 351"/>
                <a:gd name="T22" fmla="*/ 47 w 355"/>
                <a:gd name="T23" fmla="*/ 346 h 351"/>
                <a:gd name="T24" fmla="*/ 47 w 355"/>
                <a:gd name="T25" fmla="*/ 341 h 351"/>
                <a:gd name="T26" fmla="*/ 80 w 355"/>
                <a:gd name="T27" fmla="*/ 313 h 351"/>
                <a:gd name="T28" fmla="*/ 66 w 355"/>
                <a:gd name="T29" fmla="*/ 289 h 351"/>
                <a:gd name="T30" fmla="*/ 43 w 355"/>
                <a:gd name="T31" fmla="*/ 275 h 351"/>
                <a:gd name="T32" fmla="*/ 14 w 355"/>
                <a:gd name="T33" fmla="*/ 308 h 351"/>
                <a:gd name="T34" fmla="*/ 9 w 355"/>
                <a:gd name="T35" fmla="*/ 308 h 351"/>
                <a:gd name="T36" fmla="*/ 9 w 355"/>
                <a:gd name="T37" fmla="*/ 308 h 351"/>
                <a:gd name="T38" fmla="*/ 0 w 355"/>
                <a:gd name="T39" fmla="*/ 275 h 351"/>
                <a:gd name="T40" fmla="*/ 43 w 355"/>
                <a:gd name="T41" fmla="*/ 232 h 351"/>
                <a:gd name="T42" fmla="*/ 76 w 355"/>
                <a:gd name="T43" fmla="*/ 242 h 351"/>
                <a:gd name="T44" fmla="*/ 80 w 355"/>
                <a:gd name="T45" fmla="*/ 242 h 351"/>
                <a:gd name="T46" fmla="*/ 241 w 355"/>
                <a:gd name="T47" fmla="*/ 81 h 351"/>
                <a:gd name="T48" fmla="*/ 241 w 355"/>
                <a:gd name="T49" fmla="*/ 76 h 351"/>
                <a:gd name="T50" fmla="*/ 232 w 355"/>
                <a:gd name="T51" fmla="*/ 43 h 351"/>
                <a:gd name="T52" fmla="*/ 279 w 355"/>
                <a:gd name="T53" fmla="*/ 0 h 351"/>
                <a:gd name="T54" fmla="*/ 308 w 355"/>
                <a:gd name="T55" fmla="*/ 10 h 351"/>
                <a:gd name="T56" fmla="*/ 308 w 355"/>
                <a:gd name="T57" fmla="*/ 10 h 351"/>
                <a:gd name="T58" fmla="*/ 308 w 355"/>
                <a:gd name="T59" fmla="*/ 10 h 351"/>
                <a:gd name="T60" fmla="*/ 274 w 355"/>
                <a:gd name="T61" fmla="*/ 43 h 351"/>
                <a:gd name="T62" fmla="*/ 289 w 355"/>
                <a:gd name="T63" fmla="*/ 67 h 351"/>
                <a:gd name="T64" fmla="*/ 312 w 355"/>
                <a:gd name="T65" fmla="*/ 81 h 351"/>
                <a:gd name="T66" fmla="*/ 345 w 355"/>
                <a:gd name="T67" fmla="*/ 48 h 351"/>
                <a:gd name="T68" fmla="*/ 345 w 355"/>
                <a:gd name="T69" fmla="*/ 48 h 351"/>
                <a:gd name="T70" fmla="*/ 345 w 355"/>
                <a:gd name="T71" fmla="*/ 48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5" h="351">
                  <a:moveTo>
                    <a:pt x="345" y="48"/>
                  </a:moveTo>
                  <a:lnTo>
                    <a:pt x="345" y="48"/>
                  </a:lnTo>
                  <a:lnTo>
                    <a:pt x="355" y="76"/>
                  </a:lnTo>
                  <a:lnTo>
                    <a:pt x="312" y="123"/>
                  </a:lnTo>
                  <a:lnTo>
                    <a:pt x="279" y="114"/>
                  </a:lnTo>
                  <a:lnTo>
                    <a:pt x="279" y="114"/>
                  </a:lnTo>
                  <a:lnTo>
                    <a:pt x="114" y="275"/>
                  </a:lnTo>
                  <a:lnTo>
                    <a:pt x="114" y="280"/>
                  </a:lnTo>
                  <a:lnTo>
                    <a:pt x="123" y="313"/>
                  </a:lnTo>
                  <a:lnTo>
                    <a:pt x="76" y="351"/>
                  </a:lnTo>
                  <a:lnTo>
                    <a:pt x="47" y="346"/>
                  </a:lnTo>
                  <a:lnTo>
                    <a:pt x="47" y="346"/>
                  </a:lnTo>
                  <a:lnTo>
                    <a:pt x="47" y="341"/>
                  </a:lnTo>
                  <a:lnTo>
                    <a:pt x="80" y="313"/>
                  </a:lnTo>
                  <a:lnTo>
                    <a:pt x="66" y="289"/>
                  </a:lnTo>
                  <a:lnTo>
                    <a:pt x="43" y="275"/>
                  </a:lnTo>
                  <a:lnTo>
                    <a:pt x="14" y="308"/>
                  </a:lnTo>
                  <a:lnTo>
                    <a:pt x="9" y="308"/>
                  </a:lnTo>
                  <a:lnTo>
                    <a:pt x="9" y="308"/>
                  </a:lnTo>
                  <a:lnTo>
                    <a:pt x="0" y="275"/>
                  </a:lnTo>
                  <a:lnTo>
                    <a:pt x="43" y="232"/>
                  </a:lnTo>
                  <a:lnTo>
                    <a:pt x="76" y="242"/>
                  </a:lnTo>
                  <a:lnTo>
                    <a:pt x="80" y="242"/>
                  </a:lnTo>
                  <a:lnTo>
                    <a:pt x="241" y="81"/>
                  </a:lnTo>
                  <a:lnTo>
                    <a:pt x="241" y="76"/>
                  </a:lnTo>
                  <a:lnTo>
                    <a:pt x="232" y="43"/>
                  </a:lnTo>
                  <a:lnTo>
                    <a:pt x="279" y="0"/>
                  </a:lnTo>
                  <a:lnTo>
                    <a:pt x="308" y="10"/>
                  </a:lnTo>
                  <a:lnTo>
                    <a:pt x="308" y="10"/>
                  </a:lnTo>
                  <a:lnTo>
                    <a:pt x="308" y="10"/>
                  </a:lnTo>
                  <a:lnTo>
                    <a:pt x="274" y="43"/>
                  </a:lnTo>
                  <a:lnTo>
                    <a:pt x="289" y="67"/>
                  </a:lnTo>
                  <a:lnTo>
                    <a:pt x="312" y="81"/>
                  </a:lnTo>
                  <a:lnTo>
                    <a:pt x="345" y="48"/>
                  </a:lnTo>
                  <a:lnTo>
                    <a:pt x="345" y="48"/>
                  </a:lnTo>
                  <a:lnTo>
                    <a:pt x="345" y="48"/>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24"/>
            <p:cNvSpPr/>
            <p:nvPr/>
          </p:nvSpPr>
          <p:spPr bwMode="auto">
            <a:xfrm>
              <a:off x="4829770" y="1259681"/>
              <a:ext cx="427435" cy="428625"/>
            </a:xfrm>
            <a:custGeom>
              <a:avLst/>
              <a:gdLst>
                <a:gd name="T0" fmla="*/ 21 w 76"/>
                <a:gd name="T1" fmla="*/ 18 h 76"/>
                <a:gd name="T2" fmla="*/ 46 w 76"/>
                <a:gd name="T3" fmla="*/ 43 h 76"/>
                <a:gd name="T4" fmla="*/ 52 w 76"/>
                <a:gd name="T5" fmla="*/ 37 h 76"/>
                <a:gd name="T6" fmla="*/ 55 w 76"/>
                <a:gd name="T7" fmla="*/ 40 h 76"/>
                <a:gd name="T8" fmla="*/ 53 w 76"/>
                <a:gd name="T9" fmla="*/ 42 h 76"/>
                <a:gd name="T10" fmla="*/ 74 w 76"/>
                <a:gd name="T11" fmla="*/ 63 h 76"/>
                <a:gd name="T12" fmla="*/ 73 w 76"/>
                <a:gd name="T13" fmla="*/ 73 h 76"/>
                <a:gd name="T14" fmla="*/ 73 w 76"/>
                <a:gd name="T15" fmla="*/ 73 h 76"/>
                <a:gd name="T16" fmla="*/ 63 w 76"/>
                <a:gd name="T17" fmla="*/ 74 h 76"/>
                <a:gd name="T18" fmla="*/ 42 w 76"/>
                <a:gd name="T19" fmla="*/ 53 h 76"/>
                <a:gd name="T20" fmla="*/ 40 w 76"/>
                <a:gd name="T21" fmla="*/ 55 h 76"/>
                <a:gd name="T22" fmla="*/ 37 w 76"/>
                <a:gd name="T23" fmla="*/ 52 h 76"/>
                <a:gd name="T24" fmla="*/ 43 w 76"/>
                <a:gd name="T25" fmla="*/ 46 h 76"/>
                <a:gd name="T26" fmla="*/ 18 w 76"/>
                <a:gd name="T27" fmla="*/ 21 h 76"/>
                <a:gd name="T28" fmla="*/ 11 w 76"/>
                <a:gd name="T29" fmla="*/ 20 h 76"/>
                <a:gd name="T30" fmla="*/ 0 w 76"/>
                <a:gd name="T31" fmla="*/ 9 h 76"/>
                <a:gd name="T32" fmla="*/ 9 w 76"/>
                <a:gd name="T33" fmla="*/ 0 h 76"/>
                <a:gd name="T34" fmla="*/ 21 w 76"/>
                <a:gd name="T35" fmla="*/ 11 h 76"/>
                <a:gd name="T36" fmla="*/ 21 w 76"/>
                <a:gd name="T37" fmla="*/ 1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6" h="76">
                  <a:moveTo>
                    <a:pt x="21" y="18"/>
                  </a:moveTo>
                  <a:cubicBezTo>
                    <a:pt x="46" y="43"/>
                    <a:pt x="46" y="43"/>
                    <a:pt x="46" y="43"/>
                  </a:cubicBezTo>
                  <a:cubicBezTo>
                    <a:pt x="52" y="37"/>
                    <a:pt x="52" y="37"/>
                    <a:pt x="52" y="37"/>
                  </a:cubicBezTo>
                  <a:cubicBezTo>
                    <a:pt x="55" y="40"/>
                    <a:pt x="55" y="40"/>
                    <a:pt x="55" y="40"/>
                  </a:cubicBezTo>
                  <a:cubicBezTo>
                    <a:pt x="53" y="42"/>
                    <a:pt x="53" y="42"/>
                    <a:pt x="53" y="42"/>
                  </a:cubicBezTo>
                  <a:cubicBezTo>
                    <a:pt x="74" y="63"/>
                    <a:pt x="74" y="63"/>
                    <a:pt x="74" y="63"/>
                  </a:cubicBezTo>
                  <a:cubicBezTo>
                    <a:pt x="76" y="65"/>
                    <a:pt x="76" y="70"/>
                    <a:pt x="73" y="73"/>
                  </a:cubicBezTo>
                  <a:cubicBezTo>
                    <a:pt x="73" y="73"/>
                    <a:pt x="73" y="73"/>
                    <a:pt x="73" y="73"/>
                  </a:cubicBezTo>
                  <a:cubicBezTo>
                    <a:pt x="70" y="76"/>
                    <a:pt x="65" y="76"/>
                    <a:pt x="63" y="74"/>
                  </a:cubicBezTo>
                  <a:cubicBezTo>
                    <a:pt x="56" y="67"/>
                    <a:pt x="49" y="60"/>
                    <a:pt x="42" y="53"/>
                  </a:cubicBezTo>
                  <a:cubicBezTo>
                    <a:pt x="40" y="55"/>
                    <a:pt x="40" y="55"/>
                    <a:pt x="40" y="55"/>
                  </a:cubicBezTo>
                  <a:cubicBezTo>
                    <a:pt x="37" y="52"/>
                    <a:pt x="37" y="52"/>
                    <a:pt x="37" y="52"/>
                  </a:cubicBezTo>
                  <a:cubicBezTo>
                    <a:pt x="43" y="46"/>
                    <a:pt x="43" y="46"/>
                    <a:pt x="43" y="46"/>
                  </a:cubicBezTo>
                  <a:cubicBezTo>
                    <a:pt x="18" y="21"/>
                    <a:pt x="18" y="21"/>
                    <a:pt x="18" y="21"/>
                  </a:cubicBezTo>
                  <a:cubicBezTo>
                    <a:pt x="11" y="20"/>
                    <a:pt x="11" y="20"/>
                    <a:pt x="11" y="20"/>
                  </a:cubicBezTo>
                  <a:cubicBezTo>
                    <a:pt x="0" y="9"/>
                    <a:pt x="0" y="9"/>
                    <a:pt x="0" y="9"/>
                  </a:cubicBezTo>
                  <a:cubicBezTo>
                    <a:pt x="9" y="0"/>
                    <a:pt x="9" y="0"/>
                    <a:pt x="9" y="0"/>
                  </a:cubicBezTo>
                  <a:cubicBezTo>
                    <a:pt x="21" y="11"/>
                    <a:pt x="21" y="11"/>
                    <a:pt x="21" y="11"/>
                  </a:cubicBezTo>
                  <a:cubicBezTo>
                    <a:pt x="21" y="18"/>
                    <a:pt x="21" y="18"/>
                    <a:pt x="21" y="18"/>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p>
          </p:txBody>
        </p:sp>
      </p:grpSp>
      <p:grpSp>
        <p:nvGrpSpPr>
          <p:cNvPr id="182" name="组合 181"/>
          <p:cNvGrpSpPr/>
          <p:nvPr/>
        </p:nvGrpSpPr>
        <p:grpSpPr>
          <a:xfrm>
            <a:off x="1706339" y="1332444"/>
            <a:ext cx="1457404" cy="1459373"/>
            <a:chOff x="1641276" y="983456"/>
            <a:chExt cx="975122" cy="976313"/>
          </a:xfrm>
        </p:grpSpPr>
        <p:sp>
          <p:nvSpPr>
            <p:cNvPr id="183" name="Oval 9"/>
            <p:cNvSpPr>
              <a:spLocks noChangeArrowheads="1"/>
            </p:cNvSpPr>
            <p:nvPr/>
          </p:nvSpPr>
          <p:spPr bwMode="auto">
            <a:xfrm>
              <a:off x="1641276" y="983456"/>
              <a:ext cx="975122" cy="97631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84" name="Oval 13"/>
            <p:cNvSpPr>
              <a:spLocks noChangeArrowheads="1"/>
            </p:cNvSpPr>
            <p:nvPr/>
          </p:nvSpPr>
          <p:spPr bwMode="auto">
            <a:xfrm>
              <a:off x="1715095" y="1056083"/>
              <a:ext cx="821531" cy="823913"/>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Oval 14"/>
            <p:cNvSpPr>
              <a:spLocks noChangeArrowheads="1"/>
            </p:cNvSpPr>
            <p:nvPr/>
          </p:nvSpPr>
          <p:spPr bwMode="auto">
            <a:xfrm>
              <a:off x="1777007" y="1117996"/>
              <a:ext cx="703660" cy="70604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86" name="Freeform 25"/>
            <p:cNvSpPr/>
            <p:nvPr/>
          </p:nvSpPr>
          <p:spPr bwMode="auto">
            <a:xfrm>
              <a:off x="2007988" y="1225153"/>
              <a:ext cx="247650" cy="135731"/>
            </a:xfrm>
            <a:custGeom>
              <a:avLst/>
              <a:gdLst>
                <a:gd name="T0" fmla="*/ 170 w 208"/>
                <a:gd name="T1" fmla="*/ 0 h 114"/>
                <a:gd name="T2" fmla="*/ 208 w 208"/>
                <a:gd name="T3" fmla="*/ 114 h 114"/>
                <a:gd name="T4" fmla="*/ 18 w 208"/>
                <a:gd name="T5" fmla="*/ 114 h 114"/>
                <a:gd name="T6" fmla="*/ 0 w 208"/>
                <a:gd name="T7" fmla="*/ 62 h 114"/>
                <a:gd name="T8" fmla="*/ 170 w 208"/>
                <a:gd name="T9" fmla="*/ 0 h 114"/>
                <a:gd name="T10" fmla="*/ 170 w 208"/>
                <a:gd name="T11" fmla="*/ 0 h 114"/>
              </a:gdLst>
              <a:ahLst/>
              <a:cxnLst>
                <a:cxn ang="0">
                  <a:pos x="T0" y="T1"/>
                </a:cxn>
                <a:cxn ang="0">
                  <a:pos x="T2" y="T3"/>
                </a:cxn>
                <a:cxn ang="0">
                  <a:pos x="T4" y="T5"/>
                </a:cxn>
                <a:cxn ang="0">
                  <a:pos x="T6" y="T7"/>
                </a:cxn>
                <a:cxn ang="0">
                  <a:pos x="T8" y="T9"/>
                </a:cxn>
                <a:cxn ang="0">
                  <a:pos x="T10" y="T11"/>
                </a:cxn>
              </a:cxnLst>
              <a:rect l="0" t="0" r="r" b="b"/>
              <a:pathLst>
                <a:path w="208" h="114">
                  <a:moveTo>
                    <a:pt x="170" y="0"/>
                  </a:moveTo>
                  <a:lnTo>
                    <a:pt x="208" y="114"/>
                  </a:lnTo>
                  <a:lnTo>
                    <a:pt x="18" y="114"/>
                  </a:lnTo>
                  <a:lnTo>
                    <a:pt x="0" y="62"/>
                  </a:lnTo>
                  <a:lnTo>
                    <a:pt x="170" y="0"/>
                  </a:lnTo>
                  <a:lnTo>
                    <a:pt x="17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p>
          </p:txBody>
        </p:sp>
        <p:sp>
          <p:nvSpPr>
            <p:cNvPr id="187" name="Freeform 26"/>
            <p:cNvSpPr>
              <a:spLocks noEditPoints="1"/>
            </p:cNvSpPr>
            <p:nvPr/>
          </p:nvSpPr>
          <p:spPr bwMode="auto">
            <a:xfrm>
              <a:off x="1832966" y="1298971"/>
              <a:ext cx="501254" cy="423863"/>
            </a:xfrm>
            <a:custGeom>
              <a:avLst/>
              <a:gdLst>
                <a:gd name="T0" fmla="*/ 30 w 89"/>
                <a:gd name="T1" fmla="*/ 36 h 75"/>
                <a:gd name="T2" fmla="*/ 17 w 89"/>
                <a:gd name="T3" fmla="*/ 0 h 75"/>
                <a:gd name="T4" fmla="*/ 17 w 89"/>
                <a:gd name="T5" fmla="*/ 1 h 75"/>
                <a:gd name="T6" fmla="*/ 18 w 89"/>
                <a:gd name="T7" fmla="*/ 1 h 75"/>
                <a:gd name="T8" fmla="*/ 18 w 89"/>
                <a:gd name="T9" fmla="*/ 2 h 75"/>
                <a:gd name="T10" fmla="*/ 18 w 89"/>
                <a:gd name="T11" fmla="*/ 2 h 75"/>
                <a:gd name="T12" fmla="*/ 18 w 89"/>
                <a:gd name="T13" fmla="*/ 2 h 75"/>
                <a:gd name="T14" fmla="*/ 18 w 89"/>
                <a:gd name="T15" fmla="*/ 2 h 75"/>
                <a:gd name="T16" fmla="*/ 18 w 89"/>
                <a:gd name="T17" fmla="*/ 3 h 75"/>
                <a:gd name="T18" fmla="*/ 18 w 89"/>
                <a:gd name="T19" fmla="*/ 3 h 75"/>
                <a:gd name="T20" fmla="*/ 18 w 89"/>
                <a:gd name="T21" fmla="*/ 3 h 75"/>
                <a:gd name="T22" fmla="*/ 19 w 89"/>
                <a:gd name="T23" fmla="*/ 4 h 75"/>
                <a:gd name="T24" fmla="*/ 39 w 89"/>
                <a:gd name="T25" fmla="*/ 13 h 75"/>
                <a:gd name="T26" fmla="*/ 84 w 89"/>
                <a:gd name="T27" fmla="*/ 13 h 75"/>
                <a:gd name="T28" fmla="*/ 74 w 89"/>
                <a:gd name="T29" fmla="*/ 45 h 75"/>
                <a:gd name="T30" fmla="*/ 48 w 89"/>
                <a:gd name="T31" fmla="*/ 45 h 75"/>
                <a:gd name="T32" fmla="*/ 74 w 89"/>
                <a:gd name="T33" fmla="*/ 54 h 75"/>
                <a:gd name="T34" fmla="*/ 33 w 89"/>
                <a:gd name="T35" fmla="*/ 58 h 75"/>
                <a:gd name="T36" fmla="*/ 14 w 89"/>
                <a:gd name="T37" fmla="*/ 5 h 75"/>
                <a:gd name="T38" fmla="*/ 71 w 89"/>
                <a:gd name="T39" fmla="*/ 67 h 75"/>
                <a:gd name="T40" fmla="*/ 67 w 89"/>
                <a:gd name="T41" fmla="*/ 59 h 75"/>
                <a:gd name="T42" fmla="*/ 67 w 89"/>
                <a:gd name="T43" fmla="*/ 59 h 75"/>
                <a:gd name="T44" fmla="*/ 25 w 89"/>
                <a:gd name="T45" fmla="*/ 22 h 75"/>
                <a:gd name="T46" fmla="*/ 25 w 89"/>
                <a:gd name="T47" fmla="*/ 22 h 75"/>
                <a:gd name="T48" fmla="*/ 23 w 89"/>
                <a:gd name="T49" fmla="*/ 17 h 75"/>
                <a:gd name="T50" fmla="*/ 24 w 89"/>
                <a:gd name="T51" fmla="*/ 18 h 75"/>
                <a:gd name="T52" fmla="*/ 24 w 89"/>
                <a:gd name="T53" fmla="*/ 18 h 75"/>
                <a:gd name="T54" fmla="*/ 24 w 89"/>
                <a:gd name="T55" fmla="*/ 19 h 75"/>
                <a:gd name="T56" fmla="*/ 24 w 89"/>
                <a:gd name="T57" fmla="*/ 20 h 75"/>
                <a:gd name="T58" fmla="*/ 24 w 89"/>
                <a:gd name="T59" fmla="*/ 20 h 75"/>
                <a:gd name="T60" fmla="*/ 24 w 89"/>
                <a:gd name="T61" fmla="*/ 20 h 75"/>
                <a:gd name="T62" fmla="*/ 27 w 89"/>
                <a:gd name="T63" fmla="*/ 27 h 75"/>
                <a:gd name="T64" fmla="*/ 27 w 89"/>
                <a:gd name="T65" fmla="*/ 27 h 75"/>
                <a:gd name="T66" fmla="*/ 27 w 89"/>
                <a:gd name="T67" fmla="*/ 27 h 75"/>
                <a:gd name="T68" fmla="*/ 27 w 89"/>
                <a:gd name="T69" fmla="*/ 28 h 75"/>
                <a:gd name="T70" fmla="*/ 27 w 89"/>
                <a:gd name="T71" fmla="*/ 28 h 75"/>
                <a:gd name="T72" fmla="*/ 27 w 89"/>
                <a:gd name="T73" fmla="*/ 27 h 75"/>
                <a:gd name="T74" fmla="*/ 18 w 89"/>
                <a:gd name="T75" fmla="*/ 2 h 75"/>
                <a:gd name="T76" fmla="*/ 18 w 89"/>
                <a:gd name="T77" fmla="*/ 2 h 75"/>
                <a:gd name="T78" fmla="*/ 18 w 89"/>
                <a:gd name="T79" fmla="*/ 4 h 75"/>
                <a:gd name="T80" fmla="*/ 35 w 89"/>
                <a:gd name="T81" fmla="*/ 67 h 75"/>
                <a:gd name="T82" fmla="*/ 39 w 89"/>
                <a:gd name="T83" fmla="*/ 75 h 75"/>
                <a:gd name="T84" fmla="*/ 58 w 89"/>
                <a:gd name="T85" fmla="*/ 41 h 75"/>
                <a:gd name="T86" fmla="*/ 63 w 89"/>
                <a:gd name="T87" fmla="*/ 41 h 75"/>
                <a:gd name="T88" fmla="*/ 63 w 89"/>
                <a:gd name="T89" fmla="*/ 41 h 75"/>
                <a:gd name="T90" fmla="*/ 25 w 89"/>
                <a:gd name="T91" fmla="*/ 21 h 75"/>
                <a:gd name="T92" fmla="*/ 25 w 89"/>
                <a:gd name="T93" fmla="*/ 21 h 75"/>
                <a:gd name="T94" fmla="*/ 25 w 89"/>
                <a:gd name="T95" fmla="*/ 22 h 75"/>
                <a:gd name="T96" fmla="*/ 61 w 89"/>
                <a:gd name="T97" fmla="*/ 22 h 75"/>
                <a:gd name="T98" fmla="*/ 46 w 89"/>
                <a:gd name="T99" fmla="*/ 31 h 75"/>
                <a:gd name="T100" fmla="*/ 64 w 89"/>
                <a:gd name="T101" fmla="*/ 31 h 75"/>
                <a:gd name="T102" fmla="*/ 64 w 89"/>
                <a:gd name="T103" fmla="*/ 31 h 75"/>
                <a:gd name="T104" fmla="*/ 81 w 89"/>
                <a:gd name="T105" fmla="*/ 2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9" h="75">
                  <a:moveTo>
                    <a:pt x="32" y="41"/>
                  </a:moveTo>
                  <a:cubicBezTo>
                    <a:pt x="43" y="41"/>
                    <a:pt x="43" y="41"/>
                    <a:pt x="43" y="41"/>
                  </a:cubicBezTo>
                  <a:cubicBezTo>
                    <a:pt x="43" y="39"/>
                    <a:pt x="43" y="37"/>
                    <a:pt x="42" y="36"/>
                  </a:cubicBezTo>
                  <a:cubicBezTo>
                    <a:pt x="38" y="36"/>
                    <a:pt x="34" y="36"/>
                    <a:pt x="30" y="36"/>
                  </a:cubicBezTo>
                  <a:cubicBezTo>
                    <a:pt x="31" y="37"/>
                    <a:pt x="31" y="39"/>
                    <a:pt x="32" y="41"/>
                  </a:cubicBezTo>
                  <a:close/>
                  <a:moveTo>
                    <a:pt x="0" y="0"/>
                  </a:moveTo>
                  <a:cubicBezTo>
                    <a:pt x="12" y="0"/>
                    <a:pt x="12" y="0"/>
                    <a:pt x="12" y="0"/>
                  </a:cubicBezTo>
                  <a:cubicBezTo>
                    <a:pt x="17" y="0"/>
                    <a:pt x="17" y="0"/>
                    <a:pt x="17" y="0"/>
                  </a:cubicBezTo>
                  <a:cubicBezTo>
                    <a:pt x="17" y="0"/>
                    <a:pt x="17" y="1"/>
                    <a:pt x="17" y="1"/>
                  </a:cubicBezTo>
                  <a:cubicBezTo>
                    <a:pt x="17" y="1"/>
                    <a:pt x="17" y="1"/>
                    <a:pt x="17" y="1"/>
                  </a:cubicBezTo>
                  <a:cubicBezTo>
                    <a:pt x="17" y="1"/>
                    <a:pt x="17" y="1"/>
                    <a:pt x="17" y="1"/>
                  </a:cubicBezTo>
                  <a:cubicBezTo>
                    <a:pt x="17" y="1"/>
                    <a:pt x="17" y="1"/>
                    <a:pt x="17" y="1"/>
                  </a:cubicBezTo>
                  <a:cubicBezTo>
                    <a:pt x="17" y="1"/>
                    <a:pt x="17" y="1"/>
                    <a:pt x="17" y="1"/>
                  </a:cubicBezTo>
                  <a:cubicBezTo>
                    <a:pt x="17" y="1"/>
                    <a:pt x="17" y="1"/>
                    <a:pt x="17" y="1"/>
                  </a:cubicBezTo>
                  <a:cubicBezTo>
                    <a:pt x="18" y="1"/>
                    <a:pt x="18" y="1"/>
                    <a:pt x="18" y="1"/>
                  </a:cubicBezTo>
                  <a:cubicBezTo>
                    <a:pt x="18" y="1"/>
                    <a:pt x="18" y="1"/>
                    <a:pt x="18" y="1"/>
                  </a:cubicBezTo>
                  <a:cubicBezTo>
                    <a:pt x="18" y="1"/>
                    <a:pt x="18" y="1"/>
                    <a:pt x="18" y="1"/>
                  </a:cubicBezTo>
                  <a:cubicBezTo>
                    <a:pt x="18" y="1"/>
                    <a:pt x="18" y="1"/>
                    <a:pt x="18" y="1"/>
                  </a:cubicBezTo>
                  <a:cubicBezTo>
                    <a:pt x="18" y="1"/>
                    <a:pt x="18" y="1"/>
                    <a:pt x="18" y="1"/>
                  </a:cubicBezTo>
                  <a:cubicBezTo>
                    <a:pt x="18" y="1"/>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4"/>
                    <a:pt x="18" y="4"/>
                  </a:cubicBezTo>
                  <a:cubicBezTo>
                    <a:pt x="18" y="4"/>
                    <a:pt x="18" y="4"/>
                    <a:pt x="18" y="4"/>
                  </a:cubicBezTo>
                  <a:cubicBezTo>
                    <a:pt x="18" y="4"/>
                    <a:pt x="18" y="4"/>
                    <a:pt x="18" y="4"/>
                  </a:cubicBezTo>
                  <a:cubicBezTo>
                    <a:pt x="18" y="4"/>
                    <a:pt x="19" y="4"/>
                    <a:pt x="19" y="4"/>
                  </a:cubicBezTo>
                  <a:cubicBezTo>
                    <a:pt x="19" y="4"/>
                    <a:pt x="19" y="4"/>
                    <a:pt x="19" y="4"/>
                  </a:cubicBezTo>
                  <a:cubicBezTo>
                    <a:pt x="19" y="4"/>
                    <a:pt x="19" y="5"/>
                    <a:pt x="19" y="5"/>
                  </a:cubicBezTo>
                  <a:cubicBezTo>
                    <a:pt x="20" y="8"/>
                    <a:pt x="21" y="10"/>
                    <a:pt x="22" y="13"/>
                  </a:cubicBezTo>
                  <a:cubicBezTo>
                    <a:pt x="39" y="13"/>
                    <a:pt x="39" y="13"/>
                    <a:pt x="39" y="13"/>
                  </a:cubicBezTo>
                  <a:cubicBezTo>
                    <a:pt x="44" y="13"/>
                    <a:pt x="44" y="13"/>
                    <a:pt x="44" y="13"/>
                  </a:cubicBezTo>
                  <a:cubicBezTo>
                    <a:pt x="62" y="13"/>
                    <a:pt x="62" y="13"/>
                    <a:pt x="62" y="13"/>
                  </a:cubicBezTo>
                  <a:cubicBezTo>
                    <a:pt x="67" y="13"/>
                    <a:pt x="67" y="13"/>
                    <a:pt x="67" y="13"/>
                  </a:cubicBezTo>
                  <a:cubicBezTo>
                    <a:pt x="84" y="13"/>
                    <a:pt x="84" y="13"/>
                    <a:pt x="84" y="13"/>
                  </a:cubicBezTo>
                  <a:cubicBezTo>
                    <a:pt x="85" y="13"/>
                    <a:pt x="85" y="13"/>
                    <a:pt x="85" y="13"/>
                  </a:cubicBezTo>
                  <a:cubicBezTo>
                    <a:pt x="89" y="13"/>
                    <a:pt x="89" y="13"/>
                    <a:pt x="89" y="13"/>
                  </a:cubicBezTo>
                  <a:cubicBezTo>
                    <a:pt x="85" y="24"/>
                    <a:pt x="81" y="34"/>
                    <a:pt x="77" y="45"/>
                  </a:cubicBezTo>
                  <a:cubicBezTo>
                    <a:pt x="74" y="45"/>
                    <a:pt x="74" y="45"/>
                    <a:pt x="74" y="45"/>
                  </a:cubicBezTo>
                  <a:cubicBezTo>
                    <a:pt x="72" y="45"/>
                    <a:pt x="72" y="45"/>
                    <a:pt x="72" y="45"/>
                  </a:cubicBezTo>
                  <a:cubicBezTo>
                    <a:pt x="62" y="45"/>
                    <a:pt x="62" y="45"/>
                    <a:pt x="62" y="45"/>
                  </a:cubicBezTo>
                  <a:cubicBezTo>
                    <a:pt x="58" y="45"/>
                    <a:pt x="58" y="45"/>
                    <a:pt x="58" y="45"/>
                  </a:cubicBezTo>
                  <a:cubicBezTo>
                    <a:pt x="48" y="45"/>
                    <a:pt x="48" y="45"/>
                    <a:pt x="48" y="45"/>
                  </a:cubicBezTo>
                  <a:cubicBezTo>
                    <a:pt x="44" y="45"/>
                    <a:pt x="44" y="45"/>
                    <a:pt x="44" y="45"/>
                  </a:cubicBezTo>
                  <a:cubicBezTo>
                    <a:pt x="33" y="45"/>
                    <a:pt x="33" y="45"/>
                    <a:pt x="33" y="45"/>
                  </a:cubicBezTo>
                  <a:cubicBezTo>
                    <a:pt x="34" y="48"/>
                    <a:pt x="35" y="51"/>
                    <a:pt x="36" y="54"/>
                  </a:cubicBezTo>
                  <a:cubicBezTo>
                    <a:pt x="74" y="54"/>
                    <a:pt x="74" y="54"/>
                    <a:pt x="74" y="54"/>
                  </a:cubicBezTo>
                  <a:cubicBezTo>
                    <a:pt x="73" y="58"/>
                    <a:pt x="73" y="58"/>
                    <a:pt x="73" y="58"/>
                  </a:cubicBezTo>
                  <a:cubicBezTo>
                    <a:pt x="38" y="58"/>
                    <a:pt x="38" y="58"/>
                    <a:pt x="38" y="58"/>
                  </a:cubicBezTo>
                  <a:cubicBezTo>
                    <a:pt x="33" y="58"/>
                    <a:pt x="33" y="58"/>
                    <a:pt x="33" y="58"/>
                  </a:cubicBezTo>
                  <a:cubicBezTo>
                    <a:pt x="33" y="58"/>
                    <a:pt x="33" y="58"/>
                    <a:pt x="33" y="58"/>
                  </a:cubicBezTo>
                  <a:cubicBezTo>
                    <a:pt x="33" y="58"/>
                    <a:pt x="33" y="58"/>
                    <a:pt x="33" y="58"/>
                  </a:cubicBezTo>
                  <a:cubicBezTo>
                    <a:pt x="32" y="54"/>
                    <a:pt x="30" y="50"/>
                    <a:pt x="29" y="45"/>
                  </a:cubicBezTo>
                  <a:cubicBezTo>
                    <a:pt x="28" y="45"/>
                    <a:pt x="28" y="45"/>
                    <a:pt x="28" y="45"/>
                  </a:cubicBezTo>
                  <a:cubicBezTo>
                    <a:pt x="24" y="32"/>
                    <a:pt x="19" y="18"/>
                    <a:pt x="14" y="5"/>
                  </a:cubicBezTo>
                  <a:cubicBezTo>
                    <a:pt x="0" y="5"/>
                    <a:pt x="0" y="5"/>
                    <a:pt x="0" y="5"/>
                  </a:cubicBezTo>
                  <a:cubicBezTo>
                    <a:pt x="0" y="0"/>
                    <a:pt x="0" y="0"/>
                    <a:pt x="0" y="0"/>
                  </a:cubicBezTo>
                  <a:close/>
                  <a:moveTo>
                    <a:pt x="67" y="63"/>
                  </a:moveTo>
                  <a:cubicBezTo>
                    <a:pt x="69" y="63"/>
                    <a:pt x="71" y="65"/>
                    <a:pt x="71" y="67"/>
                  </a:cubicBezTo>
                  <a:cubicBezTo>
                    <a:pt x="71" y="69"/>
                    <a:pt x="69" y="70"/>
                    <a:pt x="67" y="70"/>
                  </a:cubicBezTo>
                  <a:cubicBezTo>
                    <a:pt x="65" y="70"/>
                    <a:pt x="63" y="69"/>
                    <a:pt x="63" y="67"/>
                  </a:cubicBezTo>
                  <a:cubicBezTo>
                    <a:pt x="63" y="65"/>
                    <a:pt x="65" y="63"/>
                    <a:pt x="67" y="63"/>
                  </a:cubicBezTo>
                  <a:close/>
                  <a:moveTo>
                    <a:pt x="67" y="59"/>
                  </a:moveTo>
                  <a:cubicBezTo>
                    <a:pt x="71" y="59"/>
                    <a:pt x="75" y="62"/>
                    <a:pt x="75" y="67"/>
                  </a:cubicBezTo>
                  <a:cubicBezTo>
                    <a:pt x="75" y="71"/>
                    <a:pt x="71" y="75"/>
                    <a:pt x="67" y="75"/>
                  </a:cubicBezTo>
                  <a:cubicBezTo>
                    <a:pt x="63" y="75"/>
                    <a:pt x="59" y="71"/>
                    <a:pt x="59" y="67"/>
                  </a:cubicBezTo>
                  <a:cubicBezTo>
                    <a:pt x="59" y="62"/>
                    <a:pt x="63" y="59"/>
                    <a:pt x="67" y="59"/>
                  </a:cubicBezTo>
                  <a:close/>
                  <a:moveTo>
                    <a:pt x="25" y="21"/>
                  </a:moveTo>
                  <a:cubicBezTo>
                    <a:pt x="25" y="21"/>
                    <a:pt x="25" y="21"/>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1"/>
                    <a:pt x="25" y="21"/>
                    <a:pt x="25" y="21"/>
                  </a:cubicBezTo>
                  <a:close/>
                  <a:moveTo>
                    <a:pt x="25" y="22"/>
                  </a:moveTo>
                  <a:cubicBezTo>
                    <a:pt x="25" y="22"/>
                    <a:pt x="25" y="22"/>
                    <a:pt x="25" y="22"/>
                  </a:cubicBezTo>
                  <a:cubicBezTo>
                    <a:pt x="30" y="22"/>
                    <a:pt x="35" y="22"/>
                    <a:pt x="40" y="22"/>
                  </a:cubicBezTo>
                  <a:cubicBezTo>
                    <a:pt x="40" y="21"/>
                    <a:pt x="40" y="19"/>
                    <a:pt x="40" y="17"/>
                  </a:cubicBezTo>
                  <a:cubicBezTo>
                    <a:pt x="23" y="17"/>
                    <a:pt x="23" y="17"/>
                    <a:pt x="23" y="17"/>
                  </a:cubicBezTo>
                  <a:cubicBezTo>
                    <a:pt x="23" y="17"/>
                    <a:pt x="23" y="18"/>
                    <a:pt x="23" y="18"/>
                  </a:cubicBezTo>
                  <a:cubicBezTo>
                    <a:pt x="23" y="18"/>
                    <a:pt x="23"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9"/>
                    <a:pt x="24" y="19"/>
                    <a:pt x="24" y="19"/>
                  </a:cubicBezTo>
                  <a:cubicBezTo>
                    <a:pt x="24" y="19"/>
                    <a:pt x="24" y="19"/>
                    <a:pt x="24" y="19"/>
                  </a:cubicBezTo>
                  <a:cubicBezTo>
                    <a:pt x="24" y="19"/>
                    <a:pt x="24" y="19"/>
                    <a:pt x="24" y="19"/>
                  </a:cubicBezTo>
                  <a:cubicBezTo>
                    <a:pt x="24" y="19"/>
                    <a:pt x="24" y="19"/>
                    <a:pt x="24" y="19"/>
                  </a:cubicBezTo>
                  <a:cubicBezTo>
                    <a:pt x="24" y="19"/>
                    <a:pt x="24" y="19"/>
                    <a:pt x="24" y="19"/>
                  </a:cubicBezTo>
                  <a:cubicBezTo>
                    <a:pt x="24" y="19"/>
                    <a:pt x="24" y="19"/>
                    <a:pt x="24" y="19"/>
                  </a:cubicBezTo>
                  <a:cubicBezTo>
                    <a:pt x="24" y="19"/>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5" y="22"/>
                    <a:pt x="25" y="22"/>
                    <a:pt x="25" y="22"/>
                  </a:cubicBezTo>
                  <a:close/>
                  <a:moveTo>
                    <a:pt x="27" y="27"/>
                  </a:move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8"/>
                    <a:pt x="27" y="28"/>
                    <a:pt x="27" y="28"/>
                  </a:cubicBezTo>
                  <a:cubicBezTo>
                    <a:pt x="27" y="28"/>
                    <a:pt x="27" y="28"/>
                    <a:pt x="27" y="28"/>
                  </a:cubicBezTo>
                  <a:cubicBezTo>
                    <a:pt x="27" y="28"/>
                    <a:pt x="27" y="28"/>
                    <a:pt x="27" y="28"/>
                  </a:cubicBezTo>
                  <a:cubicBezTo>
                    <a:pt x="27" y="28"/>
                    <a:pt x="27" y="28"/>
                    <a:pt x="27" y="28"/>
                  </a:cubicBezTo>
                  <a:cubicBezTo>
                    <a:pt x="27" y="28"/>
                    <a:pt x="27" y="28"/>
                    <a:pt x="27" y="28"/>
                  </a:cubicBezTo>
                  <a:cubicBezTo>
                    <a:pt x="27" y="28"/>
                    <a:pt x="27" y="28"/>
                    <a:pt x="27" y="28"/>
                  </a:cubicBezTo>
                  <a:cubicBezTo>
                    <a:pt x="27" y="28"/>
                    <a:pt x="27" y="28"/>
                    <a:pt x="27" y="28"/>
                  </a:cubicBezTo>
                  <a:cubicBezTo>
                    <a:pt x="28" y="29"/>
                    <a:pt x="28" y="30"/>
                    <a:pt x="28" y="31"/>
                  </a:cubicBezTo>
                  <a:cubicBezTo>
                    <a:pt x="33" y="31"/>
                    <a:pt x="37" y="31"/>
                    <a:pt x="42" y="31"/>
                  </a:cubicBezTo>
                  <a:cubicBezTo>
                    <a:pt x="41" y="30"/>
                    <a:pt x="41" y="28"/>
                    <a:pt x="41" y="27"/>
                  </a:cubicBezTo>
                  <a:cubicBezTo>
                    <a:pt x="36" y="27"/>
                    <a:pt x="31" y="27"/>
                    <a:pt x="27" y="27"/>
                  </a:cubicBezTo>
                  <a:close/>
                  <a:moveTo>
                    <a:pt x="17" y="0"/>
                  </a:moveTo>
                  <a:cubicBezTo>
                    <a:pt x="17" y="0"/>
                    <a:pt x="17" y="1"/>
                    <a:pt x="17" y="1"/>
                  </a:cubicBezTo>
                  <a:cubicBezTo>
                    <a:pt x="17" y="0"/>
                    <a:pt x="17" y="0"/>
                    <a:pt x="17" y="0"/>
                  </a:cubicBezTo>
                  <a:close/>
                  <a:moveTo>
                    <a:pt x="18" y="2"/>
                  </a:moveTo>
                  <a:cubicBezTo>
                    <a:pt x="18" y="2"/>
                    <a:pt x="18" y="2"/>
                    <a:pt x="18" y="2"/>
                  </a:cubicBezTo>
                  <a:cubicBezTo>
                    <a:pt x="18" y="2"/>
                    <a:pt x="18" y="2"/>
                    <a:pt x="18" y="2"/>
                  </a:cubicBezTo>
                  <a:close/>
                  <a:moveTo>
                    <a:pt x="18" y="2"/>
                  </a:moveTo>
                  <a:cubicBezTo>
                    <a:pt x="18" y="2"/>
                    <a:pt x="18" y="2"/>
                    <a:pt x="18" y="2"/>
                  </a:cubicBezTo>
                  <a:cubicBezTo>
                    <a:pt x="18" y="2"/>
                    <a:pt x="18" y="2"/>
                    <a:pt x="18" y="2"/>
                  </a:cubicBezTo>
                  <a:close/>
                  <a:moveTo>
                    <a:pt x="18" y="4"/>
                  </a:moveTo>
                  <a:cubicBezTo>
                    <a:pt x="18" y="4"/>
                    <a:pt x="19" y="4"/>
                    <a:pt x="19" y="4"/>
                  </a:cubicBezTo>
                  <a:cubicBezTo>
                    <a:pt x="18" y="4"/>
                    <a:pt x="18" y="4"/>
                    <a:pt x="18" y="4"/>
                  </a:cubicBezTo>
                  <a:close/>
                  <a:moveTo>
                    <a:pt x="39" y="63"/>
                  </a:moveTo>
                  <a:cubicBezTo>
                    <a:pt x="41" y="63"/>
                    <a:pt x="42" y="65"/>
                    <a:pt x="42" y="67"/>
                  </a:cubicBezTo>
                  <a:cubicBezTo>
                    <a:pt x="42" y="69"/>
                    <a:pt x="41" y="70"/>
                    <a:pt x="39" y="70"/>
                  </a:cubicBezTo>
                  <a:cubicBezTo>
                    <a:pt x="37" y="70"/>
                    <a:pt x="35" y="69"/>
                    <a:pt x="35" y="67"/>
                  </a:cubicBezTo>
                  <a:cubicBezTo>
                    <a:pt x="35" y="65"/>
                    <a:pt x="37" y="63"/>
                    <a:pt x="39" y="63"/>
                  </a:cubicBezTo>
                  <a:close/>
                  <a:moveTo>
                    <a:pt x="39" y="59"/>
                  </a:moveTo>
                  <a:cubicBezTo>
                    <a:pt x="43" y="59"/>
                    <a:pt x="46" y="62"/>
                    <a:pt x="46" y="67"/>
                  </a:cubicBezTo>
                  <a:cubicBezTo>
                    <a:pt x="46" y="71"/>
                    <a:pt x="43" y="75"/>
                    <a:pt x="39" y="75"/>
                  </a:cubicBezTo>
                  <a:cubicBezTo>
                    <a:pt x="34" y="75"/>
                    <a:pt x="31" y="71"/>
                    <a:pt x="31" y="67"/>
                  </a:cubicBezTo>
                  <a:cubicBezTo>
                    <a:pt x="31" y="62"/>
                    <a:pt x="34" y="59"/>
                    <a:pt x="39" y="59"/>
                  </a:cubicBezTo>
                  <a:close/>
                  <a:moveTo>
                    <a:pt x="47" y="41"/>
                  </a:moveTo>
                  <a:cubicBezTo>
                    <a:pt x="58" y="41"/>
                    <a:pt x="58" y="41"/>
                    <a:pt x="58" y="41"/>
                  </a:cubicBezTo>
                  <a:cubicBezTo>
                    <a:pt x="58" y="39"/>
                    <a:pt x="59" y="37"/>
                    <a:pt x="59" y="36"/>
                  </a:cubicBezTo>
                  <a:cubicBezTo>
                    <a:pt x="55" y="36"/>
                    <a:pt x="51" y="36"/>
                    <a:pt x="47" y="36"/>
                  </a:cubicBezTo>
                  <a:cubicBezTo>
                    <a:pt x="47" y="37"/>
                    <a:pt x="47" y="39"/>
                    <a:pt x="47" y="41"/>
                  </a:cubicBezTo>
                  <a:close/>
                  <a:moveTo>
                    <a:pt x="63" y="41"/>
                  </a:moveTo>
                  <a:cubicBezTo>
                    <a:pt x="74" y="41"/>
                    <a:pt x="74" y="41"/>
                    <a:pt x="74" y="41"/>
                  </a:cubicBezTo>
                  <a:cubicBezTo>
                    <a:pt x="75" y="39"/>
                    <a:pt x="75" y="37"/>
                    <a:pt x="76" y="36"/>
                  </a:cubicBezTo>
                  <a:cubicBezTo>
                    <a:pt x="72" y="36"/>
                    <a:pt x="68" y="36"/>
                    <a:pt x="63" y="36"/>
                  </a:cubicBezTo>
                  <a:cubicBezTo>
                    <a:pt x="63" y="37"/>
                    <a:pt x="63" y="39"/>
                    <a:pt x="63" y="41"/>
                  </a:cubicBezTo>
                  <a:close/>
                  <a:moveTo>
                    <a:pt x="27" y="27"/>
                  </a:moveTo>
                  <a:cubicBezTo>
                    <a:pt x="27" y="27"/>
                    <a:pt x="27" y="27"/>
                    <a:pt x="27" y="27"/>
                  </a:cubicBezTo>
                  <a:cubicBezTo>
                    <a:pt x="27" y="27"/>
                    <a:pt x="27" y="27"/>
                    <a:pt x="27" y="27"/>
                  </a:cubicBezTo>
                  <a:close/>
                  <a:moveTo>
                    <a:pt x="25" y="21"/>
                  </a:moveTo>
                  <a:cubicBezTo>
                    <a:pt x="25" y="21"/>
                    <a:pt x="25" y="21"/>
                    <a:pt x="25" y="21"/>
                  </a:cubicBezTo>
                  <a:cubicBezTo>
                    <a:pt x="25" y="21"/>
                    <a:pt x="25" y="21"/>
                    <a:pt x="25" y="21"/>
                  </a:cubicBezTo>
                  <a:cubicBezTo>
                    <a:pt x="25" y="21"/>
                    <a:pt x="25" y="21"/>
                    <a:pt x="25" y="21"/>
                  </a:cubicBezTo>
                  <a:cubicBezTo>
                    <a:pt x="25" y="21"/>
                    <a:pt x="25" y="21"/>
                    <a:pt x="25" y="21"/>
                  </a:cubicBezTo>
                  <a:cubicBezTo>
                    <a:pt x="25" y="21"/>
                    <a:pt x="25" y="21"/>
                    <a:pt x="25" y="21"/>
                  </a:cubicBezTo>
                  <a:cubicBezTo>
                    <a:pt x="25" y="21"/>
                    <a:pt x="25" y="21"/>
                    <a:pt x="25" y="21"/>
                  </a:cubicBezTo>
                  <a:close/>
                  <a:moveTo>
                    <a:pt x="25" y="22"/>
                  </a:moveTo>
                  <a:cubicBezTo>
                    <a:pt x="25" y="22"/>
                    <a:pt x="25" y="22"/>
                    <a:pt x="25" y="22"/>
                  </a:cubicBezTo>
                  <a:cubicBezTo>
                    <a:pt x="25" y="22"/>
                    <a:pt x="25" y="22"/>
                    <a:pt x="25" y="22"/>
                  </a:cubicBezTo>
                  <a:close/>
                  <a:moveTo>
                    <a:pt x="44" y="17"/>
                  </a:moveTo>
                  <a:cubicBezTo>
                    <a:pt x="44" y="19"/>
                    <a:pt x="45" y="21"/>
                    <a:pt x="45" y="22"/>
                  </a:cubicBezTo>
                  <a:cubicBezTo>
                    <a:pt x="50" y="22"/>
                    <a:pt x="55" y="22"/>
                    <a:pt x="61" y="22"/>
                  </a:cubicBezTo>
                  <a:cubicBezTo>
                    <a:pt x="61" y="21"/>
                    <a:pt x="61" y="19"/>
                    <a:pt x="61" y="17"/>
                  </a:cubicBezTo>
                  <a:cubicBezTo>
                    <a:pt x="44" y="17"/>
                    <a:pt x="44" y="17"/>
                    <a:pt x="44" y="17"/>
                  </a:cubicBezTo>
                  <a:close/>
                  <a:moveTo>
                    <a:pt x="46" y="27"/>
                  </a:moveTo>
                  <a:cubicBezTo>
                    <a:pt x="46" y="28"/>
                    <a:pt x="46" y="30"/>
                    <a:pt x="46" y="31"/>
                  </a:cubicBezTo>
                  <a:cubicBezTo>
                    <a:pt x="51" y="31"/>
                    <a:pt x="55" y="31"/>
                    <a:pt x="59" y="31"/>
                  </a:cubicBezTo>
                  <a:cubicBezTo>
                    <a:pt x="60" y="30"/>
                    <a:pt x="60" y="28"/>
                    <a:pt x="60" y="27"/>
                  </a:cubicBezTo>
                  <a:cubicBezTo>
                    <a:pt x="55" y="27"/>
                    <a:pt x="50" y="27"/>
                    <a:pt x="46" y="27"/>
                  </a:cubicBezTo>
                  <a:close/>
                  <a:moveTo>
                    <a:pt x="64" y="31"/>
                  </a:moveTo>
                  <a:cubicBezTo>
                    <a:pt x="64" y="30"/>
                    <a:pt x="64" y="28"/>
                    <a:pt x="65" y="27"/>
                  </a:cubicBezTo>
                  <a:cubicBezTo>
                    <a:pt x="70" y="27"/>
                    <a:pt x="74" y="27"/>
                    <a:pt x="79" y="27"/>
                  </a:cubicBezTo>
                  <a:cubicBezTo>
                    <a:pt x="78" y="28"/>
                    <a:pt x="78" y="30"/>
                    <a:pt x="77" y="31"/>
                  </a:cubicBezTo>
                  <a:cubicBezTo>
                    <a:pt x="73" y="31"/>
                    <a:pt x="69" y="31"/>
                    <a:pt x="64" y="31"/>
                  </a:cubicBezTo>
                  <a:close/>
                  <a:moveTo>
                    <a:pt x="65" y="22"/>
                  </a:moveTo>
                  <a:cubicBezTo>
                    <a:pt x="65" y="21"/>
                    <a:pt x="66" y="19"/>
                    <a:pt x="66" y="17"/>
                  </a:cubicBezTo>
                  <a:cubicBezTo>
                    <a:pt x="82" y="17"/>
                    <a:pt x="82" y="17"/>
                    <a:pt x="82" y="17"/>
                  </a:cubicBezTo>
                  <a:cubicBezTo>
                    <a:pt x="82" y="19"/>
                    <a:pt x="81" y="21"/>
                    <a:pt x="81" y="22"/>
                  </a:cubicBezTo>
                  <a:cubicBezTo>
                    <a:pt x="76" y="22"/>
                    <a:pt x="71" y="22"/>
                    <a:pt x="65" y="2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88" name="组合 187"/>
          <p:cNvGrpSpPr/>
          <p:nvPr/>
        </p:nvGrpSpPr>
        <p:grpSpPr>
          <a:xfrm>
            <a:off x="4126963" y="1332444"/>
            <a:ext cx="1446728" cy="1459373"/>
            <a:chOff x="3095029" y="983456"/>
            <a:chExt cx="967979" cy="976313"/>
          </a:xfrm>
        </p:grpSpPr>
        <p:sp>
          <p:nvSpPr>
            <p:cNvPr id="189" name="Oval 10"/>
            <p:cNvSpPr>
              <a:spLocks noChangeArrowheads="1"/>
            </p:cNvSpPr>
            <p:nvPr/>
          </p:nvSpPr>
          <p:spPr bwMode="auto">
            <a:xfrm>
              <a:off x="3095029" y="983456"/>
              <a:ext cx="967979" cy="97631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90" name="Oval 15"/>
            <p:cNvSpPr>
              <a:spLocks noChangeArrowheads="1"/>
            </p:cNvSpPr>
            <p:nvPr/>
          </p:nvSpPr>
          <p:spPr bwMode="auto">
            <a:xfrm>
              <a:off x="3167657" y="1056083"/>
              <a:ext cx="822722" cy="823913"/>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91" name="Oval 18"/>
            <p:cNvSpPr>
              <a:spLocks noChangeArrowheads="1"/>
            </p:cNvSpPr>
            <p:nvPr/>
          </p:nvSpPr>
          <p:spPr bwMode="auto">
            <a:xfrm>
              <a:off x="3229569" y="1117996"/>
              <a:ext cx="704850" cy="70604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92" name="Freeform 27"/>
            <p:cNvSpPr/>
            <p:nvPr/>
          </p:nvSpPr>
          <p:spPr bwMode="auto">
            <a:xfrm>
              <a:off x="3371255" y="1473993"/>
              <a:ext cx="421481" cy="191691"/>
            </a:xfrm>
            <a:custGeom>
              <a:avLst/>
              <a:gdLst>
                <a:gd name="T0" fmla="*/ 0 w 75"/>
                <a:gd name="T1" fmla="*/ 16 h 34"/>
                <a:gd name="T2" fmla="*/ 7 w 75"/>
                <a:gd name="T3" fmla="*/ 5 h 34"/>
                <a:gd name="T4" fmla="*/ 25 w 75"/>
                <a:gd name="T5" fmla="*/ 0 h 34"/>
                <a:gd name="T6" fmla="*/ 37 w 75"/>
                <a:gd name="T7" fmla="*/ 21 h 34"/>
                <a:gd name="T8" fmla="*/ 50 w 75"/>
                <a:gd name="T9" fmla="*/ 0 h 34"/>
                <a:gd name="T10" fmla="*/ 67 w 75"/>
                <a:gd name="T11" fmla="*/ 5 h 34"/>
                <a:gd name="T12" fmla="*/ 75 w 75"/>
                <a:gd name="T13" fmla="*/ 16 h 34"/>
                <a:gd name="T14" fmla="*/ 75 w 75"/>
                <a:gd name="T15" fmla="*/ 34 h 34"/>
                <a:gd name="T16" fmla="*/ 37 w 75"/>
                <a:gd name="T17" fmla="*/ 34 h 34"/>
                <a:gd name="T18" fmla="*/ 0 w 75"/>
                <a:gd name="T19" fmla="*/ 34 h 34"/>
                <a:gd name="T20" fmla="*/ 0 w 75"/>
                <a:gd name="T21" fmla="*/ 1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34">
                  <a:moveTo>
                    <a:pt x="0" y="16"/>
                  </a:moveTo>
                  <a:cubicBezTo>
                    <a:pt x="0" y="11"/>
                    <a:pt x="2" y="7"/>
                    <a:pt x="7" y="5"/>
                  </a:cubicBezTo>
                  <a:cubicBezTo>
                    <a:pt x="25" y="0"/>
                    <a:pt x="25" y="0"/>
                    <a:pt x="25" y="0"/>
                  </a:cubicBezTo>
                  <a:cubicBezTo>
                    <a:pt x="37" y="21"/>
                    <a:pt x="37" y="21"/>
                    <a:pt x="37" y="21"/>
                  </a:cubicBezTo>
                  <a:cubicBezTo>
                    <a:pt x="50" y="0"/>
                    <a:pt x="50" y="0"/>
                    <a:pt x="50" y="0"/>
                  </a:cubicBezTo>
                  <a:cubicBezTo>
                    <a:pt x="67" y="5"/>
                    <a:pt x="67" y="5"/>
                    <a:pt x="67" y="5"/>
                  </a:cubicBezTo>
                  <a:cubicBezTo>
                    <a:pt x="72" y="7"/>
                    <a:pt x="75" y="11"/>
                    <a:pt x="75" y="16"/>
                  </a:cubicBezTo>
                  <a:cubicBezTo>
                    <a:pt x="75" y="34"/>
                    <a:pt x="75" y="34"/>
                    <a:pt x="75" y="34"/>
                  </a:cubicBezTo>
                  <a:cubicBezTo>
                    <a:pt x="37" y="34"/>
                    <a:pt x="37" y="34"/>
                    <a:pt x="37" y="34"/>
                  </a:cubicBezTo>
                  <a:cubicBezTo>
                    <a:pt x="0" y="34"/>
                    <a:pt x="0" y="34"/>
                    <a:pt x="0" y="34"/>
                  </a:cubicBezTo>
                  <a:cubicBezTo>
                    <a:pt x="0" y="16"/>
                    <a:pt x="0" y="16"/>
                    <a:pt x="0" y="16"/>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p>
          </p:txBody>
        </p:sp>
        <p:sp>
          <p:nvSpPr>
            <p:cNvPr id="193" name="Freeform 28"/>
            <p:cNvSpPr/>
            <p:nvPr/>
          </p:nvSpPr>
          <p:spPr bwMode="auto">
            <a:xfrm>
              <a:off x="3483173" y="1243013"/>
              <a:ext cx="197644" cy="230981"/>
            </a:xfrm>
            <a:custGeom>
              <a:avLst/>
              <a:gdLst>
                <a:gd name="T0" fmla="*/ 17 w 35"/>
                <a:gd name="T1" fmla="*/ 41 h 41"/>
                <a:gd name="T2" fmla="*/ 5 w 35"/>
                <a:gd name="T3" fmla="*/ 32 h 41"/>
                <a:gd name="T4" fmla="*/ 1 w 35"/>
                <a:gd name="T5" fmla="*/ 12 h 41"/>
                <a:gd name="T6" fmla="*/ 17 w 35"/>
                <a:gd name="T7" fmla="*/ 0 h 41"/>
                <a:gd name="T8" fmla="*/ 33 w 35"/>
                <a:gd name="T9" fmla="*/ 12 h 41"/>
                <a:gd name="T10" fmla="*/ 29 w 35"/>
                <a:gd name="T11" fmla="*/ 32 h 41"/>
                <a:gd name="T12" fmla="*/ 17 w 35"/>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35" h="41">
                  <a:moveTo>
                    <a:pt x="17" y="41"/>
                  </a:moveTo>
                  <a:cubicBezTo>
                    <a:pt x="12" y="41"/>
                    <a:pt x="8" y="37"/>
                    <a:pt x="5" y="32"/>
                  </a:cubicBezTo>
                  <a:cubicBezTo>
                    <a:pt x="1" y="26"/>
                    <a:pt x="0" y="18"/>
                    <a:pt x="1" y="12"/>
                  </a:cubicBezTo>
                  <a:cubicBezTo>
                    <a:pt x="3" y="5"/>
                    <a:pt x="8" y="0"/>
                    <a:pt x="17" y="0"/>
                  </a:cubicBezTo>
                  <a:cubicBezTo>
                    <a:pt x="26" y="0"/>
                    <a:pt x="31" y="5"/>
                    <a:pt x="33" y="12"/>
                  </a:cubicBezTo>
                  <a:cubicBezTo>
                    <a:pt x="35" y="18"/>
                    <a:pt x="33" y="26"/>
                    <a:pt x="29" y="32"/>
                  </a:cubicBezTo>
                  <a:cubicBezTo>
                    <a:pt x="26" y="37"/>
                    <a:pt x="22" y="41"/>
                    <a:pt x="17" y="41"/>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p>
          </p:txBody>
        </p:sp>
        <p:sp>
          <p:nvSpPr>
            <p:cNvPr id="194" name="Freeform 29"/>
            <p:cNvSpPr/>
            <p:nvPr/>
          </p:nvSpPr>
          <p:spPr bwMode="auto">
            <a:xfrm>
              <a:off x="3646288" y="1575196"/>
              <a:ext cx="84535" cy="57150"/>
            </a:xfrm>
            <a:custGeom>
              <a:avLst/>
              <a:gdLst>
                <a:gd name="T0" fmla="*/ 2 w 15"/>
                <a:gd name="T1" fmla="*/ 0 h 10"/>
                <a:gd name="T2" fmla="*/ 14 w 15"/>
                <a:gd name="T3" fmla="*/ 0 h 10"/>
                <a:gd name="T4" fmla="*/ 15 w 15"/>
                <a:gd name="T5" fmla="*/ 2 h 10"/>
                <a:gd name="T6" fmla="*/ 15 w 15"/>
                <a:gd name="T7" fmla="*/ 8 h 10"/>
                <a:gd name="T8" fmla="*/ 14 w 15"/>
                <a:gd name="T9" fmla="*/ 10 h 10"/>
                <a:gd name="T10" fmla="*/ 2 w 15"/>
                <a:gd name="T11" fmla="*/ 10 h 10"/>
                <a:gd name="T12" fmla="*/ 0 w 15"/>
                <a:gd name="T13" fmla="*/ 8 h 10"/>
                <a:gd name="T14" fmla="*/ 0 w 15"/>
                <a:gd name="T15" fmla="*/ 2 h 10"/>
                <a:gd name="T16" fmla="*/ 2 w 15"/>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0">
                  <a:moveTo>
                    <a:pt x="2" y="0"/>
                  </a:moveTo>
                  <a:cubicBezTo>
                    <a:pt x="14" y="0"/>
                    <a:pt x="14" y="0"/>
                    <a:pt x="14" y="0"/>
                  </a:cubicBezTo>
                  <a:cubicBezTo>
                    <a:pt x="15" y="0"/>
                    <a:pt x="15" y="1"/>
                    <a:pt x="15" y="2"/>
                  </a:cubicBezTo>
                  <a:cubicBezTo>
                    <a:pt x="15" y="8"/>
                    <a:pt x="15" y="8"/>
                    <a:pt x="15" y="8"/>
                  </a:cubicBezTo>
                  <a:cubicBezTo>
                    <a:pt x="15" y="9"/>
                    <a:pt x="15" y="10"/>
                    <a:pt x="14" y="10"/>
                  </a:cubicBezTo>
                  <a:cubicBezTo>
                    <a:pt x="2" y="10"/>
                    <a:pt x="2" y="10"/>
                    <a:pt x="2" y="10"/>
                  </a:cubicBezTo>
                  <a:cubicBezTo>
                    <a:pt x="1" y="10"/>
                    <a:pt x="0" y="9"/>
                    <a:pt x="0" y="8"/>
                  </a:cubicBezTo>
                  <a:cubicBezTo>
                    <a:pt x="0" y="2"/>
                    <a:pt x="0" y="2"/>
                    <a:pt x="0" y="2"/>
                  </a:cubicBezTo>
                  <a:cubicBezTo>
                    <a:pt x="0" y="1"/>
                    <a:pt x="1" y="0"/>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p>
          </p:txBody>
        </p:sp>
      </p:grpSp>
      <p:sp>
        <p:nvSpPr>
          <p:cNvPr id="195" name="文本框 83"/>
          <p:cNvSpPr txBox="1"/>
          <p:nvPr/>
        </p:nvSpPr>
        <p:spPr>
          <a:xfrm>
            <a:off x="1584087" y="2868614"/>
            <a:ext cx="1313162" cy="369322"/>
          </a:xfrm>
          <a:prstGeom prst="rect">
            <a:avLst/>
          </a:prstGeom>
          <a:noFill/>
        </p:spPr>
        <p:txBody>
          <a:bodyPr wrap="none" lIns="91431" tIns="45715" rIns="91431" bIns="45715" rtlCol="0">
            <a:spAutoFit/>
          </a:bodyPr>
          <a:lstStyle/>
          <a:p>
            <a:r>
              <a:rPr lang="zh-CN" altLang="en-US" b="1" spc="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我是标题</a:t>
            </a:r>
          </a:p>
        </p:txBody>
      </p:sp>
      <p:sp>
        <p:nvSpPr>
          <p:cNvPr id="196" name="文本框 57"/>
          <p:cNvSpPr txBox="1"/>
          <p:nvPr/>
        </p:nvSpPr>
        <p:spPr>
          <a:xfrm>
            <a:off x="4033124" y="2868614"/>
            <a:ext cx="1313162" cy="369322"/>
          </a:xfrm>
          <a:prstGeom prst="rect">
            <a:avLst/>
          </a:prstGeom>
          <a:noFill/>
        </p:spPr>
        <p:txBody>
          <a:bodyPr wrap="none" lIns="91431" tIns="45715" rIns="91431" bIns="45715" rtlCol="0">
            <a:spAutoFit/>
          </a:bodyPr>
          <a:lstStyle/>
          <a:p>
            <a:r>
              <a:rPr lang="zh-CN" altLang="en-US" b="1" spc="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我是标题</a:t>
            </a:r>
          </a:p>
        </p:txBody>
      </p:sp>
      <p:sp>
        <p:nvSpPr>
          <p:cNvPr id="197" name="文本框 58"/>
          <p:cNvSpPr txBox="1"/>
          <p:nvPr/>
        </p:nvSpPr>
        <p:spPr>
          <a:xfrm>
            <a:off x="9026393" y="2868614"/>
            <a:ext cx="1313162" cy="369322"/>
          </a:xfrm>
          <a:prstGeom prst="rect">
            <a:avLst/>
          </a:prstGeom>
          <a:noFill/>
        </p:spPr>
        <p:txBody>
          <a:bodyPr wrap="none" lIns="91431" tIns="45715" rIns="91431" bIns="45715" rtlCol="0">
            <a:spAutoFit/>
          </a:bodyPr>
          <a:lstStyle/>
          <a:p>
            <a:r>
              <a:rPr lang="zh-CN" altLang="en-US" b="1" spc="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我是标题</a:t>
            </a:r>
          </a:p>
        </p:txBody>
      </p:sp>
      <p:sp>
        <p:nvSpPr>
          <p:cNvPr id="198" name="文本框 59"/>
          <p:cNvSpPr txBox="1"/>
          <p:nvPr/>
        </p:nvSpPr>
        <p:spPr>
          <a:xfrm>
            <a:off x="6545107" y="2868614"/>
            <a:ext cx="1313162" cy="369322"/>
          </a:xfrm>
          <a:prstGeom prst="rect">
            <a:avLst/>
          </a:prstGeom>
          <a:noFill/>
        </p:spPr>
        <p:txBody>
          <a:bodyPr wrap="none" lIns="91431" tIns="45715" rIns="91431" bIns="45715" rtlCol="0">
            <a:spAutoFit/>
          </a:bodyPr>
          <a:lstStyle/>
          <a:p>
            <a:r>
              <a:rPr lang="zh-CN" altLang="en-US" b="1" spc="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我是标题</a:t>
            </a:r>
          </a:p>
        </p:txBody>
      </p:sp>
      <p:sp>
        <p:nvSpPr>
          <p:cNvPr id="199" name="文本框 58"/>
          <p:cNvSpPr txBox="1"/>
          <p:nvPr/>
        </p:nvSpPr>
        <p:spPr>
          <a:xfrm>
            <a:off x="1422695" y="3556431"/>
            <a:ext cx="1943031" cy="1918464"/>
          </a:xfrm>
          <a:prstGeom prst="rect">
            <a:avLst/>
          </a:prstGeom>
          <a:noFill/>
        </p:spPr>
        <p:txBody>
          <a:bodyPr wrap="square" lIns="91431" tIns="45715" rIns="91431" bIns="45715" rtlCol="0">
            <a:spAutoFit/>
          </a:bodyPr>
          <a:lstStyle/>
          <a:p>
            <a:pPr marL="48260" algn="just">
              <a:spcAft>
                <a:spcPts val="800"/>
              </a:spcAft>
            </a:pPr>
            <a:r>
              <a:rPr lang="zh-CN" altLang="en-US" sz="1400" dirty="0">
                <a:solidFill>
                  <a:schemeClr val="bg1"/>
                </a:solidFill>
                <a:latin typeface="微软雅黑" panose="020B0503020204020204" pitchFamily="34" charset="-122"/>
                <a:ea typeface="微软雅黑" panose="020B0503020204020204" pitchFamily="34" charset="-122"/>
              </a:rPr>
              <a:t>这里输入您的文这里输入您的文字这里输入您的文字这里输入您的文字</a:t>
            </a:r>
            <a:endParaRPr lang="en-US" altLang="zh-CN" sz="1400" dirty="0">
              <a:solidFill>
                <a:schemeClr val="bg1"/>
              </a:solidFill>
              <a:latin typeface="微软雅黑" panose="020B0503020204020204" pitchFamily="34" charset="-122"/>
              <a:ea typeface="微软雅黑" panose="020B0503020204020204" pitchFamily="34" charset="-122"/>
            </a:endParaRPr>
          </a:p>
          <a:p>
            <a:pPr marL="48260" algn="just">
              <a:spcAft>
                <a:spcPts val="800"/>
              </a:spcAft>
            </a:pPr>
            <a:r>
              <a:rPr lang="zh-CN" altLang="en-US" sz="1400" dirty="0">
                <a:solidFill>
                  <a:schemeClr val="bg1"/>
                </a:solidFill>
                <a:latin typeface="微软雅黑" panose="020B0503020204020204" pitchFamily="34" charset="-122"/>
              </a:rPr>
              <a:t>这里输入您的文这里输入您的文字这里输入您的文字这里输入您的文字</a:t>
            </a:r>
            <a:endParaRPr lang="en-US" altLang="zh-CN" sz="1400" dirty="0">
              <a:solidFill>
                <a:schemeClr val="bg1"/>
              </a:solidFill>
              <a:latin typeface="微软雅黑" panose="020B0503020204020204" pitchFamily="34" charset="-122"/>
            </a:endParaRPr>
          </a:p>
        </p:txBody>
      </p:sp>
      <p:sp>
        <p:nvSpPr>
          <p:cNvPr id="200" name="文本框 58"/>
          <p:cNvSpPr txBox="1"/>
          <p:nvPr/>
        </p:nvSpPr>
        <p:spPr>
          <a:xfrm>
            <a:off x="3911571" y="3556431"/>
            <a:ext cx="1943031" cy="1918464"/>
          </a:xfrm>
          <a:prstGeom prst="rect">
            <a:avLst/>
          </a:prstGeom>
          <a:noFill/>
        </p:spPr>
        <p:txBody>
          <a:bodyPr wrap="square" lIns="91431" tIns="45715" rIns="91431" bIns="45715" rtlCol="0">
            <a:spAutoFit/>
          </a:bodyPr>
          <a:lstStyle/>
          <a:p>
            <a:pPr marL="48260" algn="just">
              <a:spcAft>
                <a:spcPts val="800"/>
              </a:spcAft>
            </a:pPr>
            <a:r>
              <a:rPr lang="zh-CN" altLang="en-US" sz="1400" dirty="0">
                <a:solidFill>
                  <a:schemeClr val="bg1"/>
                </a:solidFill>
                <a:latin typeface="微软雅黑" panose="020B0503020204020204" pitchFamily="34" charset="-122"/>
              </a:rPr>
              <a:t>这里输入您的文这里输入您的文字这里输入您的文字这里输入您的文字</a:t>
            </a:r>
            <a:endParaRPr lang="en-US" altLang="zh-CN" sz="1400" dirty="0">
              <a:solidFill>
                <a:schemeClr val="bg1"/>
              </a:solidFill>
              <a:latin typeface="微软雅黑" panose="020B0503020204020204" pitchFamily="34" charset="-122"/>
            </a:endParaRPr>
          </a:p>
          <a:p>
            <a:pPr marL="48260" algn="just">
              <a:spcAft>
                <a:spcPts val="800"/>
              </a:spcAft>
            </a:pPr>
            <a:r>
              <a:rPr lang="zh-CN" altLang="en-US" sz="1400" dirty="0">
                <a:solidFill>
                  <a:schemeClr val="bg1"/>
                </a:solidFill>
                <a:latin typeface="微软雅黑" panose="020B0503020204020204" pitchFamily="34" charset="-122"/>
              </a:rPr>
              <a:t>这里输入您的文这里输入您的文字这里输入您的文字这里输入您的文字</a:t>
            </a:r>
            <a:endParaRPr lang="en-US" altLang="zh-CN" sz="1400" dirty="0">
              <a:solidFill>
                <a:schemeClr val="bg1"/>
              </a:solidFill>
              <a:latin typeface="微软雅黑" panose="020B0503020204020204" pitchFamily="34" charset="-122"/>
            </a:endParaRPr>
          </a:p>
        </p:txBody>
      </p:sp>
      <p:sp>
        <p:nvSpPr>
          <p:cNvPr id="201" name="文本框 58"/>
          <p:cNvSpPr txBox="1"/>
          <p:nvPr/>
        </p:nvSpPr>
        <p:spPr>
          <a:xfrm>
            <a:off x="6387748" y="3556431"/>
            <a:ext cx="1943031" cy="1918464"/>
          </a:xfrm>
          <a:prstGeom prst="rect">
            <a:avLst/>
          </a:prstGeom>
          <a:noFill/>
        </p:spPr>
        <p:txBody>
          <a:bodyPr wrap="square" lIns="91431" tIns="45715" rIns="91431" bIns="45715" rtlCol="0">
            <a:spAutoFit/>
          </a:bodyPr>
          <a:lstStyle/>
          <a:p>
            <a:pPr marL="48260" algn="just">
              <a:spcAft>
                <a:spcPts val="800"/>
              </a:spcAft>
            </a:pPr>
            <a:r>
              <a:rPr lang="zh-CN" altLang="en-US" sz="1400" dirty="0">
                <a:solidFill>
                  <a:schemeClr val="bg1"/>
                </a:solidFill>
                <a:latin typeface="微软雅黑" panose="020B0503020204020204" pitchFamily="34" charset="-122"/>
              </a:rPr>
              <a:t>这里输入您的文这里输入您的文字这里输入您的文字这里输入您的文字</a:t>
            </a:r>
            <a:endParaRPr lang="en-US" altLang="zh-CN" sz="1400" dirty="0">
              <a:solidFill>
                <a:schemeClr val="bg1"/>
              </a:solidFill>
              <a:latin typeface="微软雅黑" panose="020B0503020204020204" pitchFamily="34" charset="-122"/>
            </a:endParaRPr>
          </a:p>
          <a:p>
            <a:pPr marL="48260" algn="just">
              <a:spcAft>
                <a:spcPts val="800"/>
              </a:spcAft>
            </a:pPr>
            <a:r>
              <a:rPr lang="zh-CN" altLang="en-US" sz="1400" dirty="0">
                <a:solidFill>
                  <a:schemeClr val="bg1"/>
                </a:solidFill>
                <a:latin typeface="微软雅黑" panose="020B0503020204020204" pitchFamily="34" charset="-122"/>
              </a:rPr>
              <a:t>这里输入您的文这里输入您的文字这里输入您的文字这里输入您的文字</a:t>
            </a:r>
            <a:endParaRPr lang="en-US" altLang="zh-CN" sz="1400" dirty="0">
              <a:solidFill>
                <a:schemeClr val="bg1"/>
              </a:solidFill>
              <a:latin typeface="微软雅黑" panose="020B0503020204020204" pitchFamily="34" charset="-122"/>
            </a:endParaRPr>
          </a:p>
        </p:txBody>
      </p:sp>
      <p:sp>
        <p:nvSpPr>
          <p:cNvPr id="202" name="文本框 58"/>
          <p:cNvSpPr txBox="1"/>
          <p:nvPr/>
        </p:nvSpPr>
        <p:spPr>
          <a:xfrm>
            <a:off x="8889323" y="3556431"/>
            <a:ext cx="1943031" cy="1918464"/>
          </a:xfrm>
          <a:prstGeom prst="rect">
            <a:avLst/>
          </a:prstGeom>
          <a:noFill/>
        </p:spPr>
        <p:txBody>
          <a:bodyPr wrap="square" lIns="91431" tIns="45715" rIns="91431" bIns="45715" rtlCol="0">
            <a:spAutoFit/>
          </a:bodyPr>
          <a:lstStyle/>
          <a:p>
            <a:pPr marL="48260" algn="just">
              <a:spcAft>
                <a:spcPts val="800"/>
              </a:spcAft>
            </a:pPr>
            <a:r>
              <a:rPr lang="zh-CN" altLang="en-US" sz="1400" dirty="0">
                <a:solidFill>
                  <a:schemeClr val="bg1"/>
                </a:solidFill>
                <a:latin typeface="微软雅黑" panose="020B0503020204020204" pitchFamily="34" charset="-122"/>
              </a:rPr>
              <a:t>这里输入您的文这里输入您的文字这里输入您的文字这里输入您的文字</a:t>
            </a:r>
            <a:endParaRPr lang="en-US" altLang="zh-CN" sz="1400" dirty="0">
              <a:solidFill>
                <a:schemeClr val="bg1"/>
              </a:solidFill>
              <a:latin typeface="微软雅黑" panose="020B0503020204020204" pitchFamily="34" charset="-122"/>
            </a:endParaRPr>
          </a:p>
          <a:p>
            <a:pPr marL="48260" algn="just">
              <a:spcAft>
                <a:spcPts val="800"/>
              </a:spcAft>
            </a:pPr>
            <a:r>
              <a:rPr lang="zh-CN" altLang="en-US" sz="1400" dirty="0">
                <a:solidFill>
                  <a:schemeClr val="bg1"/>
                </a:solidFill>
                <a:latin typeface="微软雅黑" panose="020B0503020204020204" pitchFamily="34" charset="-122"/>
              </a:rPr>
              <a:t>这里输入您的文这里输入您的文字这里输入您的文字这里输入您的文字</a:t>
            </a:r>
            <a:endParaRPr lang="en-US" altLang="zh-CN" sz="1400" dirty="0">
              <a:solidFill>
                <a:schemeClr val="bg1"/>
              </a:solidFill>
              <a:latin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165"/>
                                        </p:tgtEl>
                                        <p:attrNameLst>
                                          <p:attrName>style.visibility</p:attrName>
                                        </p:attrNameLst>
                                      </p:cBhvr>
                                      <p:to>
                                        <p:strVal val="visible"/>
                                      </p:to>
                                    </p:set>
                                    <p:animEffect transition="in" filter="fade">
                                      <p:cBhvr>
                                        <p:cTn id="7" dur="500"/>
                                        <p:tgtEl>
                                          <p:spTgt spid="165"/>
                                        </p:tgtEl>
                                      </p:cBhvr>
                                    </p:animEffect>
                                    <p:anim calcmode="lin" valueType="num">
                                      <p:cBhvr>
                                        <p:cTn id="8" dur="500" fill="hold"/>
                                        <p:tgtEl>
                                          <p:spTgt spid="165"/>
                                        </p:tgtEl>
                                        <p:attrNameLst>
                                          <p:attrName>ppt_x</p:attrName>
                                        </p:attrNameLst>
                                      </p:cBhvr>
                                      <p:tavLst>
                                        <p:tav tm="0">
                                          <p:val>
                                            <p:strVal val="#ppt_x"/>
                                          </p:val>
                                        </p:tav>
                                        <p:tav tm="100000">
                                          <p:val>
                                            <p:strVal val="#ppt_x"/>
                                          </p:val>
                                        </p:tav>
                                      </p:tavLst>
                                    </p:anim>
                                    <p:anim calcmode="lin" valueType="num">
                                      <p:cBhvr>
                                        <p:cTn id="9" dur="450" decel="100000" fill="hold"/>
                                        <p:tgtEl>
                                          <p:spTgt spid="165"/>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165"/>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30" presetClass="entr" presetSubtype="0" fill="hold" nodeType="afterEffect">
                                  <p:stCondLst>
                                    <p:cond delay="0"/>
                                  </p:stCondLst>
                                  <p:childTnLst>
                                    <p:set>
                                      <p:cBhvr>
                                        <p:cTn id="13" dur="1" fill="hold">
                                          <p:stCondLst>
                                            <p:cond delay="0"/>
                                          </p:stCondLst>
                                        </p:cTn>
                                        <p:tgtEl>
                                          <p:spTgt spid="182"/>
                                        </p:tgtEl>
                                        <p:attrNameLst>
                                          <p:attrName>style.visibility</p:attrName>
                                        </p:attrNameLst>
                                      </p:cBhvr>
                                      <p:to>
                                        <p:strVal val="visible"/>
                                      </p:to>
                                    </p:set>
                                    <p:animEffect transition="in" filter="fade">
                                      <p:cBhvr>
                                        <p:cTn id="14" dur="400" decel="100000"/>
                                        <p:tgtEl>
                                          <p:spTgt spid="182"/>
                                        </p:tgtEl>
                                      </p:cBhvr>
                                    </p:animEffect>
                                    <p:anim calcmode="lin" valueType="num">
                                      <p:cBhvr>
                                        <p:cTn id="15" dur="400" decel="100000" fill="hold"/>
                                        <p:tgtEl>
                                          <p:spTgt spid="182"/>
                                        </p:tgtEl>
                                        <p:attrNameLst>
                                          <p:attrName>style.rotation</p:attrName>
                                        </p:attrNameLst>
                                      </p:cBhvr>
                                      <p:tavLst>
                                        <p:tav tm="0">
                                          <p:val>
                                            <p:fltVal val="-90"/>
                                          </p:val>
                                        </p:tav>
                                        <p:tav tm="100000">
                                          <p:val>
                                            <p:fltVal val="0"/>
                                          </p:val>
                                        </p:tav>
                                      </p:tavLst>
                                    </p:anim>
                                    <p:anim calcmode="lin" valueType="num">
                                      <p:cBhvr>
                                        <p:cTn id="16" dur="400" decel="100000" fill="hold"/>
                                        <p:tgtEl>
                                          <p:spTgt spid="182"/>
                                        </p:tgtEl>
                                        <p:attrNameLst>
                                          <p:attrName>ppt_x</p:attrName>
                                        </p:attrNameLst>
                                      </p:cBhvr>
                                      <p:tavLst>
                                        <p:tav tm="0">
                                          <p:val>
                                            <p:strVal val="#ppt_x+0.4"/>
                                          </p:val>
                                        </p:tav>
                                        <p:tav tm="100000">
                                          <p:val>
                                            <p:strVal val="#ppt_x-0.05"/>
                                          </p:val>
                                        </p:tav>
                                      </p:tavLst>
                                    </p:anim>
                                    <p:anim calcmode="lin" valueType="num">
                                      <p:cBhvr>
                                        <p:cTn id="17" dur="400" decel="100000" fill="hold"/>
                                        <p:tgtEl>
                                          <p:spTgt spid="182"/>
                                        </p:tgtEl>
                                        <p:attrNameLst>
                                          <p:attrName>ppt_y</p:attrName>
                                        </p:attrNameLst>
                                      </p:cBhvr>
                                      <p:tavLst>
                                        <p:tav tm="0">
                                          <p:val>
                                            <p:strVal val="#ppt_y-0.4"/>
                                          </p:val>
                                        </p:tav>
                                        <p:tav tm="100000">
                                          <p:val>
                                            <p:strVal val="#ppt_y+0.1"/>
                                          </p:val>
                                        </p:tav>
                                      </p:tavLst>
                                    </p:anim>
                                    <p:anim calcmode="lin" valueType="num">
                                      <p:cBhvr>
                                        <p:cTn id="18" dur="100" accel="100000" fill="hold">
                                          <p:stCondLst>
                                            <p:cond delay="400"/>
                                          </p:stCondLst>
                                        </p:cTn>
                                        <p:tgtEl>
                                          <p:spTgt spid="182"/>
                                        </p:tgtEl>
                                        <p:attrNameLst>
                                          <p:attrName>ppt_x</p:attrName>
                                        </p:attrNameLst>
                                      </p:cBhvr>
                                      <p:tavLst>
                                        <p:tav tm="0">
                                          <p:val>
                                            <p:strVal val="#ppt_x-0.05"/>
                                          </p:val>
                                        </p:tav>
                                        <p:tav tm="100000">
                                          <p:val>
                                            <p:strVal val="#ppt_x"/>
                                          </p:val>
                                        </p:tav>
                                      </p:tavLst>
                                    </p:anim>
                                    <p:anim calcmode="lin" valueType="num">
                                      <p:cBhvr>
                                        <p:cTn id="19" dur="100" accel="100000" fill="hold">
                                          <p:stCondLst>
                                            <p:cond delay="400"/>
                                          </p:stCondLst>
                                        </p:cTn>
                                        <p:tgtEl>
                                          <p:spTgt spid="182"/>
                                        </p:tgtEl>
                                        <p:attrNameLst>
                                          <p:attrName>ppt_y</p:attrName>
                                        </p:attrNameLst>
                                      </p:cBhvr>
                                      <p:tavLst>
                                        <p:tav tm="0">
                                          <p:val>
                                            <p:strVal val="#ppt_y+0.1"/>
                                          </p:val>
                                        </p:tav>
                                        <p:tav tm="100000">
                                          <p:val>
                                            <p:strVal val="#ppt_y"/>
                                          </p:val>
                                        </p:tav>
                                      </p:tavLst>
                                    </p:anim>
                                  </p:childTnLst>
                                </p:cTn>
                              </p:par>
                            </p:childTnLst>
                          </p:cTn>
                        </p:par>
                        <p:par>
                          <p:cTn id="20" fill="hold">
                            <p:stCondLst>
                              <p:cond delay="1000"/>
                            </p:stCondLst>
                            <p:childTnLst>
                              <p:par>
                                <p:cTn id="21" presetID="55" presetClass="entr" presetSubtype="0" fill="hold" grpId="0" nodeType="afterEffect">
                                  <p:stCondLst>
                                    <p:cond delay="0"/>
                                  </p:stCondLst>
                                  <p:childTnLst>
                                    <p:set>
                                      <p:cBhvr>
                                        <p:cTn id="22" dur="1" fill="hold">
                                          <p:stCondLst>
                                            <p:cond delay="0"/>
                                          </p:stCondLst>
                                        </p:cTn>
                                        <p:tgtEl>
                                          <p:spTgt spid="195"/>
                                        </p:tgtEl>
                                        <p:attrNameLst>
                                          <p:attrName>style.visibility</p:attrName>
                                        </p:attrNameLst>
                                      </p:cBhvr>
                                      <p:to>
                                        <p:strVal val="visible"/>
                                      </p:to>
                                    </p:set>
                                    <p:anim calcmode="lin" valueType="num">
                                      <p:cBhvr>
                                        <p:cTn id="23" dur="350" fill="hold"/>
                                        <p:tgtEl>
                                          <p:spTgt spid="195"/>
                                        </p:tgtEl>
                                        <p:attrNameLst>
                                          <p:attrName>ppt_w</p:attrName>
                                        </p:attrNameLst>
                                      </p:cBhvr>
                                      <p:tavLst>
                                        <p:tav tm="0">
                                          <p:val>
                                            <p:strVal val="#ppt_w*0.70"/>
                                          </p:val>
                                        </p:tav>
                                        <p:tav tm="100000">
                                          <p:val>
                                            <p:strVal val="#ppt_w"/>
                                          </p:val>
                                        </p:tav>
                                      </p:tavLst>
                                    </p:anim>
                                    <p:anim calcmode="lin" valueType="num">
                                      <p:cBhvr>
                                        <p:cTn id="24" dur="350" fill="hold"/>
                                        <p:tgtEl>
                                          <p:spTgt spid="195"/>
                                        </p:tgtEl>
                                        <p:attrNameLst>
                                          <p:attrName>ppt_h</p:attrName>
                                        </p:attrNameLst>
                                      </p:cBhvr>
                                      <p:tavLst>
                                        <p:tav tm="0">
                                          <p:val>
                                            <p:strVal val="#ppt_h"/>
                                          </p:val>
                                        </p:tav>
                                        <p:tav tm="100000">
                                          <p:val>
                                            <p:strVal val="#ppt_h"/>
                                          </p:val>
                                        </p:tav>
                                      </p:tavLst>
                                    </p:anim>
                                    <p:animEffect transition="in" filter="fade">
                                      <p:cBhvr>
                                        <p:cTn id="25" dur="350"/>
                                        <p:tgtEl>
                                          <p:spTgt spid="195"/>
                                        </p:tgtEl>
                                      </p:cBhvr>
                                    </p:animEffect>
                                  </p:childTnLst>
                                </p:cTn>
                              </p:par>
                            </p:childTnLst>
                          </p:cTn>
                        </p:par>
                        <p:par>
                          <p:cTn id="26" fill="hold">
                            <p:stCondLst>
                              <p:cond delay="1500"/>
                            </p:stCondLst>
                            <p:childTnLst>
                              <p:par>
                                <p:cTn id="27" presetID="42" presetClass="entr" presetSubtype="0" fill="hold" grpId="0" nodeType="afterEffect">
                                  <p:stCondLst>
                                    <p:cond delay="0"/>
                                  </p:stCondLst>
                                  <p:childTnLst>
                                    <p:set>
                                      <p:cBhvr>
                                        <p:cTn id="28" dur="1" fill="hold">
                                          <p:stCondLst>
                                            <p:cond delay="0"/>
                                          </p:stCondLst>
                                        </p:cTn>
                                        <p:tgtEl>
                                          <p:spTgt spid="199"/>
                                        </p:tgtEl>
                                        <p:attrNameLst>
                                          <p:attrName>style.visibility</p:attrName>
                                        </p:attrNameLst>
                                      </p:cBhvr>
                                      <p:to>
                                        <p:strVal val="visible"/>
                                      </p:to>
                                    </p:set>
                                    <p:animEffect transition="in" filter="fade">
                                      <p:cBhvr>
                                        <p:cTn id="29" dur="500"/>
                                        <p:tgtEl>
                                          <p:spTgt spid="199"/>
                                        </p:tgtEl>
                                      </p:cBhvr>
                                    </p:animEffect>
                                    <p:anim calcmode="lin" valueType="num">
                                      <p:cBhvr>
                                        <p:cTn id="30" dur="500" fill="hold"/>
                                        <p:tgtEl>
                                          <p:spTgt spid="199"/>
                                        </p:tgtEl>
                                        <p:attrNameLst>
                                          <p:attrName>ppt_x</p:attrName>
                                        </p:attrNameLst>
                                      </p:cBhvr>
                                      <p:tavLst>
                                        <p:tav tm="0">
                                          <p:val>
                                            <p:strVal val="#ppt_x"/>
                                          </p:val>
                                        </p:tav>
                                        <p:tav tm="100000">
                                          <p:val>
                                            <p:strVal val="#ppt_x"/>
                                          </p:val>
                                        </p:tav>
                                      </p:tavLst>
                                    </p:anim>
                                    <p:anim calcmode="lin" valueType="num">
                                      <p:cBhvr>
                                        <p:cTn id="31" dur="500" fill="hold"/>
                                        <p:tgtEl>
                                          <p:spTgt spid="199"/>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37" presetClass="entr" presetSubtype="0" fill="hold" grpId="0" nodeType="afterEffect">
                                  <p:stCondLst>
                                    <p:cond delay="0"/>
                                  </p:stCondLst>
                                  <p:childTnLst>
                                    <p:set>
                                      <p:cBhvr>
                                        <p:cTn id="34" dur="1" fill="hold">
                                          <p:stCondLst>
                                            <p:cond delay="0"/>
                                          </p:stCondLst>
                                        </p:cTn>
                                        <p:tgtEl>
                                          <p:spTgt spid="166"/>
                                        </p:tgtEl>
                                        <p:attrNameLst>
                                          <p:attrName>style.visibility</p:attrName>
                                        </p:attrNameLst>
                                      </p:cBhvr>
                                      <p:to>
                                        <p:strVal val="visible"/>
                                      </p:to>
                                    </p:set>
                                    <p:animEffect transition="in" filter="fade">
                                      <p:cBhvr>
                                        <p:cTn id="35" dur="500"/>
                                        <p:tgtEl>
                                          <p:spTgt spid="166"/>
                                        </p:tgtEl>
                                      </p:cBhvr>
                                    </p:animEffect>
                                    <p:anim calcmode="lin" valueType="num">
                                      <p:cBhvr>
                                        <p:cTn id="36" dur="500" fill="hold"/>
                                        <p:tgtEl>
                                          <p:spTgt spid="166"/>
                                        </p:tgtEl>
                                        <p:attrNameLst>
                                          <p:attrName>ppt_x</p:attrName>
                                        </p:attrNameLst>
                                      </p:cBhvr>
                                      <p:tavLst>
                                        <p:tav tm="0">
                                          <p:val>
                                            <p:strVal val="#ppt_x"/>
                                          </p:val>
                                        </p:tav>
                                        <p:tav tm="100000">
                                          <p:val>
                                            <p:strVal val="#ppt_x"/>
                                          </p:val>
                                        </p:tav>
                                      </p:tavLst>
                                    </p:anim>
                                    <p:anim calcmode="lin" valueType="num">
                                      <p:cBhvr>
                                        <p:cTn id="37" dur="450" decel="100000" fill="hold"/>
                                        <p:tgtEl>
                                          <p:spTgt spid="166"/>
                                        </p:tgtEl>
                                        <p:attrNameLst>
                                          <p:attrName>ppt_y</p:attrName>
                                        </p:attrNameLst>
                                      </p:cBhvr>
                                      <p:tavLst>
                                        <p:tav tm="0">
                                          <p:val>
                                            <p:strVal val="#ppt_y+1"/>
                                          </p:val>
                                        </p:tav>
                                        <p:tav tm="100000">
                                          <p:val>
                                            <p:strVal val="#ppt_y-.03"/>
                                          </p:val>
                                        </p:tav>
                                      </p:tavLst>
                                    </p:anim>
                                    <p:anim calcmode="lin" valueType="num">
                                      <p:cBhvr>
                                        <p:cTn id="38" dur="50" accel="100000" fill="hold">
                                          <p:stCondLst>
                                            <p:cond delay="450"/>
                                          </p:stCondLst>
                                        </p:cTn>
                                        <p:tgtEl>
                                          <p:spTgt spid="166"/>
                                        </p:tgtEl>
                                        <p:attrNameLst>
                                          <p:attrName>ppt_y</p:attrName>
                                        </p:attrNameLst>
                                      </p:cBhvr>
                                      <p:tavLst>
                                        <p:tav tm="0">
                                          <p:val>
                                            <p:strVal val="#ppt_y-.03"/>
                                          </p:val>
                                        </p:tav>
                                        <p:tav tm="100000">
                                          <p:val>
                                            <p:strVal val="#ppt_y"/>
                                          </p:val>
                                        </p:tav>
                                      </p:tavLst>
                                    </p:anim>
                                  </p:childTnLst>
                                </p:cTn>
                              </p:par>
                            </p:childTnLst>
                          </p:cTn>
                        </p:par>
                        <p:par>
                          <p:cTn id="39" fill="hold">
                            <p:stCondLst>
                              <p:cond delay="2500"/>
                            </p:stCondLst>
                            <p:childTnLst>
                              <p:par>
                                <p:cTn id="40" presetID="30" presetClass="entr" presetSubtype="0" fill="hold" nodeType="afterEffect">
                                  <p:stCondLst>
                                    <p:cond delay="0"/>
                                  </p:stCondLst>
                                  <p:childTnLst>
                                    <p:set>
                                      <p:cBhvr>
                                        <p:cTn id="41" dur="1" fill="hold">
                                          <p:stCondLst>
                                            <p:cond delay="0"/>
                                          </p:stCondLst>
                                        </p:cTn>
                                        <p:tgtEl>
                                          <p:spTgt spid="188"/>
                                        </p:tgtEl>
                                        <p:attrNameLst>
                                          <p:attrName>style.visibility</p:attrName>
                                        </p:attrNameLst>
                                      </p:cBhvr>
                                      <p:to>
                                        <p:strVal val="visible"/>
                                      </p:to>
                                    </p:set>
                                    <p:animEffect transition="in" filter="fade">
                                      <p:cBhvr>
                                        <p:cTn id="42" dur="400" decel="100000"/>
                                        <p:tgtEl>
                                          <p:spTgt spid="188"/>
                                        </p:tgtEl>
                                      </p:cBhvr>
                                    </p:animEffect>
                                    <p:anim calcmode="lin" valueType="num">
                                      <p:cBhvr>
                                        <p:cTn id="43" dur="400" decel="100000" fill="hold"/>
                                        <p:tgtEl>
                                          <p:spTgt spid="188"/>
                                        </p:tgtEl>
                                        <p:attrNameLst>
                                          <p:attrName>style.rotation</p:attrName>
                                        </p:attrNameLst>
                                      </p:cBhvr>
                                      <p:tavLst>
                                        <p:tav tm="0">
                                          <p:val>
                                            <p:fltVal val="-90"/>
                                          </p:val>
                                        </p:tav>
                                        <p:tav tm="100000">
                                          <p:val>
                                            <p:fltVal val="0"/>
                                          </p:val>
                                        </p:tav>
                                      </p:tavLst>
                                    </p:anim>
                                    <p:anim calcmode="lin" valueType="num">
                                      <p:cBhvr>
                                        <p:cTn id="44" dur="400" decel="100000" fill="hold"/>
                                        <p:tgtEl>
                                          <p:spTgt spid="188"/>
                                        </p:tgtEl>
                                        <p:attrNameLst>
                                          <p:attrName>ppt_x</p:attrName>
                                        </p:attrNameLst>
                                      </p:cBhvr>
                                      <p:tavLst>
                                        <p:tav tm="0">
                                          <p:val>
                                            <p:strVal val="#ppt_x+0.4"/>
                                          </p:val>
                                        </p:tav>
                                        <p:tav tm="100000">
                                          <p:val>
                                            <p:strVal val="#ppt_x-0.05"/>
                                          </p:val>
                                        </p:tav>
                                      </p:tavLst>
                                    </p:anim>
                                    <p:anim calcmode="lin" valueType="num">
                                      <p:cBhvr>
                                        <p:cTn id="45" dur="400" decel="100000" fill="hold"/>
                                        <p:tgtEl>
                                          <p:spTgt spid="188"/>
                                        </p:tgtEl>
                                        <p:attrNameLst>
                                          <p:attrName>ppt_y</p:attrName>
                                        </p:attrNameLst>
                                      </p:cBhvr>
                                      <p:tavLst>
                                        <p:tav tm="0">
                                          <p:val>
                                            <p:strVal val="#ppt_y-0.4"/>
                                          </p:val>
                                        </p:tav>
                                        <p:tav tm="100000">
                                          <p:val>
                                            <p:strVal val="#ppt_y+0.1"/>
                                          </p:val>
                                        </p:tav>
                                      </p:tavLst>
                                    </p:anim>
                                    <p:anim calcmode="lin" valueType="num">
                                      <p:cBhvr>
                                        <p:cTn id="46" dur="100" accel="100000" fill="hold">
                                          <p:stCondLst>
                                            <p:cond delay="400"/>
                                          </p:stCondLst>
                                        </p:cTn>
                                        <p:tgtEl>
                                          <p:spTgt spid="188"/>
                                        </p:tgtEl>
                                        <p:attrNameLst>
                                          <p:attrName>ppt_x</p:attrName>
                                        </p:attrNameLst>
                                      </p:cBhvr>
                                      <p:tavLst>
                                        <p:tav tm="0">
                                          <p:val>
                                            <p:strVal val="#ppt_x-0.05"/>
                                          </p:val>
                                        </p:tav>
                                        <p:tav tm="100000">
                                          <p:val>
                                            <p:strVal val="#ppt_x"/>
                                          </p:val>
                                        </p:tav>
                                      </p:tavLst>
                                    </p:anim>
                                    <p:anim calcmode="lin" valueType="num">
                                      <p:cBhvr>
                                        <p:cTn id="47" dur="100" accel="100000" fill="hold">
                                          <p:stCondLst>
                                            <p:cond delay="400"/>
                                          </p:stCondLst>
                                        </p:cTn>
                                        <p:tgtEl>
                                          <p:spTgt spid="188"/>
                                        </p:tgtEl>
                                        <p:attrNameLst>
                                          <p:attrName>ppt_y</p:attrName>
                                        </p:attrNameLst>
                                      </p:cBhvr>
                                      <p:tavLst>
                                        <p:tav tm="0">
                                          <p:val>
                                            <p:strVal val="#ppt_y+0.1"/>
                                          </p:val>
                                        </p:tav>
                                        <p:tav tm="100000">
                                          <p:val>
                                            <p:strVal val="#ppt_y"/>
                                          </p:val>
                                        </p:tav>
                                      </p:tavLst>
                                    </p:anim>
                                  </p:childTnLst>
                                </p:cTn>
                              </p:par>
                            </p:childTnLst>
                          </p:cTn>
                        </p:par>
                        <p:par>
                          <p:cTn id="48" fill="hold">
                            <p:stCondLst>
                              <p:cond delay="3000"/>
                            </p:stCondLst>
                            <p:childTnLst>
                              <p:par>
                                <p:cTn id="49" presetID="55" presetClass="entr" presetSubtype="0" fill="hold" grpId="0" nodeType="afterEffect">
                                  <p:stCondLst>
                                    <p:cond delay="0"/>
                                  </p:stCondLst>
                                  <p:childTnLst>
                                    <p:set>
                                      <p:cBhvr>
                                        <p:cTn id="50" dur="1" fill="hold">
                                          <p:stCondLst>
                                            <p:cond delay="0"/>
                                          </p:stCondLst>
                                        </p:cTn>
                                        <p:tgtEl>
                                          <p:spTgt spid="196"/>
                                        </p:tgtEl>
                                        <p:attrNameLst>
                                          <p:attrName>style.visibility</p:attrName>
                                        </p:attrNameLst>
                                      </p:cBhvr>
                                      <p:to>
                                        <p:strVal val="visible"/>
                                      </p:to>
                                    </p:set>
                                    <p:anim calcmode="lin" valueType="num">
                                      <p:cBhvr>
                                        <p:cTn id="51" dur="350" fill="hold"/>
                                        <p:tgtEl>
                                          <p:spTgt spid="196"/>
                                        </p:tgtEl>
                                        <p:attrNameLst>
                                          <p:attrName>ppt_w</p:attrName>
                                        </p:attrNameLst>
                                      </p:cBhvr>
                                      <p:tavLst>
                                        <p:tav tm="0">
                                          <p:val>
                                            <p:strVal val="#ppt_w*0.70"/>
                                          </p:val>
                                        </p:tav>
                                        <p:tav tm="100000">
                                          <p:val>
                                            <p:strVal val="#ppt_w"/>
                                          </p:val>
                                        </p:tav>
                                      </p:tavLst>
                                    </p:anim>
                                    <p:anim calcmode="lin" valueType="num">
                                      <p:cBhvr>
                                        <p:cTn id="52" dur="350" fill="hold"/>
                                        <p:tgtEl>
                                          <p:spTgt spid="196"/>
                                        </p:tgtEl>
                                        <p:attrNameLst>
                                          <p:attrName>ppt_h</p:attrName>
                                        </p:attrNameLst>
                                      </p:cBhvr>
                                      <p:tavLst>
                                        <p:tav tm="0">
                                          <p:val>
                                            <p:strVal val="#ppt_h"/>
                                          </p:val>
                                        </p:tav>
                                        <p:tav tm="100000">
                                          <p:val>
                                            <p:strVal val="#ppt_h"/>
                                          </p:val>
                                        </p:tav>
                                      </p:tavLst>
                                    </p:anim>
                                    <p:animEffect transition="in" filter="fade">
                                      <p:cBhvr>
                                        <p:cTn id="53" dur="350"/>
                                        <p:tgtEl>
                                          <p:spTgt spid="196"/>
                                        </p:tgtEl>
                                      </p:cBhvr>
                                    </p:animEffect>
                                  </p:childTnLst>
                                </p:cTn>
                              </p:par>
                            </p:childTnLst>
                          </p:cTn>
                        </p:par>
                        <p:par>
                          <p:cTn id="54" fill="hold">
                            <p:stCondLst>
                              <p:cond delay="3500"/>
                            </p:stCondLst>
                            <p:childTnLst>
                              <p:par>
                                <p:cTn id="55" presetID="42" presetClass="entr" presetSubtype="0" fill="hold" grpId="0" nodeType="afterEffect">
                                  <p:stCondLst>
                                    <p:cond delay="0"/>
                                  </p:stCondLst>
                                  <p:childTnLst>
                                    <p:set>
                                      <p:cBhvr>
                                        <p:cTn id="56" dur="1" fill="hold">
                                          <p:stCondLst>
                                            <p:cond delay="0"/>
                                          </p:stCondLst>
                                        </p:cTn>
                                        <p:tgtEl>
                                          <p:spTgt spid="200"/>
                                        </p:tgtEl>
                                        <p:attrNameLst>
                                          <p:attrName>style.visibility</p:attrName>
                                        </p:attrNameLst>
                                      </p:cBhvr>
                                      <p:to>
                                        <p:strVal val="visible"/>
                                      </p:to>
                                    </p:set>
                                    <p:animEffect transition="in" filter="fade">
                                      <p:cBhvr>
                                        <p:cTn id="57" dur="500"/>
                                        <p:tgtEl>
                                          <p:spTgt spid="200"/>
                                        </p:tgtEl>
                                      </p:cBhvr>
                                    </p:animEffect>
                                    <p:anim calcmode="lin" valueType="num">
                                      <p:cBhvr>
                                        <p:cTn id="58" dur="500" fill="hold"/>
                                        <p:tgtEl>
                                          <p:spTgt spid="200"/>
                                        </p:tgtEl>
                                        <p:attrNameLst>
                                          <p:attrName>ppt_x</p:attrName>
                                        </p:attrNameLst>
                                      </p:cBhvr>
                                      <p:tavLst>
                                        <p:tav tm="0">
                                          <p:val>
                                            <p:strVal val="#ppt_x"/>
                                          </p:val>
                                        </p:tav>
                                        <p:tav tm="100000">
                                          <p:val>
                                            <p:strVal val="#ppt_x"/>
                                          </p:val>
                                        </p:tav>
                                      </p:tavLst>
                                    </p:anim>
                                    <p:anim calcmode="lin" valueType="num">
                                      <p:cBhvr>
                                        <p:cTn id="59" dur="500" fill="hold"/>
                                        <p:tgtEl>
                                          <p:spTgt spid="200"/>
                                        </p:tgtEl>
                                        <p:attrNameLst>
                                          <p:attrName>ppt_y</p:attrName>
                                        </p:attrNameLst>
                                      </p:cBhvr>
                                      <p:tavLst>
                                        <p:tav tm="0">
                                          <p:val>
                                            <p:strVal val="#ppt_y+.1"/>
                                          </p:val>
                                        </p:tav>
                                        <p:tav tm="100000">
                                          <p:val>
                                            <p:strVal val="#ppt_y"/>
                                          </p:val>
                                        </p:tav>
                                      </p:tavLst>
                                    </p:anim>
                                  </p:childTnLst>
                                </p:cTn>
                              </p:par>
                            </p:childTnLst>
                          </p:cTn>
                        </p:par>
                        <p:par>
                          <p:cTn id="60" fill="hold">
                            <p:stCondLst>
                              <p:cond delay="4000"/>
                            </p:stCondLst>
                            <p:childTnLst>
                              <p:par>
                                <p:cTn id="61" presetID="37" presetClass="entr" presetSubtype="0" fill="hold" grpId="0" nodeType="afterEffect">
                                  <p:stCondLst>
                                    <p:cond delay="0"/>
                                  </p:stCondLst>
                                  <p:childTnLst>
                                    <p:set>
                                      <p:cBhvr>
                                        <p:cTn id="62" dur="1" fill="hold">
                                          <p:stCondLst>
                                            <p:cond delay="0"/>
                                          </p:stCondLst>
                                        </p:cTn>
                                        <p:tgtEl>
                                          <p:spTgt spid="167"/>
                                        </p:tgtEl>
                                        <p:attrNameLst>
                                          <p:attrName>style.visibility</p:attrName>
                                        </p:attrNameLst>
                                      </p:cBhvr>
                                      <p:to>
                                        <p:strVal val="visible"/>
                                      </p:to>
                                    </p:set>
                                    <p:animEffect transition="in" filter="fade">
                                      <p:cBhvr>
                                        <p:cTn id="63" dur="500"/>
                                        <p:tgtEl>
                                          <p:spTgt spid="167"/>
                                        </p:tgtEl>
                                      </p:cBhvr>
                                    </p:animEffect>
                                    <p:anim calcmode="lin" valueType="num">
                                      <p:cBhvr>
                                        <p:cTn id="64" dur="500" fill="hold"/>
                                        <p:tgtEl>
                                          <p:spTgt spid="167"/>
                                        </p:tgtEl>
                                        <p:attrNameLst>
                                          <p:attrName>ppt_x</p:attrName>
                                        </p:attrNameLst>
                                      </p:cBhvr>
                                      <p:tavLst>
                                        <p:tav tm="0">
                                          <p:val>
                                            <p:strVal val="#ppt_x"/>
                                          </p:val>
                                        </p:tav>
                                        <p:tav tm="100000">
                                          <p:val>
                                            <p:strVal val="#ppt_x"/>
                                          </p:val>
                                        </p:tav>
                                      </p:tavLst>
                                    </p:anim>
                                    <p:anim calcmode="lin" valueType="num">
                                      <p:cBhvr>
                                        <p:cTn id="65" dur="450" decel="100000" fill="hold"/>
                                        <p:tgtEl>
                                          <p:spTgt spid="167"/>
                                        </p:tgtEl>
                                        <p:attrNameLst>
                                          <p:attrName>ppt_y</p:attrName>
                                        </p:attrNameLst>
                                      </p:cBhvr>
                                      <p:tavLst>
                                        <p:tav tm="0">
                                          <p:val>
                                            <p:strVal val="#ppt_y+1"/>
                                          </p:val>
                                        </p:tav>
                                        <p:tav tm="100000">
                                          <p:val>
                                            <p:strVal val="#ppt_y-.03"/>
                                          </p:val>
                                        </p:tav>
                                      </p:tavLst>
                                    </p:anim>
                                    <p:anim calcmode="lin" valueType="num">
                                      <p:cBhvr>
                                        <p:cTn id="66" dur="50" accel="100000" fill="hold">
                                          <p:stCondLst>
                                            <p:cond delay="450"/>
                                          </p:stCondLst>
                                        </p:cTn>
                                        <p:tgtEl>
                                          <p:spTgt spid="167"/>
                                        </p:tgtEl>
                                        <p:attrNameLst>
                                          <p:attrName>ppt_y</p:attrName>
                                        </p:attrNameLst>
                                      </p:cBhvr>
                                      <p:tavLst>
                                        <p:tav tm="0">
                                          <p:val>
                                            <p:strVal val="#ppt_y-.03"/>
                                          </p:val>
                                        </p:tav>
                                        <p:tav tm="100000">
                                          <p:val>
                                            <p:strVal val="#ppt_y"/>
                                          </p:val>
                                        </p:tav>
                                      </p:tavLst>
                                    </p:anim>
                                  </p:childTnLst>
                                </p:cTn>
                              </p:par>
                            </p:childTnLst>
                          </p:cTn>
                        </p:par>
                        <p:par>
                          <p:cTn id="67" fill="hold">
                            <p:stCondLst>
                              <p:cond delay="4500"/>
                            </p:stCondLst>
                            <p:childTnLst>
                              <p:par>
                                <p:cTn id="68" presetID="30" presetClass="entr" presetSubtype="0" fill="hold" nodeType="afterEffect">
                                  <p:stCondLst>
                                    <p:cond delay="0"/>
                                  </p:stCondLst>
                                  <p:childTnLst>
                                    <p:set>
                                      <p:cBhvr>
                                        <p:cTn id="69" dur="1" fill="hold">
                                          <p:stCondLst>
                                            <p:cond delay="0"/>
                                          </p:stCondLst>
                                        </p:cTn>
                                        <p:tgtEl>
                                          <p:spTgt spid="176"/>
                                        </p:tgtEl>
                                        <p:attrNameLst>
                                          <p:attrName>style.visibility</p:attrName>
                                        </p:attrNameLst>
                                      </p:cBhvr>
                                      <p:to>
                                        <p:strVal val="visible"/>
                                      </p:to>
                                    </p:set>
                                    <p:animEffect transition="in" filter="fade">
                                      <p:cBhvr>
                                        <p:cTn id="70" dur="400" decel="100000"/>
                                        <p:tgtEl>
                                          <p:spTgt spid="176"/>
                                        </p:tgtEl>
                                      </p:cBhvr>
                                    </p:animEffect>
                                    <p:anim calcmode="lin" valueType="num">
                                      <p:cBhvr>
                                        <p:cTn id="71" dur="400" decel="100000" fill="hold"/>
                                        <p:tgtEl>
                                          <p:spTgt spid="176"/>
                                        </p:tgtEl>
                                        <p:attrNameLst>
                                          <p:attrName>style.rotation</p:attrName>
                                        </p:attrNameLst>
                                      </p:cBhvr>
                                      <p:tavLst>
                                        <p:tav tm="0">
                                          <p:val>
                                            <p:fltVal val="-90"/>
                                          </p:val>
                                        </p:tav>
                                        <p:tav tm="100000">
                                          <p:val>
                                            <p:fltVal val="0"/>
                                          </p:val>
                                        </p:tav>
                                      </p:tavLst>
                                    </p:anim>
                                    <p:anim calcmode="lin" valueType="num">
                                      <p:cBhvr>
                                        <p:cTn id="72" dur="400" decel="100000" fill="hold"/>
                                        <p:tgtEl>
                                          <p:spTgt spid="176"/>
                                        </p:tgtEl>
                                        <p:attrNameLst>
                                          <p:attrName>ppt_x</p:attrName>
                                        </p:attrNameLst>
                                      </p:cBhvr>
                                      <p:tavLst>
                                        <p:tav tm="0">
                                          <p:val>
                                            <p:strVal val="#ppt_x+0.4"/>
                                          </p:val>
                                        </p:tav>
                                        <p:tav tm="100000">
                                          <p:val>
                                            <p:strVal val="#ppt_x-0.05"/>
                                          </p:val>
                                        </p:tav>
                                      </p:tavLst>
                                    </p:anim>
                                    <p:anim calcmode="lin" valueType="num">
                                      <p:cBhvr>
                                        <p:cTn id="73" dur="400" decel="100000" fill="hold"/>
                                        <p:tgtEl>
                                          <p:spTgt spid="176"/>
                                        </p:tgtEl>
                                        <p:attrNameLst>
                                          <p:attrName>ppt_y</p:attrName>
                                        </p:attrNameLst>
                                      </p:cBhvr>
                                      <p:tavLst>
                                        <p:tav tm="0">
                                          <p:val>
                                            <p:strVal val="#ppt_y-0.4"/>
                                          </p:val>
                                        </p:tav>
                                        <p:tav tm="100000">
                                          <p:val>
                                            <p:strVal val="#ppt_y+0.1"/>
                                          </p:val>
                                        </p:tav>
                                      </p:tavLst>
                                    </p:anim>
                                    <p:anim calcmode="lin" valueType="num">
                                      <p:cBhvr>
                                        <p:cTn id="74" dur="100" accel="100000" fill="hold">
                                          <p:stCondLst>
                                            <p:cond delay="400"/>
                                          </p:stCondLst>
                                        </p:cTn>
                                        <p:tgtEl>
                                          <p:spTgt spid="176"/>
                                        </p:tgtEl>
                                        <p:attrNameLst>
                                          <p:attrName>ppt_x</p:attrName>
                                        </p:attrNameLst>
                                      </p:cBhvr>
                                      <p:tavLst>
                                        <p:tav tm="0">
                                          <p:val>
                                            <p:strVal val="#ppt_x-0.05"/>
                                          </p:val>
                                        </p:tav>
                                        <p:tav tm="100000">
                                          <p:val>
                                            <p:strVal val="#ppt_x"/>
                                          </p:val>
                                        </p:tav>
                                      </p:tavLst>
                                    </p:anim>
                                    <p:anim calcmode="lin" valueType="num">
                                      <p:cBhvr>
                                        <p:cTn id="75" dur="100" accel="100000" fill="hold">
                                          <p:stCondLst>
                                            <p:cond delay="400"/>
                                          </p:stCondLst>
                                        </p:cTn>
                                        <p:tgtEl>
                                          <p:spTgt spid="176"/>
                                        </p:tgtEl>
                                        <p:attrNameLst>
                                          <p:attrName>ppt_y</p:attrName>
                                        </p:attrNameLst>
                                      </p:cBhvr>
                                      <p:tavLst>
                                        <p:tav tm="0">
                                          <p:val>
                                            <p:strVal val="#ppt_y+0.1"/>
                                          </p:val>
                                        </p:tav>
                                        <p:tav tm="100000">
                                          <p:val>
                                            <p:strVal val="#ppt_y"/>
                                          </p:val>
                                        </p:tav>
                                      </p:tavLst>
                                    </p:anim>
                                  </p:childTnLst>
                                </p:cTn>
                              </p:par>
                            </p:childTnLst>
                          </p:cTn>
                        </p:par>
                        <p:par>
                          <p:cTn id="76" fill="hold">
                            <p:stCondLst>
                              <p:cond delay="5000"/>
                            </p:stCondLst>
                            <p:childTnLst>
                              <p:par>
                                <p:cTn id="77" presetID="55" presetClass="entr" presetSubtype="0" fill="hold" grpId="0" nodeType="afterEffect">
                                  <p:stCondLst>
                                    <p:cond delay="0"/>
                                  </p:stCondLst>
                                  <p:childTnLst>
                                    <p:set>
                                      <p:cBhvr>
                                        <p:cTn id="78" dur="1" fill="hold">
                                          <p:stCondLst>
                                            <p:cond delay="0"/>
                                          </p:stCondLst>
                                        </p:cTn>
                                        <p:tgtEl>
                                          <p:spTgt spid="198"/>
                                        </p:tgtEl>
                                        <p:attrNameLst>
                                          <p:attrName>style.visibility</p:attrName>
                                        </p:attrNameLst>
                                      </p:cBhvr>
                                      <p:to>
                                        <p:strVal val="visible"/>
                                      </p:to>
                                    </p:set>
                                    <p:anim calcmode="lin" valueType="num">
                                      <p:cBhvr>
                                        <p:cTn id="79" dur="350" fill="hold"/>
                                        <p:tgtEl>
                                          <p:spTgt spid="198"/>
                                        </p:tgtEl>
                                        <p:attrNameLst>
                                          <p:attrName>ppt_w</p:attrName>
                                        </p:attrNameLst>
                                      </p:cBhvr>
                                      <p:tavLst>
                                        <p:tav tm="0">
                                          <p:val>
                                            <p:strVal val="#ppt_w*0.70"/>
                                          </p:val>
                                        </p:tav>
                                        <p:tav tm="100000">
                                          <p:val>
                                            <p:strVal val="#ppt_w"/>
                                          </p:val>
                                        </p:tav>
                                      </p:tavLst>
                                    </p:anim>
                                    <p:anim calcmode="lin" valueType="num">
                                      <p:cBhvr>
                                        <p:cTn id="80" dur="350" fill="hold"/>
                                        <p:tgtEl>
                                          <p:spTgt spid="198"/>
                                        </p:tgtEl>
                                        <p:attrNameLst>
                                          <p:attrName>ppt_h</p:attrName>
                                        </p:attrNameLst>
                                      </p:cBhvr>
                                      <p:tavLst>
                                        <p:tav tm="0">
                                          <p:val>
                                            <p:strVal val="#ppt_h"/>
                                          </p:val>
                                        </p:tav>
                                        <p:tav tm="100000">
                                          <p:val>
                                            <p:strVal val="#ppt_h"/>
                                          </p:val>
                                        </p:tav>
                                      </p:tavLst>
                                    </p:anim>
                                    <p:animEffect transition="in" filter="fade">
                                      <p:cBhvr>
                                        <p:cTn id="81" dur="350"/>
                                        <p:tgtEl>
                                          <p:spTgt spid="198"/>
                                        </p:tgtEl>
                                      </p:cBhvr>
                                    </p:animEffect>
                                  </p:childTnLst>
                                </p:cTn>
                              </p:par>
                            </p:childTnLst>
                          </p:cTn>
                        </p:par>
                        <p:par>
                          <p:cTn id="82" fill="hold">
                            <p:stCondLst>
                              <p:cond delay="5500"/>
                            </p:stCondLst>
                            <p:childTnLst>
                              <p:par>
                                <p:cTn id="83" presetID="42" presetClass="entr" presetSubtype="0" fill="hold" grpId="0" nodeType="afterEffect">
                                  <p:stCondLst>
                                    <p:cond delay="0"/>
                                  </p:stCondLst>
                                  <p:childTnLst>
                                    <p:set>
                                      <p:cBhvr>
                                        <p:cTn id="84" dur="1" fill="hold">
                                          <p:stCondLst>
                                            <p:cond delay="0"/>
                                          </p:stCondLst>
                                        </p:cTn>
                                        <p:tgtEl>
                                          <p:spTgt spid="201"/>
                                        </p:tgtEl>
                                        <p:attrNameLst>
                                          <p:attrName>style.visibility</p:attrName>
                                        </p:attrNameLst>
                                      </p:cBhvr>
                                      <p:to>
                                        <p:strVal val="visible"/>
                                      </p:to>
                                    </p:set>
                                    <p:animEffect transition="in" filter="fade">
                                      <p:cBhvr>
                                        <p:cTn id="85" dur="500"/>
                                        <p:tgtEl>
                                          <p:spTgt spid="201"/>
                                        </p:tgtEl>
                                      </p:cBhvr>
                                    </p:animEffect>
                                    <p:anim calcmode="lin" valueType="num">
                                      <p:cBhvr>
                                        <p:cTn id="86" dur="500" fill="hold"/>
                                        <p:tgtEl>
                                          <p:spTgt spid="201"/>
                                        </p:tgtEl>
                                        <p:attrNameLst>
                                          <p:attrName>ppt_x</p:attrName>
                                        </p:attrNameLst>
                                      </p:cBhvr>
                                      <p:tavLst>
                                        <p:tav tm="0">
                                          <p:val>
                                            <p:strVal val="#ppt_x"/>
                                          </p:val>
                                        </p:tav>
                                        <p:tav tm="100000">
                                          <p:val>
                                            <p:strVal val="#ppt_x"/>
                                          </p:val>
                                        </p:tav>
                                      </p:tavLst>
                                    </p:anim>
                                    <p:anim calcmode="lin" valueType="num">
                                      <p:cBhvr>
                                        <p:cTn id="87" dur="500" fill="hold"/>
                                        <p:tgtEl>
                                          <p:spTgt spid="201"/>
                                        </p:tgtEl>
                                        <p:attrNameLst>
                                          <p:attrName>ppt_y</p:attrName>
                                        </p:attrNameLst>
                                      </p:cBhvr>
                                      <p:tavLst>
                                        <p:tav tm="0">
                                          <p:val>
                                            <p:strVal val="#ppt_y+.1"/>
                                          </p:val>
                                        </p:tav>
                                        <p:tav tm="100000">
                                          <p:val>
                                            <p:strVal val="#ppt_y"/>
                                          </p:val>
                                        </p:tav>
                                      </p:tavLst>
                                    </p:anim>
                                  </p:childTnLst>
                                </p:cTn>
                              </p:par>
                            </p:childTnLst>
                          </p:cTn>
                        </p:par>
                        <p:par>
                          <p:cTn id="88" fill="hold">
                            <p:stCondLst>
                              <p:cond delay="6000"/>
                            </p:stCondLst>
                            <p:childTnLst>
                              <p:par>
                                <p:cTn id="89" presetID="37" presetClass="entr" presetSubtype="0" fill="hold" grpId="0" nodeType="afterEffect">
                                  <p:stCondLst>
                                    <p:cond delay="0"/>
                                  </p:stCondLst>
                                  <p:childTnLst>
                                    <p:set>
                                      <p:cBhvr>
                                        <p:cTn id="90" dur="1" fill="hold">
                                          <p:stCondLst>
                                            <p:cond delay="0"/>
                                          </p:stCondLst>
                                        </p:cTn>
                                        <p:tgtEl>
                                          <p:spTgt spid="168"/>
                                        </p:tgtEl>
                                        <p:attrNameLst>
                                          <p:attrName>style.visibility</p:attrName>
                                        </p:attrNameLst>
                                      </p:cBhvr>
                                      <p:to>
                                        <p:strVal val="visible"/>
                                      </p:to>
                                    </p:set>
                                    <p:animEffect transition="in" filter="fade">
                                      <p:cBhvr>
                                        <p:cTn id="91" dur="500"/>
                                        <p:tgtEl>
                                          <p:spTgt spid="168"/>
                                        </p:tgtEl>
                                      </p:cBhvr>
                                    </p:animEffect>
                                    <p:anim calcmode="lin" valueType="num">
                                      <p:cBhvr>
                                        <p:cTn id="92" dur="500" fill="hold"/>
                                        <p:tgtEl>
                                          <p:spTgt spid="168"/>
                                        </p:tgtEl>
                                        <p:attrNameLst>
                                          <p:attrName>ppt_x</p:attrName>
                                        </p:attrNameLst>
                                      </p:cBhvr>
                                      <p:tavLst>
                                        <p:tav tm="0">
                                          <p:val>
                                            <p:strVal val="#ppt_x"/>
                                          </p:val>
                                        </p:tav>
                                        <p:tav tm="100000">
                                          <p:val>
                                            <p:strVal val="#ppt_x"/>
                                          </p:val>
                                        </p:tav>
                                      </p:tavLst>
                                    </p:anim>
                                    <p:anim calcmode="lin" valueType="num">
                                      <p:cBhvr>
                                        <p:cTn id="93" dur="450" decel="100000" fill="hold"/>
                                        <p:tgtEl>
                                          <p:spTgt spid="168"/>
                                        </p:tgtEl>
                                        <p:attrNameLst>
                                          <p:attrName>ppt_y</p:attrName>
                                        </p:attrNameLst>
                                      </p:cBhvr>
                                      <p:tavLst>
                                        <p:tav tm="0">
                                          <p:val>
                                            <p:strVal val="#ppt_y+1"/>
                                          </p:val>
                                        </p:tav>
                                        <p:tav tm="100000">
                                          <p:val>
                                            <p:strVal val="#ppt_y-.03"/>
                                          </p:val>
                                        </p:tav>
                                      </p:tavLst>
                                    </p:anim>
                                    <p:anim calcmode="lin" valueType="num">
                                      <p:cBhvr>
                                        <p:cTn id="94" dur="50" accel="100000" fill="hold">
                                          <p:stCondLst>
                                            <p:cond delay="450"/>
                                          </p:stCondLst>
                                        </p:cTn>
                                        <p:tgtEl>
                                          <p:spTgt spid="168"/>
                                        </p:tgtEl>
                                        <p:attrNameLst>
                                          <p:attrName>ppt_y</p:attrName>
                                        </p:attrNameLst>
                                      </p:cBhvr>
                                      <p:tavLst>
                                        <p:tav tm="0">
                                          <p:val>
                                            <p:strVal val="#ppt_y-.03"/>
                                          </p:val>
                                        </p:tav>
                                        <p:tav tm="100000">
                                          <p:val>
                                            <p:strVal val="#ppt_y"/>
                                          </p:val>
                                        </p:tav>
                                      </p:tavLst>
                                    </p:anim>
                                  </p:childTnLst>
                                </p:cTn>
                              </p:par>
                            </p:childTnLst>
                          </p:cTn>
                        </p:par>
                        <p:par>
                          <p:cTn id="95" fill="hold">
                            <p:stCondLst>
                              <p:cond delay="6500"/>
                            </p:stCondLst>
                            <p:childTnLst>
                              <p:par>
                                <p:cTn id="96" presetID="30" presetClass="entr" presetSubtype="0" fill="hold" nodeType="afterEffect">
                                  <p:stCondLst>
                                    <p:cond delay="0"/>
                                  </p:stCondLst>
                                  <p:childTnLst>
                                    <p:set>
                                      <p:cBhvr>
                                        <p:cTn id="97" dur="1" fill="hold">
                                          <p:stCondLst>
                                            <p:cond delay="0"/>
                                          </p:stCondLst>
                                        </p:cTn>
                                        <p:tgtEl>
                                          <p:spTgt spid="169"/>
                                        </p:tgtEl>
                                        <p:attrNameLst>
                                          <p:attrName>style.visibility</p:attrName>
                                        </p:attrNameLst>
                                      </p:cBhvr>
                                      <p:to>
                                        <p:strVal val="visible"/>
                                      </p:to>
                                    </p:set>
                                    <p:animEffect transition="in" filter="fade">
                                      <p:cBhvr>
                                        <p:cTn id="98" dur="400" decel="100000"/>
                                        <p:tgtEl>
                                          <p:spTgt spid="169"/>
                                        </p:tgtEl>
                                      </p:cBhvr>
                                    </p:animEffect>
                                    <p:anim calcmode="lin" valueType="num">
                                      <p:cBhvr>
                                        <p:cTn id="99" dur="400" decel="100000" fill="hold"/>
                                        <p:tgtEl>
                                          <p:spTgt spid="169"/>
                                        </p:tgtEl>
                                        <p:attrNameLst>
                                          <p:attrName>style.rotation</p:attrName>
                                        </p:attrNameLst>
                                      </p:cBhvr>
                                      <p:tavLst>
                                        <p:tav tm="0">
                                          <p:val>
                                            <p:fltVal val="-90"/>
                                          </p:val>
                                        </p:tav>
                                        <p:tav tm="100000">
                                          <p:val>
                                            <p:fltVal val="0"/>
                                          </p:val>
                                        </p:tav>
                                      </p:tavLst>
                                    </p:anim>
                                    <p:anim calcmode="lin" valueType="num">
                                      <p:cBhvr>
                                        <p:cTn id="100" dur="400" decel="100000" fill="hold"/>
                                        <p:tgtEl>
                                          <p:spTgt spid="169"/>
                                        </p:tgtEl>
                                        <p:attrNameLst>
                                          <p:attrName>ppt_x</p:attrName>
                                        </p:attrNameLst>
                                      </p:cBhvr>
                                      <p:tavLst>
                                        <p:tav tm="0">
                                          <p:val>
                                            <p:strVal val="#ppt_x+0.4"/>
                                          </p:val>
                                        </p:tav>
                                        <p:tav tm="100000">
                                          <p:val>
                                            <p:strVal val="#ppt_x-0.05"/>
                                          </p:val>
                                        </p:tav>
                                      </p:tavLst>
                                    </p:anim>
                                    <p:anim calcmode="lin" valueType="num">
                                      <p:cBhvr>
                                        <p:cTn id="101" dur="400" decel="100000" fill="hold"/>
                                        <p:tgtEl>
                                          <p:spTgt spid="169"/>
                                        </p:tgtEl>
                                        <p:attrNameLst>
                                          <p:attrName>ppt_y</p:attrName>
                                        </p:attrNameLst>
                                      </p:cBhvr>
                                      <p:tavLst>
                                        <p:tav tm="0">
                                          <p:val>
                                            <p:strVal val="#ppt_y-0.4"/>
                                          </p:val>
                                        </p:tav>
                                        <p:tav tm="100000">
                                          <p:val>
                                            <p:strVal val="#ppt_y+0.1"/>
                                          </p:val>
                                        </p:tav>
                                      </p:tavLst>
                                    </p:anim>
                                    <p:anim calcmode="lin" valueType="num">
                                      <p:cBhvr>
                                        <p:cTn id="102" dur="100" accel="100000" fill="hold">
                                          <p:stCondLst>
                                            <p:cond delay="400"/>
                                          </p:stCondLst>
                                        </p:cTn>
                                        <p:tgtEl>
                                          <p:spTgt spid="169"/>
                                        </p:tgtEl>
                                        <p:attrNameLst>
                                          <p:attrName>ppt_x</p:attrName>
                                        </p:attrNameLst>
                                      </p:cBhvr>
                                      <p:tavLst>
                                        <p:tav tm="0">
                                          <p:val>
                                            <p:strVal val="#ppt_x-0.05"/>
                                          </p:val>
                                        </p:tav>
                                        <p:tav tm="100000">
                                          <p:val>
                                            <p:strVal val="#ppt_x"/>
                                          </p:val>
                                        </p:tav>
                                      </p:tavLst>
                                    </p:anim>
                                    <p:anim calcmode="lin" valueType="num">
                                      <p:cBhvr>
                                        <p:cTn id="103" dur="100" accel="100000" fill="hold">
                                          <p:stCondLst>
                                            <p:cond delay="400"/>
                                          </p:stCondLst>
                                        </p:cTn>
                                        <p:tgtEl>
                                          <p:spTgt spid="169"/>
                                        </p:tgtEl>
                                        <p:attrNameLst>
                                          <p:attrName>ppt_y</p:attrName>
                                        </p:attrNameLst>
                                      </p:cBhvr>
                                      <p:tavLst>
                                        <p:tav tm="0">
                                          <p:val>
                                            <p:strVal val="#ppt_y+0.1"/>
                                          </p:val>
                                        </p:tav>
                                        <p:tav tm="100000">
                                          <p:val>
                                            <p:strVal val="#ppt_y"/>
                                          </p:val>
                                        </p:tav>
                                      </p:tavLst>
                                    </p:anim>
                                  </p:childTnLst>
                                </p:cTn>
                              </p:par>
                            </p:childTnLst>
                          </p:cTn>
                        </p:par>
                        <p:par>
                          <p:cTn id="104" fill="hold">
                            <p:stCondLst>
                              <p:cond delay="7000"/>
                            </p:stCondLst>
                            <p:childTnLst>
                              <p:par>
                                <p:cTn id="105" presetID="55" presetClass="entr" presetSubtype="0" fill="hold" grpId="0" nodeType="afterEffect">
                                  <p:stCondLst>
                                    <p:cond delay="0"/>
                                  </p:stCondLst>
                                  <p:childTnLst>
                                    <p:set>
                                      <p:cBhvr>
                                        <p:cTn id="106" dur="1" fill="hold">
                                          <p:stCondLst>
                                            <p:cond delay="0"/>
                                          </p:stCondLst>
                                        </p:cTn>
                                        <p:tgtEl>
                                          <p:spTgt spid="197"/>
                                        </p:tgtEl>
                                        <p:attrNameLst>
                                          <p:attrName>style.visibility</p:attrName>
                                        </p:attrNameLst>
                                      </p:cBhvr>
                                      <p:to>
                                        <p:strVal val="visible"/>
                                      </p:to>
                                    </p:set>
                                    <p:anim calcmode="lin" valueType="num">
                                      <p:cBhvr>
                                        <p:cTn id="107" dur="350" fill="hold"/>
                                        <p:tgtEl>
                                          <p:spTgt spid="197"/>
                                        </p:tgtEl>
                                        <p:attrNameLst>
                                          <p:attrName>ppt_w</p:attrName>
                                        </p:attrNameLst>
                                      </p:cBhvr>
                                      <p:tavLst>
                                        <p:tav tm="0">
                                          <p:val>
                                            <p:strVal val="#ppt_w*0.70"/>
                                          </p:val>
                                        </p:tav>
                                        <p:tav tm="100000">
                                          <p:val>
                                            <p:strVal val="#ppt_w"/>
                                          </p:val>
                                        </p:tav>
                                      </p:tavLst>
                                    </p:anim>
                                    <p:anim calcmode="lin" valueType="num">
                                      <p:cBhvr>
                                        <p:cTn id="108" dur="350" fill="hold"/>
                                        <p:tgtEl>
                                          <p:spTgt spid="197"/>
                                        </p:tgtEl>
                                        <p:attrNameLst>
                                          <p:attrName>ppt_h</p:attrName>
                                        </p:attrNameLst>
                                      </p:cBhvr>
                                      <p:tavLst>
                                        <p:tav tm="0">
                                          <p:val>
                                            <p:strVal val="#ppt_h"/>
                                          </p:val>
                                        </p:tav>
                                        <p:tav tm="100000">
                                          <p:val>
                                            <p:strVal val="#ppt_h"/>
                                          </p:val>
                                        </p:tav>
                                      </p:tavLst>
                                    </p:anim>
                                    <p:animEffect transition="in" filter="fade">
                                      <p:cBhvr>
                                        <p:cTn id="109" dur="350"/>
                                        <p:tgtEl>
                                          <p:spTgt spid="197"/>
                                        </p:tgtEl>
                                      </p:cBhvr>
                                    </p:animEffect>
                                  </p:childTnLst>
                                </p:cTn>
                              </p:par>
                            </p:childTnLst>
                          </p:cTn>
                        </p:par>
                        <p:par>
                          <p:cTn id="110" fill="hold">
                            <p:stCondLst>
                              <p:cond delay="7500"/>
                            </p:stCondLst>
                            <p:childTnLst>
                              <p:par>
                                <p:cTn id="111" presetID="42" presetClass="entr" presetSubtype="0" fill="hold" grpId="0" nodeType="afterEffect">
                                  <p:stCondLst>
                                    <p:cond delay="0"/>
                                  </p:stCondLst>
                                  <p:childTnLst>
                                    <p:set>
                                      <p:cBhvr>
                                        <p:cTn id="112" dur="1" fill="hold">
                                          <p:stCondLst>
                                            <p:cond delay="0"/>
                                          </p:stCondLst>
                                        </p:cTn>
                                        <p:tgtEl>
                                          <p:spTgt spid="202"/>
                                        </p:tgtEl>
                                        <p:attrNameLst>
                                          <p:attrName>style.visibility</p:attrName>
                                        </p:attrNameLst>
                                      </p:cBhvr>
                                      <p:to>
                                        <p:strVal val="visible"/>
                                      </p:to>
                                    </p:set>
                                    <p:animEffect transition="in" filter="fade">
                                      <p:cBhvr>
                                        <p:cTn id="113" dur="500"/>
                                        <p:tgtEl>
                                          <p:spTgt spid="202"/>
                                        </p:tgtEl>
                                      </p:cBhvr>
                                    </p:animEffect>
                                    <p:anim calcmode="lin" valueType="num">
                                      <p:cBhvr>
                                        <p:cTn id="114" dur="500" fill="hold"/>
                                        <p:tgtEl>
                                          <p:spTgt spid="202"/>
                                        </p:tgtEl>
                                        <p:attrNameLst>
                                          <p:attrName>ppt_x</p:attrName>
                                        </p:attrNameLst>
                                      </p:cBhvr>
                                      <p:tavLst>
                                        <p:tav tm="0">
                                          <p:val>
                                            <p:strVal val="#ppt_x"/>
                                          </p:val>
                                        </p:tav>
                                        <p:tav tm="100000">
                                          <p:val>
                                            <p:strVal val="#ppt_x"/>
                                          </p:val>
                                        </p:tav>
                                      </p:tavLst>
                                    </p:anim>
                                    <p:anim calcmode="lin" valueType="num">
                                      <p:cBhvr>
                                        <p:cTn id="115" dur="500" fill="hold"/>
                                        <p:tgtEl>
                                          <p:spTgt spid="2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 grpId="0" animBg="1"/>
      <p:bldP spid="166" grpId="0" animBg="1"/>
      <p:bldP spid="167" grpId="0" animBg="1"/>
      <p:bldP spid="168" grpId="0" animBg="1"/>
      <p:bldP spid="195" grpId="0"/>
      <p:bldP spid="196" grpId="0"/>
      <p:bldP spid="197" grpId="0"/>
      <p:bldP spid="198" grpId="0"/>
      <p:bldP spid="199" grpId="0"/>
      <p:bldP spid="200" grpId="0"/>
      <p:bldP spid="201" grpId="0"/>
      <p:bldP spid="20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4643714" y="2727627"/>
            <a:ext cx="1904680" cy="2098143"/>
            <a:chOff x="3482643" y="1962326"/>
            <a:chExt cx="1428696" cy="1573607"/>
          </a:xfrm>
        </p:grpSpPr>
        <p:sp>
          <p:nvSpPr>
            <p:cNvPr id="10" name="Freeform 38"/>
            <p:cNvSpPr/>
            <p:nvPr/>
          </p:nvSpPr>
          <p:spPr bwMode="auto">
            <a:xfrm>
              <a:off x="3482643" y="2114380"/>
              <a:ext cx="1428696" cy="1421553"/>
            </a:xfrm>
            <a:custGeom>
              <a:avLst/>
              <a:gdLst>
                <a:gd name="T0" fmla="*/ 162 w 169"/>
                <a:gd name="T1" fmla="*/ 97 h 169"/>
                <a:gd name="T2" fmla="*/ 72 w 169"/>
                <a:gd name="T3" fmla="*/ 163 h 169"/>
                <a:gd name="T4" fmla="*/ 6 w 169"/>
                <a:gd name="T5" fmla="*/ 72 h 169"/>
                <a:gd name="T6" fmla="*/ 97 w 169"/>
                <a:gd name="T7" fmla="*/ 7 h 169"/>
                <a:gd name="T8" fmla="*/ 162 w 169"/>
                <a:gd name="T9" fmla="*/ 97 h 169"/>
              </a:gdLst>
              <a:ahLst/>
              <a:cxnLst>
                <a:cxn ang="0">
                  <a:pos x="T0" y="T1"/>
                </a:cxn>
                <a:cxn ang="0">
                  <a:pos x="T2" y="T3"/>
                </a:cxn>
                <a:cxn ang="0">
                  <a:pos x="T4" y="T5"/>
                </a:cxn>
                <a:cxn ang="0">
                  <a:pos x="T6" y="T7"/>
                </a:cxn>
                <a:cxn ang="0">
                  <a:pos x="T8" y="T9"/>
                </a:cxn>
              </a:cxnLst>
              <a:rect l="0" t="0" r="r" b="b"/>
              <a:pathLst>
                <a:path w="169" h="169">
                  <a:moveTo>
                    <a:pt x="162" y="97"/>
                  </a:moveTo>
                  <a:cubicBezTo>
                    <a:pt x="155" y="140"/>
                    <a:pt x="115" y="169"/>
                    <a:pt x="72" y="163"/>
                  </a:cubicBezTo>
                  <a:cubicBezTo>
                    <a:pt x="29" y="156"/>
                    <a:pt x="0" y="115"/>
                    <a:pt x="6" y="72"/>
                  </a:cubicBezTo>
                  <a:cubicBezTo>
                    <a:pt x="13" y="29"/>
                    <a:pt x="54" y="0"/>
                    <a:pt x="97" y="7"/>
                  </a:cubicBezTo>
                  <a:cubicBezTo>
                    <a:pt x="140" y="14"/>
                    <a:pt x="169" y="54"/>
                    <a:pt x="162" y="97"/>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47"/>
            <p:cNvSpPr/>
            <p:nvPr/>
          </p:nvSpPr>
          <p:spPr bwMode="auto">
            <a:xfrm>
              <a:off x="3778587" y="1962326"/>
              <a:ext cx="651078" cy="1068461"/>
            </a:xfrm>
            <a:custGeom>
              <a:avLst/>
              <a:gdLst>
                <a:gd name="T0" fmla="*/ 61 w 77"/>
                <a:gd name="T1" fmla="*/ 123 h 127"/>
                <a:gd name="T2" fmla="*/ 36 w 77"/>
                <a:gd name="T3" fmla="*/ 111 h 127"/>
                <a:gd name="T4" fmla="*/ 4 w 77"/>
                <a:gd name="T5" fmla="*/ 29 h 127"/>
                <a:gd name="T6" fmla="*/ 15 w 77"/>
                <a:gd name="T7" fmla="*/ 4 h 127"/>
                <a:gd name="T8" fmla="*/ 15 w 77"/>
                <a:gd name="T9" fmla="*/ 4 h 127"/>
                <a:gd name="T10" fmla="*/ 41 w 77"/>
                <a:gd name="T11" fmla="*/ 15 h 127"/>
                <a:gd name="T12" fmla="*/ 73 w 77"/>
                <a:gd name="T13" fmla="*/ 97 h 127"/>
                <a:gd name="T14" fmla="*/ 61 w 77"/>
                <a:gd name="T15" fmla="*/ 123 h 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127">
                  <a:moveTo>
                    <a:pt x="61" y="123"/>
                  </a:moveTo>
                  <a:cubicBezTo>
                    <a:pt x="51" y="127"/>
                    <a:pt x="40" y="122"/>
                    <a:pt x="36" y="111"/>
                  </a:cubicBezTo>
                  <a:cubicBezTo>
                    <a:pt x="4" y="29"/>
                    <a:pt x="4" y="29"/>
                    <a:pt x="4" y="29"/>
                  </a:cubicBezTo>
                  <a:cubicBezTo>
                    <a:pt x="0" y="19"/>
                    <a:pt x="5" y="8"/>
                    <a:pt x="15" y="4"/>
                  </a:cubicBezTo>
                  <a:cubicBezTo>
                    <a:pt x="15" y="4"/>
                    <a:pt x="15" y="4"/>
                    <a:pt x="15" y="4"/>
                  </a:cubicBezTo>
                  <a:cubicBezTo>
                    <a:pt x="26" y="0"/>
                    <a:pt x="37" y="5"/>
                    <a:pt x="41" y="15"/>
                  </a:cubicBezTo>
                  <a:cubicBezTo>
                    <a:pt x="73" y="97"/>
                    <a:pt x="73" y="97"/>
                    <a:pt x="73" y="97"/>
                  </a:cubicBezTo>
                  <a:cubicBezTo>
                    <a:pt x="77" y="107"/>
                    <a:pt x="72" y="119"/>
                    <a:pt x="61" y="123"/>
                  </a:cubicBezTo>
                  <a:close/>
                </a:path>
              </a:pathLst>
            </a:custGeom>
            <a:solidFill>
              <a:schemeClr val="accent2"/>
            </a:solidFill>
            <a:ln>
              <a:noFill/>
            </a:ln>
          </p:spPr>
          <p:txBody>
            <a:bodyPr vert="horz" wrap="square" lIns="68580" tIns="34290" rIns="68580" bIns="34290" numCol="1" anchor="t" anchorCtr="0" compatLnSpc="1"/>
            <a:lstStyle/>
            <a:p>
              <a:endParaRPr lang="zh-CN" altLang="en-US"/>
            </a:p>
          </p:txBody>
        </p: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98133" y="2227524"/>
              <a:ext cx="1189114" cy="1189114"/>
            </a:xfrm>
            <a:prstGeom prst="rect">
              <a:avLst/>
            </a:prstGeom>
            <a:effectLst>
              <a:outerShdw blurRad="50800" dist="38100" dir="2700000" algn="tl" rotWithShape="0">
                <a:prstClr val="black">
                  <a:alpha val="40000"/>
                </a:prstClr>
              </a:outerShdw>
            </a:effectLst>
          </p:spPr>
        </p:pic>
        <p:sp>
          <p:nvSpPr>
            <p:cNvPr id="23" name="文本框 114"/>
            <p:cNvSpPr txBox="1"/>
            <p:nvPr/>
          </p:nvSpPr>
          <p:spPr>
            <a:xfrm>
              <a:off x="3809200" y="1991617"/>
              <a:ext cx="329941" cy="282769"/>
            </a:xfrm>
            <a:prstGeom prst="rect">
              <a:avLst/>
            </a:prstGeom>
            <a:noFill/>
          </p:spPr>
          <p:txBody>
            <a:bodyPr wrap="none" lIns="68580" tIns="34290" rIns="68580" bIns="34290"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03</a:t>
              </a:r>
              <a:endParaRPr lang="zh-CN" altLang="en-US" sz="2000"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grpSp>
        <p:nvGrpSpPr>
          <p:cNvPr id="36" name="组合 35"/>
          <p:cNvGrpSpPr/>
          <p:nvPr/>
        </p:nvGrpSpPr>
        <p:grpSpPr>
          <a:xfrm>
            <a:off x="5872231" y="3939977"/>
            <a:ext cx="1610816" cy="1793355"/>
            <a:chOff x="4404151" y="2871589"/>
            <a:chExt cx="1208269" cy="1345016"/>
          </a:xfrm>
        </p:grpSpPr>
        <p:sp>
          <p:nvSpPr>
            <p:cNvPr id="7" name="Freeform 35"/>
            <p:cNvSpPr/>
            <p:nvPr/>
          </p:nvSpPr>
          <p:spPr bwMode="auto">
            <a:xfrm>
              <a:off x="4404151" y="3014459"/>
              <a:ext cx="1208269" cy="1202146"/>
            </a:xfrm>
            <a:custGeom>
              <a:avLst/>
              <a:gdLst>
                <a:gd name="T0" fmla="*/ 137 w 143"/>
                <a:gd name="T1" fmla="*/ 82 h 143"/>
                <a:gd name="T2" fmla="*/ 61 w 143"/>
                <a:gd name="T3" fmla="*/ 138 h 143"/>
                <a:gd name="T4" fmla="*/ 6 w 143"/>
                <a:gd name="T5" fmla="*/ 61 h 143"/>
                <a:gd name="T6" fmla="*/ 82 w 143"/>
                <a:gd name="T7" fmla="*/ 6 h 143"/>
                <a:gd name="T8" fmla="*/ 137 w 143"/>
                <a:gd name="T9" fmla="*/ 82 h 143"/>
              </a:gdLst>
              <a:ahLst/>
              <a:cxnLst>
                <a:cxn ang="0">
                  <a:pos x="T0" y="T1"/>
                </a:cxn>
                <a:cxn ang="0">
                  <a:pos x="T2" y="T3"/>
                </a:cxn>
                <a:cxn ang="0">
                  <a:pos x="T4" y="T5"/>
                </a:cxn>
                <a:cxn ang="0">
                  <a:pos x="T6" y="T7"/>
                </a:cxn>
                <a:cxn ang="0">
                  <a:pos x="T8" y="T9"/>
                </a:cxn>
              </a:cxnLst>
              <a:rect l="0" t="0" r="r" b="b"/>
              <a:pathLst>
                <a:path w="143" h="143">
                  <a:moveTo>
                    <a:pt x="137" y="82"/>
                  </a:moveTo>
                  <a:cubicBezTo>
                    <a:pt x="132" y="119"/>
                    <a:pt x="98" y="143"/>
                    <a:pt x="61" y="138"/>
                  </a:cubicBezTo>
                  <a:cubicBezTo>
                    <a:pt x="25" y="132"/>
                    <a:pt x="0" y="98"/>
                    <a:pt x="6" y="61"/>
                  </a:cubicBezTo>
                  <a:cubicBezTo>
                    <a:pt x="12" y="25"/>
                    <a:pt x="46" y="0"/>
                    <a:pt x="82" y="6"/>
                  </a:cubicBezTo>
                  <a:cubicBezTo>
                    <a:pt x="118" y="12"/>
                    <a:pt x="143" y="46"/>
                    <a:pt x="137" y="82"/>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13" name="Freeform 46"/>
            <p:cNvSpPr/>
            <p:nvPr/>
          </p:nvSpPr>
          <p:spPr bwMode="auto">
            <a:xfrm>
              <a:off x="4733772" y="2871589"/>
              <a:ext cx="735779" cy="1033764"/>
            </a:xfrm>
            <a:custGeom>
              <a:avLst/>
              <a:gdLst>
                <a:gd name="T0" fmla="*/ 74 w 87"/>
                <a:gd name="T1" fmla="*/ 5 h 123"/>
                <a:gd name="T2" fmla="*/ 82 w 87"/>
                <a:gd name="T3" fmla="*/ 32 h 123"/>
                <a:gd name="T4" fmla="*/ 40 w 87"/>
                <a:gd name="T5" fmla="*/ 110 h 123"/>
                <a:gd name="T6" fmla="*/ 13 w 87"/>
                <a:gd name="T7" fmla="*/ 117 h 123"/>
                <a:gd name="T8" fmla="*/ 13 w 87"/>
                <a:gd name="T9" fmla="*/ 117 h 123"/>
                <a:gd name="T10" fmla="*/ 5 w 87"/>
                <a:gd name="T11" fmla="*/ 91 h 123"/>
                <a:gd name="T12" fmla="*/ 47 w 87"/>
                <a:gd name="T13" fmla="*/ 13 h 123"/>
                <a:gd name="T14" fmla="*/ 74 w 87"/>
                <a:gd name="T15" fmla="*/ 5 h 1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7" h="123">
                  <a:moveTo>
                    <a:pt x="74" y="5"/>
                  </a:moveTo>
                  <a:cubicBezTo>
                    <a:pt x="84" y="11"/>
                    <a:pt x="87" y="23"/>
                    <a:pt x="82" y="32"/>
                  </a:cubicBezTo>
                  <a:cubicBezTo>
                    <a:pt x="40" y="110"/>
                    <a:pt x="40" y="110"/>
                    <a:pt x="40" y="110"/>
                  </a:cubicBezTo>
                  <a:cubicBezTo>
                    <a:pt x="34" y="119"/>
                    <a:pt x="22" y="123"/>
                    <a:pt x="13" y="117"/>
                  </a:cubicBezTo>
                  <a:cubicBezTo>
                    <a:pt x="13" y="117"/>
                    <a:pt x="13" y="117"/>
                    <a:pt x="13" y="117"/>
                  </a:cubicBezTo>
                  <a:cubicBezTo>
                    <a:pt x="3" y="112"/>
                    <a:pt x="0" y="100"/>
                    <a:pt x="5" y="91"/>
                  </a:cubicBezTo>
                  <a:cubicBezTo>
                    <a:pt x="47" y="13"/>
                    <a:pt x="47" y="13"/>
                    <a:pt x="47" y="13"/>
                  </a:cubicBezTo>
                  <a:cubicBezTo>
                    <a:pt x="53" y="4"/>
                    <a:pt x="65" y="0"/>
                    <a:pt x="74" y="5"/>
                  </a:cubicBezTo>
                  <a:close/>
                </a:path>
              </a:pathLst>
            </a:custGeom>
            <a:solidFill>
              <a:schemeClr val="accent3"/>
            </a:solidFill>
            <a:ln>
              <a:noFill/>
            </a:ln>
          </p:spPr>
          <p:txBody>
            <a:bodyPr vert="horz" wrap="square" lIns="68580" tIns="34290" rIns="68580" bIns="34290" numCol="1" anchor="t" anchorCtr="0" compatLnSpc="1"/>
            <a:lstStyle/>
            <a:p>
              <a:endParaRPr lang="zh-CN" altLang="en-US"/>
            </a:p>
          </p:txBody>
        </p:sp>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94583" y="3105911"/>
              <a:ext cx="1019240" cy="1019240"/>
            </a:xfrm>
            <a:prstGeom prst="rect">
              <a:avLst/>
            </a:prstGeom>
            <a:effectLst>
              <a:outerShdw blurRad="50800" dist="38100" dir="2700000" algn="tl" rotWithShape="0">
                <a:prstClr val="black">
                  <a:alpha val="40000"/>
                </a:prstClr>
              </a:outerShdw>
            </a:effectLst>
          </p:spPr>
        </p:pic>
        <p:sp>
          <p:nvSpPr>
            <p:cNvPr id="24" name="文本框 115"/>
            <p:cNvSpPr txBox="1"/>
            <p:nvPr/>
          </p:nvSpPr>
          <p:spPr>
            <a:xfrm>
              <a:off x="5114609" y="2918801"/>
              <a:ext cx="329941" cy="282769"/>
            </a:xfrm>
            <a:prstGeom prst="rect">
              <a:avLst/>
            </a:prstGeom>
            <a:noFill/>
          </p:spPr>
          <p:txBody>
            <a:bodyPr wrap="none" lIns="68580" tIns="34290" rIns="68580" bIns="34290"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04</a:t>
              </a:r>
              <a:endParaRPr lang="zh-CN" altLang="en-US" sz="2000"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grpSp>
        <p:nvGrpSpPr>
          <p:cNvPr id="42" name="组合 41"/>
          <p:cNvGrpSpPr/>
          <p:nvPr/>
        </p:nvGrpSpPr>
        <p:grpSpPr>
          <a:xfrm>
            <a:off x="4925333" y="4948228"/>
            <a:ext cx="1488372" cy="1649125"/>
            <a:chOff x="3693885" y="3627777"/>
            <a:chExt cx="1116424" cy="1236844"/>
          </a:xfrm>
        </p:grpSpPr>
        <p:sp>
          <p:nvSpPr>
            <p:cNvPr id="8" name="Freeform 36"/>
            <p:cNvSpPr/>
            <p:nvPr/>
          </p:nvSpPr>
          <p:spPr bwMode="auto">
            <a:xfrm>
              <a:off x="3693885" y="3746156"/>
              <a:ext cx="1116424" cy="1118465"/>
            </a:xfrm>
            <a:custGeom>
              <a:avLst/>
              <a:gdLst>
                <a:gd name="T0" fmla="*/ 127 w 132"/>
                <a:gd name="T1" fmla="*/ 76 h 133"/>
                <a:gd name="T2" fmla="*/ 57 w 132"/>
                <a:gd name="T3" fmla="*/ 127 h 133"/>
                <a:gd name="T4" fmla="*/ 6 w 132"/>
                <a:gd name="T5" fmla="*/ 57 h 133"/>
                <a:gd name="T6" fmla="*/ 76 w 132"/>
                <a:gd name="T7" fmla="*/ 6 h 133"/>
                <a:gd name="T8" fmla="*/ 127 w 132"/>
                <a:gd name="T9" fmla="*/ 76 h 133"/>
              </a:gdLst>
              <a:ahLst/>
              <a:cxnLst>
                <a:cxn ang="0">
                  <a:pos x="T0" y="T1"/>
                </a:cxn>
                <a:cxn ang="0">
                  <a:pos x="T2" y="T3"/>
                </a:cxn>
                <a:cxn ang="0">
                  <a:pos x="T4" y="T5"/>
                </a:cxn>
                <a:cxn ang="0">
                  <a:pos x="T6" y="T7"/>
                </a:cxn>
                <a:cxn ang="0">
                  <a:pos x="T8" y="T9"/>
                </a:cxn>
              </a:cxnLst>
              <a:rect l="0" t="0" r="r" b="b"/>
              <a:pathLst>
                <a:path w="132" h="133">
                  <a:moveTo>
                    <a:pt x="127" y="76"/>
                  </a:moveTo>
                  <a:cubicBezTo>
                    <a:pt x="122" y="110"/>
                    <a:pt x="90" y="133"/>
                    <a:pt x="57" y="127"/>
                  </a:cubicBezTo>
                  <a:cubicBezTo>
                    <a:pt x="23" y="122"/>
                    <a:pt x="0" y="90"/>
                    <a:pt x="6" y="57"/>
                  </a:cubicBezTo>
                  <a:cubicBezTo>
                    <a:pt x="11" y="23"/>
                    <a:pt x="42" y="0"/>
                    <a:pt x="76" y="6"/>
                  </a:cubicBezTo>
                  <a:cubicBezTo>
                    <a:pt x="110" y="11"/>
                    <a:pt x="132" y="43"/>
                    <a:pt x="127" y="76"/>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37" name="组合 36"/>
            <p:cNvGrpSpPr/>
            <p:nvPr/>
          </p:nvGrpSpPr>
          <p:grpSpPr>
            <a:xfrm>
              <a:off x="3791013" y="3627777"/>
              <a:ext cx="922170" cy="1138697"/>
              <a:chOff x="3791013" y="3627777"/>
              <a:chExt cx="922170" cy="1138697"/>
            </a:xfrm>
          </p:grpSpPr>
          <p:sp>
            <p:nvSpPr>
              <p:cNvPr id="15" name="Freeform 48"/>
              <p:cNvSpPr/>
              <p:nvPr/>
            </p:nvSpPr>
            <p:spPr bwMode="auto">
              <a:xfrm>
                <a:off x="3821447" y="3627777"/>
                <a:ext cx="600052" cy="800070"/>
              </a:xfrm>
              <a:custGeom>
                <a:avLst/>
                <a:gdLst>
                  <a:gd name="T0" fmla="*/ 58 w 71"/>
                  <a:gd name="T1" fmla="*/ 90 h 95"/>
                  <a:gd name="T2" fmla="*/ 31 w 71"/>
                  <a:gd name="T3" fmla="*/ 81 h 95"/>
                  <a:gd name="T4" fmla="*/ 5 w 71"/>
                  <a:gd name="T5" fmla="*/ 32 h 95"/>
                  <a:gd name="T6" fmla="*/ 13 w 71"/>
                  <a:gd name="T7" fmla="*/ 5 h 95"/>
                  <a:gd name="T8" fmla="*/ 13 w 71"/>
                  <a:gd name="T9" fmla="*/ 5 h 95"/>
                  <a:gd name="T10" fmla="*/ 40 w 71"/>
                  <a:gd name="T11" fmla="*/ 13 h 95"/>
                  <a:gd name="T12" fmla="*/ 66 w 71"/>
                  <a:gd name="T13" fmla="*/ 63 h 95"/>
                  <a:gd name="T14" fmla="*/ 58 w 71"/>
                  <a:gd name="T15" fmla="*/ 90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95">
                    <a:moveTo>
                      <a:pt x="58" y="90"/>
                    </a:moveTo>
                    <a:cubicBezTo>
                      <a:pt x="48" y="95"/>
                      <a:pt x="36" y="91"/>
                      <a:pt x="31" y="81"/>
                    </a:cubicBezTo>
                    <a:cubicBezTo>
                      <a:pt x="5" y="32"/>
                      <a:pt x="5" y="32"/>
                      <a:pt x="5" y="32"/>
                    </a:cubicBezTo>
                    <a:cubicBezTo>
                      <a:pt x="0" y="22"/>
                      <a:pt x="4" y="10"/>
                      <a:pt x="13" y="5"/>
                    </a:cubicBezTo>
                    <a:cubicBezTo>
                      <a:pt x="13" y="5"/>
                      <a:pt x="13" y="5"/>
                      <a:pt x="13" y="5"/>
                    </a:cubicBezTo>
                    <a:cubicBezTo>
                      <a:pt x="23" y="0"/>
                      <a:pt x="35" y="4"/>
                      <a:pt x="40" y="13"/>
                    </a:cubicBezTo>
                    <a:cubicBezTo>
                      <a:pt x="66" y="63"/>
                      <a:pt x="66" y="63"/>
                      <a:pt x="66" y="63"/>
                    </a:cubicBezTo>
                    <a:cubicBezTo>
                      <a:pt x="71" y="73"/>
                      <a:pt x="67" y="85"/>
                      <a:pt x="58" y="90"/>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pic>
            <p:nvPicPr>
              <p:cNvPr id="20" name="图片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1013" y="3844304"/>
                <a:ext cx="922170" cy="922170"/>
              </a:xfrm>
              <a:prstGeom prst="rect">
                <a:avLst/>
              </a:prstGeom>
              <a:effectLst>
                <a:outerShdw blurRad="50800" dist="38100" dir="2700000" algn="tl" rotWithShape="0">
                  <a:prstClr val="black">
                    <a:alpha val="40000"/>
                  </a:prstClr>
                </a:outerShdw>
              </a:effectLst>
            </p:spPr>
          </p:pic>
          <p:sp>
            <p:nvSpPr>
              <p:cNvPr id="25" name="文本框 116"/>
              <p:cNvSpPr txBox="1"/>
              <p:nvPr/>
            </p:nvSpPr>
            <p:spPr>
              <a:xfrm>
                <a:off x="3827011" y="3652575"/>
                <a:ext cx="329941" cy="282770"/>
              </a:xfrm>
              <a:prstGeom prst="rect">
                <a:avLst/>
              </a:prstGeom>
              <a:noFill/>
            </p:spPr>
            <p:txBody>
              <a:bodyPr wrap="none" lIns="68580" tIns="34290" rIns="68580" bIns="34290"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05</a:t>
                </a:r>
                <a:endParaRPr lang="zh-CN" altLang="en-US" sz="2000"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grpSp>
      <p:sp>
        <p:nvSpPr>
          <p:cNvPr id="27" name="Freeform 307"/>
          <p:cNvSpPr>
            <a:spLocks noChangeAspect="1" noEditPoints="1"/>
          </p:cNvSpPr>
          <p:nvPr/>
        </p:nvSpPr>
        <p:spPr bwMode="auto">
          <a:xfrm>
            <a:off x="5199259" y="3336719"/>
            <a:ext cx="742723" cy="1085185"/>
          </a:xfrm>
          <a:custGeom>
            <a:avLst/>
            <a:gdLst>
              <a:gd name="T0" fmla="*/ 151 w 243"/>
              <a:gd name="T1" fmla="*/ 4 h 354"/>
              <a:gd name="T2" fmla="*/ 236 w 243"/>
              <a:gd name="T3" fmla="*/ 91 h 354"/>
              <a:gd name="T4" fmla="*/ 212 w 243"/>
              <a:gd name="T5" fmla="*/ 202 h 354"/>
              <a:gd name="T6" fmla="*/ 201 w 243"/>
              <a:gd name="T7" fmla="*/ 243 h 354"/>
              <a:gd name="T8" fmla="*/ 199 w 243"/>
              <a:gd name="T9" fmla="*/ 276 h 354"/>
              <a:gd name="T10" fmla="*/ 183 w 243"/>
              <a:gd name="T11" fmla="*/ 322 h 354"/>
              <a:gd name="T12" fmla="*/ 143 w 243"/>
              <a:gd name="T13" fmla="*/ 354 h 354"/>
              <a:gd name="T14" fmla="*/ 63 w 243"/>
              <a:gd name="T15" fmla="*/ 328 h 354"/>
              <a:gd name="T16" fmla="*/ 43 w 243"/>
              <a:gd name="T17" fmla="*/ 281 h 354"/>
              <a:gd name="T18" fmla="*/ 43 w 243"/>
              <a:gd name="T19" fmla="*/ 253 h 354"/>
              <a:gd name="T20" fmla="*/ 39 w 243"/>
              <a:gd name="T21" fmla="*/ 231 h 354"/>
              <a:gd name="T22" fmla="*/ 10 w 243"/>
              <a:gd name="T23" fmla="*/ 163 h 354"/>
              <a:gd name="T24" fmla="*/ 74 w 243"/>
              <a:gd name="T25" fmla="*/ 10 h 354"/>
              <a:gd name="T26" fmla="*/ 114 w 243"/>
              <a:gd name="T27" fmla="*/ 0 h 354"/>
              <a:gd name="T28" fmla="*/ 121 w 243"/>
              <a:gd name="T29" fmla="*/ 245 h 354"/>
              <a:gd name="T30" fmla="*/ 180 w 243"/>
              <a:gd name="T31" fmla="*/ 233 h 354"/>
              <a:gd name="T32" fmla="*/ 205 w 243"/>
              <a:gd name="T33" fmla="*/ 168 h 354"/>
              <a:gd name="T34" fmla="*/ 182 w 243"/>
              <a:gd name="T35" fmla="*/ 44 h 354"/>
              <a:gd name="T36" fmla="*/ 26 w 243"/>
              <a:gd name="T37" fmla="*/ 138 h 354"/>
              <a:gd name="T38" fmla="*/ 62 w 243"/>
              <a:gd name="T39" fmla="*/ 235 h 354"/>
              <a:gd name="T40" fmla="*/ 121 w 243"/>
              <a:gd name="T41" fmla="*/ 245 h 354"/>
              <a:gd name="T42" fmla="*/ 74 w 243"/>
              <a:gd name="T43" fmla="*/ 254 h 354"/>
              <a:gd name="T44" fmla="*/ 74 w 243"/>
              <a:gd name="T45" fmla="*/ 274 h 354"/>
              <a:gd name="T46" fmla="*/ 169 w 243"/>
              <a:gd name="T47" fmla="*/ 274 h 354"/>
              <a:gd name="T48" fmla="*/ 169 w 243"/>
              <a:gd name="T49" fmla="*/ 254 h 354"/>
              <a:gd name="T50" fmla="*/ 121 w 243"/>
              <a:gd name="T51" fmla="*/ 283 h 354"/>
              <a:gd name="T52" fmla="*/ 64 w 243"/>
              <a:gd name="T53" fmla="*/ 289 h 354"/>
              <a:gd name="T54" fmla="*/ 140 w 243"/>
              <a:gd name="T55" fmla="*/ 303 h 354"/>
              <a:gd name="T56" fmla="*/ 178 w 243"/>
              <a:gd name="T57" fmla="*/ 297 h 354"/>
              <a:gd name="T58" fmla="*/ 121 w 243"/>
              <a:gd name="T59" fmla="*/ 283 h 354"/>
              <a:gd name="T60" fmla="*/ 100 w 243"/>
              <a:gd name="T61" fmla="*/ 332 h 354"/>
              <a:gd name="T62" fmla="*/ 159 w 243"/>
              <a:gd name="T63" fmla="*/ 313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3" h="354">
                <a:moveTo>
                  <a:pt x="128" y="0"/>
                </a:moveTo>
                <a:cubicBezTo>
                  <a:pt x="136" y="1"/>
                  <a:pt x="144" y="2"/>
                  <a:pt x="151" y="4"/>
                </a:cubicBezTo>
                <a:cubicBezTo>
                  <a:pt x="172" y="9"/>
                  <a:pt x="190" y="20"/>
                  <a:pt x="205" y="35"/>
                </a:cubicBezTo>
                <a:cubicBezTo>
                  <a:pt x="221" y="51"/>
                  <a:pt x="231" y="69"/>
                  <a:pt x="236" y="91"/>
                </a:cubicBezTo>
                <a:cubicBezTo>
                  <a:pt x="243" y="121"/>
                  <a:pt x="240" y="149"/>
                  <a:pt x="225" y="177"/>
                </a:cubicBezTo>
                <a:cubicBezTo>
                  <a:pt x="221" y="185"/>
                  <a:pt x="216" y="194"/>
                  <a:pt x="212" y="202"/>
                </a:cubicBezTo>
                <a:cubicBezTo>
                  <a:pt x="206" y="214"/>
                  <a:pt x="203" y="226"/>
                  <a:pt x="202" y="238"/>
                </a:cubicBezTo>
                <a:cubicBezTo>
                  <a:pt x="202" y="240"/>
                  <a:pt x="201" y="241"/>
                  <a:pt x="201" y="243"/>
                </a:cubicBezTo>
                <a:cubicBezTo>
                  <a:pt x="200" y="246"/>
                  <a:pt x="200" y="255"/>
                  <a:pt x="200" y="258"/>
                </a:cubicBezTo>
                <a:cubicBezTo>
                  <a:pt x="202" y="264"/>
                  <a:pt x="201" y="270"/>
                  <a:pt x="199" y="276"/>
                </a:cubicBezTo>
                <a:cubicBezTo>
                  <a:pt x="198" y="278"/>
                  <a:pt x="198" y="279"/>
                  <a:pt x="199" y="281"/>
                </a:cubicBezTo>
                <a:cubicBezTo>
                  <a:pt x="205" y="297"/>
                  <a:pt x="198" y="314"/>
                  <a:pt x="183" y="322"/>
                </a:cubicBezTo>
                <a:cubicBezTo>
                  <a:pt x="181" y="322"/>
                  <a:pt x="180" y="324"/>
                  <a:pt x="180" y="325"/>
                </a:cubicBezTo>
                <a:cubicBezTo>
                  <a:pt x="173" y="342"/>
                  <a:pt x="161" y="353"/>
                  <a:pt x="143" y="354"/>
                </a:cubicBezTo>
                <a:cubicBezTo>
                  <a:pt x="127" y="354"/>
                  <a:pt x="111" y="354"/>
                  <a:pt x="96" y="353"/>
                </a:cubicBezTo>
                <a:cubicBezTo>
                  <a:pt x="80" y="352"/>
                  <a:pt x="69" y="342"/>
                  <a:pt x="63" y="328"/>
                </a:cubicBezTo>
                <a:cubicBezTo>
                  <a:pt x="62" y="324"/>
                  <a:pt x="60" y="322"/>
                  <a:pt x="57" y="321"/>
                </a:cubicBezTo>
                <a:cubicBezTo>
                  <a:pt x="43" y="313"/>
                  <a:pt x="37" y="296"/>
                  <a:pt x="43" y="281"/>
                </a:cubicBezTo>
                <a:cubicBezTo>
                  <a:pt x="44" y="279"/>
                  <a:pt x="44" y="278"/>
                  <a:pt x="43" y="276"/>
                </a:cubicBezTo>
                <a:cubicBezTo>
                  <a:pt x="40" y="268"/>
                  <a:pt x="40" y="261"/>
                  <a:pt x="43" y="253"/>
                </a:cubicBezTo>
                <a:cubicBezTo>
                  <a:pt x="43" y="252"/>
                  <a:pt x="43" y="250"/>
                  <a:pt x="43" y="248"/>
                </a:cubicBezTo>
                <a:cubicBezTo>
                  <a:pt x="41" y="242"/>
                  <a:pt x="40" y="237"/>
                  <a:pt x="39" y="231"/>
                </a:cubicBezTo>
                <a:cubicBezTo>
                  <a:pt x="37" y="218"/>
                  <a:pt x="32" y="206"/>
                  <a:pt x="26" y="195"/>
                </a:cubicBezTo>
                <a:cubicBezTo>
                  <a:pt x="21" y="184"/>
                  <a:pt x="15" y="174"/>
                  <a:pt x="10" y="163"/>
                </a:cubicBezTo>
                <a:cubicBezTo>
                  <a:pt x="2" y="143"/>
                  <a:pt x="0" y="121"/>
                  <a:pt x="4" y="100"/>
                </a:cubicBezTo>
                <a:cubicBezTo>
                  <a:pt x="11" y="57"/>
                  <a:pt x="35" y="27"/>
                  <a:pt x="74" y="10"/>
                </a:cubicBezTo>
                <a:cubicBezTo>
                  <a:pt x="86" y="4"/>
                  <a:pt x="98" y="1"/>
                  <a:pt x="111" y="1"/>
                </a:cubicBezTo>
                <a:cubicBezTo>
                  <a:pt x="112" y="0"/>
                  <a:pt x="113" y="0"/>
                  <a:pt x="114" y="0"/>
                </a:cubicBezTo>
                <a:lnTo>
                  <a:pt x="128" y="0"/>
                </a:lnTo>
                <a:close/>
                <a:moveTo>
                  <a:pt x="121" y="245"/>
                </a:moveTo>
                <a:cubicBezTo>
                  <a:pt x="136" y="245"/>
                  <a:pt x="151" y="245"/>
                  <a:pt x="167" y="245"/>
                </a:cubicBezTo>
                <a:cubicBezTo>
                  <a:pt x="176" y="245"/>
                  <a:pt x="179" y="242"/>
                  <a:pt x="180" y="233"/>
                </a:cubicBezTo>
                <a:cubicBezTo>
                  <a:pt x="182" y="223"/>
                  <a:pt x="184" y="213"/>
                  <a:pt x="187" y="203"/>
                </a:cubicBezTo>
                <a:cubicBezTo>
                  <a:pt x="192" y="191"/>
                  <a:pt x="199" y="180"/>
                  <a:pt x="205" y="168"/>
                </a:cubicBezTo>
                <a:cubicBezTo>
                  <a:pt x="212" y="156"/>
                  <a:pt x="216" y="143"/>
                  <a:pt x="217" y="128"/>
                </a:cubicBezTo>
                <a:cubicBezTo>
                  <a:pt x="220" y="94"/>
                  <a:pt x="208" y="66"/>
                  <a:pt x="182" y="44"/>
                </a:cubicBezTo>
                <a:cubicBezTo>
                  <a:pt x="149" y="17"/>
                  <a:pt x="106" y="15"/>
                  <a:pt x="70" y="37"/>
                </a:cubicBezTo>
                <a:cubicBezTo>
                  <a:pt x="35" y="58"/>
                  <a:pt x="19" y="98"/>
                  <a:pt x="26" y="138"/>
                </a:cubicBezTo>
                <a:cubicBezTo>
                  <a:pt x="28" y="152"/>
                  <a:pt x="35" y="165"/>
                  <a:pt x="42" y="177"/>
                </a:cubicBezTo>
                <a:cubicBezTo>
                  <a:pt x="52" y="195"/>
                  <a:pt x="60" y="214"/>
                  <a:pt x="62" y="235"/>
                </a:cubicBezTo>
                <a:cubicBezTo>
                  <a:pt x="62" y="242"/>
                  <a:pt x="66" y="245"/>
                  <a:pt x="73" y="245"/>
                </a:cubicBezTo>
                <a:cubicBezTo>
                  <a:pt x="89" y="245"/>
                  <a:pt x="105" y="245"/>
                  <a:pt x="121" y="245"/>
                </a:cubicBezTo>
                <a:moveTo>
                  <a:pt x="121" y="254"/>
                </a:moveTo>
                <a:cubicBezTo>
                  <a:pt x="105" y="254"/>
                  <a:pt x="89" y="254"/>
                  <a:pt x="74" y="254"/>
                </a:cubicBezTo>
                <a:cubicBezTo>
                  <a:pt x="69" y="254"/>
                  <a:pt x="65" y="256"/>
                  <a:pt x="64" y="260"/>
                </a:cubicBezTo>
                <a:cubicBezTo>
                  <a:pt x="61" y="267"/>
                  <a:pt x="66" y="274"/>
                  <a:pt x="74" y="274"/>
                </a:cubicBezTo>
                <a:cubicBezTo>
                  <a:pt x="96" y="274"/>
                  <a:pt x="118" y="274"/>
                  <a:pt x="140" y="274"/>
                </a:cubicBezTo>
                <a:cubicBezTo>
                  <a:pt x="149" y="274"/>
                  <a:pt x="159" y="274"/>
                  <a:pt x="169" y="274"/>
                </a:cubicBezTo>
                <a:cubicBezTo>
                  <a:pt x="173" y="274"/>
                  <a:pt x="176" y="272"/>
                  <a:pt x="178" y="268"/>
                </a:cubicBezTo>
                <a:cubicBezTo>
                  <a:pt x="181" y="261"/>
                  <a:pt x="176" y="254"/>
                  <a:pt x="169" y="254"/>
                </a:cubicBezTo>
                <a:cubicBezTo>
                  <a:pt x="153" y="254"/>
                  <a:pt x="137" y="254"/>
                  <a:pt x="121" y="254"/>
                </a:cubicBezTo>
                <a:moveTo>
                  <a:pt x="121" y="283"/>
                </a:moveTo>
                <a:cubicBezTo>
                  <a:pt x="105" y="283"/>
                  <a:pt x="89" y="283"/>
                  <a:pt x="74" y="283"/>
                </a:cubicBezTo>
                <a:cubicBezTo>
                  <a:pt x="69" y="283"/>
                  <a:pt x="65" y="285"/>
                  <a:pt x="64" y="289"/>
                </a:cubicBezTo>
                <a:cubicBezTo>
                  <a:pt x="61" y="296"/>
                  <a:pt x="66" y="303"/>
                  <a:pt x="74" y="303"/>
                </a:cubicBezTo>
                <a:cubicBezTo>
                  <a:pt x="96" y="303"/>
                  <a:pt x="118" y="303"/>
                  <a:pt x="140" y="303"/>
                </a:cubicBezTo>
                <a:cubicBezTo>
                  <a:pt x="149" y="303"/>
                  <a:pt x="159" y="303"/>
                  <a:pt x="169" y="303"/>
                </a:cubicBezTo>
                <a:cubicBezTo>
                  <a:pt x="173" y="303"/>
                  <a:pt x="176" y="301"/>
                  <a:pt x="178" y="297"/>
                </a:cubicBezTo>
                <a:cubicBezTo>
                  <a:pt x="181" y="290"/>
                  <a:pt x="176" y="283"/>
                  <a:pt x="169" y="283"/>
                </a:cubicBezTo>
                <a:cubicBezTo>
                  <a:pt x="153" y="283"/>
                  <a:pt x="137" y="283"/>
                  <a:pt x="121" y="283"/>
                </a:cubicBezTo>
                <a:moveTo>
                  <a:pt x="82" y="313"/>
                </a:moveTo>
                <a:cubicBezTo>
                  <a:pt x="82" y="323"/>
                  <a:pt x="90" y="331"/>
                  <a:pt x="100" y="332"/>
                </a:cubicBezTo>
                <a:cubicBezTo>
                  <a:pt x="114" y="332"/>
                  <a:pt x="128" y="332"/>
                  <a:pt x="142" y="332"/>
                </a:cubicBezTo>
                <a:cubicBezTo>
                  <a:pt x="152" y="331"/>
                  <a:pt x="159" y="323"/>
                  <a:pt x="159" y="313"/>
                </a:cubicBezTo>
                <a:lnTo>
                  <a:pt x="82" y="313"/>
                </a:lnTo>
                <a:close/>
              </a:path>
            </a:pathLst>
          </a:custGeom>
          <a:solidFill>
            <a:schemeClr val="accent2"/>
          </a:solidFill>
          <a:ln>
            <a:noFill/>
          </a:ln>
        </p:spPr>
        <p:txBody>
          <a:bodyPr vert="horz" wrap="square" lIns="121908" tIns="60954" rIns="121908" bIns="60954" numCol="1" anchor="t" anchorCtr="0" compatLnSpc="1"/>
          <a:lstStyle/>
          <a:p>
            <a:endParaRPr lang="zh-CN" altLang="en-US"/>
          </a:p>
        </p:txBody>
      </p:sp>
      <p:sp>
        <p:nvSpPr>
          <p:cNvPr id="28" name="Freeform 266"/>
          <p:cNvSpPr>
            <a:spLocks noChangeAspect="1" noEditPoints="1"/>
          </p:cNvSpPr>
          <p:nvPr/>
        </p:nvSpPr>
        <p:spPr bwMode="auto">
          <a:xfrm>
            <a:off x="6306770" y="4506537"/>
            <a:ext cx="741741" cy="812777"/>
          </a:xfrm>
          <a:custGeom>
            <a:avLst/>
            <a:gdLst>
              <a:gd name="T0" fmla="*/ 62 w 183"/>
              <a:gd name="T1" fmla="*/ 22 h 200"/>
              <a:gd name="T2" fmla="*/ 36 w 183"/>
              <a:gd name="T3" fmla="*/ 11 h 200"/>
              <a:gd name="T4" fmla="*/ 0 w 183"/>
              <a:gd name="T5" fmla="*/ 48 h 200"/>
              <a:gd name="T6" fmla="*/ 9 w 183"/>
              <a:gd name="T7" fmla="*/ 73 h 200"/>
              <a:gd name="T8" fmla="*/ 62 w 183"/>
              <a:gd name="T9" fmla="*/ 22 h 200"/>
              <a:gd name="T10" fmla="*/ 147 w 183"/>
              <a:gd name="T11" fmla="*/ 11 h 200"/>
              <a:gd name="T12" fmla="*/ 119 w 183"/>
              <a:gd name="T13" fmla="*/ 23 h 200"/>
              <a:gd name="T14" fmla="*/ 170 w 183"/>
              <a:gd name="T15" fmla="*/ 76 h 200"/>
              <a:gd name="T16" fmla="*/ 183 w 183"/>
              <a:gd name="T17" fmla="*/ 48 h 200"/>
              <a:gd name="T18" fmla="*/ 147 w 183"/>
              <a:gd name="T19" fmla="*/ 11 h 200"/>
              <a:gd name="T20" fmla="*/ 169 w 183"/>
              <a:gd name="T21" fmla="*/ 103 h 200"/>
              <a:gd name="T22" fmla="*/ 96 w 183"/>
              <a:gd name="T23" fmla="*/ 23 h 200"/>
              <a:gd name="T24" fmla="*/ 96 w 183"/>
              <a:gd name="T25" fmla="*/ 6 h 200"/>
              <a:gd name="T26" fmla="*/ 98 w 183"/>
              <a:gd name="T27" fmla="*/ 6 h 200"/>
              <a:gd name="T28" fmla="*/ 102 w 183"/>
              <a:gd name="T29" fmla="*/ 3 h 200"/>
              <a:gd name="T30" fmla="*/ 98 w 183"/>
              <a:gd name="T31" fmla="*/ 0 h 200"/>
              <a:gd name="T32" fmla="*/ 81 w 183"/>
              <a:gd name="T33" fmla="*/ 0 h 200"/>
              <a:gd name="T34" fmla="*/ 78 w 183"/>
              <a:gd name="T35" fmla="*/ 3 h 200"/>
              <a:gd name="T36" fmla="*/ 81 w 183"/>
              <a:gd name="T37" fmla="*/ 6 h 200"/>
              <a:gd name="T38" fmla="*/ 84 w 183"/>
              <a:gd name="T39" fmla="*/ 6 h 200"/>
              <a:gd name="T40" fmla="*/ 84 w 183"/>
              <a:gd name="T41" fmla="*/ 23 h 200"/>
              <a:gd name="T42" fmla="*/ 9 w 183"/>
              <a:gd name="T43" fmla="*/ 103 h 200"/>
              <a:gd name="T44" fmla="*/ 38 w 183"/>
              <a:gd name="T45" fmla="*/ 164 h 200"/>
              <a:gd name="T46" fmla="*/ 29 w 183"/>
              <a:gd name="T47" fmla="*/ 190 h 200"/>
              <a:gd name="T48" fmla="*/ 33 w 183"/>
              <a:gd name="T49" fmla="*/ 198 h 200"/>
              <a:gd name="T50" fmla="*/ 35 w 183"/>
              <a:gd name="T51" fmla="*/ 199 h 200"/>
              <a:gd name="T52" fmla="*/ 43 w 183"/>
              <a:gd name="T53" fmla="*/ 196 h 200"/>
              <a:gd name="T54" fmla="*/ 53 w 183"/>
              <a:gd name="T55" fmla="*/ 174 h 200"/>
              <a:gd name="T56" fmla="*/ 89 w 183"/>
              <a:gd name="T57" fmla="*/ 183 h 200"/>
              <a:gd name="T58" fmla="*/ 125 w 183"/>
              <a:gd name="T59" fmla="*/ 174 h 200"/>
              <a:gd name="T60" fmla="*/ 136 w 183"/>
              <a:gd name="T61" fmla="*/ 196 h 200"/>
              <a:gd name="T62" fmla="*/ 144 w 183"/>
              <a:gd name="T63" fmla="*/ 199 h 200"/>
              <a:gd name="T64" fmla="*/ 146 w 183"/>
              <a:gd name="T65" fmla="*/ 198 h 200"/>
              <a:gd name="T66" fmla="*/ 149 w 183"/>
              <a:gd name="T67" fmla="*/ 190 h 200"/>
              <a:gd name="T68" fmla="*/ 141 w 183"/>
              <a:gd name="T69" fmla="*/ 164 h 200"/>
              <a:gd name="T70" fmla="*/ 169 w 183"/>
              <a:gd name="T71" fmla="*/ 103 h 200"/>
              <a:gd name="T72" fmla="*/ 89 w 183"/>
              <a:gd name="T73" fmla="*/ 167 h 200"/>
              <a:gd name="T74" fmla="*/ 25 w 183"/>
              <a:gd name="T75" fmla="*/ 103 h 200"/>
              <a:gd name="T76" fmla="*/ 89 w 183"/>
              <a:gd name="T77" fmla="*/ 39 h 200"/>
              <a:gd name="T78" fmla="*/ 153 w 183"/>
              <a:gd name="T79" fmla="*/ 103 h 200"/>
              <a:gd name="T80" fmla="*/ 89 w 183"/>
              <a:gd name="T81" fmla="*/ 167 h 200"/>
              <a:gd name="T82" fmla="*/ 97 w 183"/>
              <a:gd name="T83" fmla="*/ 111 h 200"/>
              <a:gd name="T84" fmla="*/ 100 w 183"/>
              <a:gd name="T85" fmla="*/ 103 h 200"/>
              <a:gd name="T86" fmla="*/ 91 w 183"/>
              <a:gd name="T87" fmla="*/ 92 h 200"/>
              <a:gd name="T88" fmla="*/ 91 w 183"/>
              <a:gd name="T89" fmla="*/ 55 h 200"/>
              <a:gd name="T90" fmla="*/ 89 w 183"/>
              <a:gd name="T91" fmla="*/ 53 h 200"/>
              <a:gd name="T92" fmla="*/ 87 w 183"/>
              <a:gd name="T93" fmla="*/ 55 h 200"/>
              <a:gd name="T94" fmla="*/ 87 w 183"/>
              <a:gd name="T95" fmla="*/ 92 h 200"/>
              <a:gd name="T96" fmla="*/ 78 w 183"/>
              <a:gd name="T97" fmla="*/ 103 h 200"/>
              <a:gd name="T98" fmla="*/ 89 w 183"/>
              <a:gd name="T99" fmla="*/ 114 h 200"/>
              <a:gd name="T100" fmla="*/ 93 w 183"/>
              <a:gd name="T101" fmla="*/ 113 h 200"/>
              <a:gd name="T102" fmla="*/ 104 w 183"/>
              <a:gd name="T103" fmla="*/ 131 h 200"/>
              <a:gd name="T104" fmla="*/ 107 w 183"/>
              <a:gd name="T105" fmla="*/ 132 h 200"/>
              <a:gd name="T106" fmla="*/ 108 w 183"/>
              <a:gd name="T107" fmla="*/ 129 h 200"/>
              <a:gd name="T108" fmla="*/ 97 w 183"/>
              <a:gd name="T109" fmla="*/ 11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chemeClr val="accent3"/>
          </a:solidFill>
          <a:ln>
            <a:noFill/>
          </a:ln>
        </p:spPr>
        <p:txBody>
          <a:bodyPr vert="horz" wrap="square" lIns="121908" tIns="60954" rIns="121908" bIns="60954" numCol="1" anchor="t" anchorCtr="0" compatLnSpc="1"/>
          <a:lstStyle/>
          <a:p>
            <a:endParaRPr lang="zh-CN" altLang="en-US"/>
          </a:p>
        </p:txBody>
      </p:sp>
      <p:sp>
        <p:nvSpPr>
          <p:cNvPr id="35" name="文本框 126"/>
          <p:cNvSpPr txBox="1"/>
          <p:nvPr/>
        </p:nvSpPr>
        <p:spPr>
          <a:xfrm>
            <a:off x="1681474" y="1221971"/>
            <a:ext cx="3077805" cy="688127"/>
          </a:xfrm>
          <a:prstGeom prst="rect">
            <a:avLst/>
          </a:prstGeom>
          <a:noFill/>
        </p:spPr>
        <p:txBody>
          <a:bodyPr wrap="square" lIns="91431" tIns="45715" rIns="91431" bIns="45715" rtlCol="0">
            <a:spAutoFit/>
          </a:bodyPr>
          <a:lstStyle/>
          <a:p>
            <a:pPr algn="r">
              <a:lnSpc>
                <a:spcPct val="121000"/>
              </a:lnSpc>
              <a:spcAft>
                <a:spcPts val="800"/>
              </a:spcAft>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这里输入您的文这里输入您的文字这里输入您的文字</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 name="文本框 126"/>
          <p:cNvSpPr txBox="1"/>
          <p:nvPr/>
        </p:nvSpPr>
        <p:spPr>
          <a:xfrm>
            <a:off x="1487489" y="2987271"/>
            <a:ext cx="3077805" cy="688127"/>
          </a:xfrm>
          <a:prstGeom prst="rect">
            <a:avLst/>
          </a:prstGeom>
          <a:noFill/>
        </p:spPr>
        <p:txBody>
          <a:bodyPr wrap="square" lIns="91431" tIns="45715" rIns="91431" bIns="45715" rtlCol="0">
            <a:spAutoFit/>
          </a:bodyPr>
          <a:lstStyle/>
          <a:p>
            <a:pPr algn="r">
              <a:lnSpc>
                <a:spcPct val="121000"/>
              </a:lnSpc>
              <a:spcAft>
                <a:spcPts val="800"/>
              </a:spcAft>
            </a:pPr>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rPr>
              <a:t>这里输入您的文这里输入您的文字这里输入您的文字</a:t>
            </a:r>
            <a:endParaRPr lang="en-US" altLang="zh-CN" sz="16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 name="文本框 126"/>
          <p:cNvSpPr txBox="1"/>
          <p:nvPr/>
        </p:nvSpPr>
        <p:spPr>
          <a:xfrm>
            <a:off x="1590429" y="5286737"/>
            <a:ext cx="3077805" cy="688127"/>
          </a:xfrm>
          <a:prstGeom prst="rect">
            <a:avLst/>
          </a:prstGeom>
          <a:noFill/>
        </p:spPr>
        <p:txBody>
          <a:bodyPr wrap="square" lIns="91431" tIns="45715" rIns="91431" bIns="45715" rtlCol="0">
            <a:spAutoFit/>
          </a:bodyPr>
          <a:lstStyle/>
          <a:p>
            <a:pPr algn="r">
              <a:lnSpc>
                <a:spcPct val="121000"/>
              </a:lnSpc>
              <a:spcAft>
                <a:spcPts val="800"/>
              </a:spcAft>
            </a:pPr>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rPr>
              <a:t>这里输入您的文这里输入您的文字这里输入您的文字</a:t>
            </a:r>
            <a:endParaRPr lang="en-US" altLang="zh-CN" sz="16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文本框 126"/>
          <p:cNvSpPr txBox="1"/>
          <p:nvPr/>
        </p:nvSpPr>
        <p:spPr>
          <a:xfrm>
            <a:off x="8069115" y="1780429"/>
            <a:ext cx="3064832" cy="688127"/>
          </a:xfrm>
          <a:prstGeom prst="rect">
            <a:avLst/>
          </a:prstGeom>
          <a:noFill/>
        </p:spPr>
        <p:txBody>
          <a:bodyPr wrap="square" lIns="91431" tIns="45715" rIns="91431" bIns="45715" rtlCol="0">
            <a:spAutoFit/>
          </a:bodyPr>
          <a:lstStyle/>
          <a:p>
            <a:pPr>
              <a:lnSpc>
                <a:spcPct val="121000"/>
              </a:lnSpc>
              <a:spcAft>
                <a:spcPts val="800"/>
              </a:spcAft>
            </a:pPr>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rPr>
              <a:t>这里输入您的文这里输入您的文字这里输入您的文字</a:t>
            </a:r>
            <a:endParaRPr lang="en-US" altLang="zh-CN" sz="16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1" name="文本框 126"/>
          <p:cNvSpPr txBox="1"/>
          <p:nvPr/>
        </p:nvSpPr>
        <p:spPr>
          <a:xfrm>
            <a:off x="7824192" y="4225521"/>
            <a:ext cx="3064832" cy="688127"/>
          </a:xfrm>
          <a:prstGeom prst="rect">
            <a:avLst/>
          </a:prstGeom>
          <a:noFill/>
        </p:spPr>
        <p:txBody>
          <a:bodyPr wrap="square" lIns="91431" tIns="45715" rIns="91431" bIns="45715" rtlCol="0">
            <a:spAutoFit/>
          </a:bodyPr>
          <a:lstStyle/>
          <a:p>
            <a:pPr>
              <a:lnSpc>
                <a:spcPct val="121000"/>
              </a:lnSpc>
              <a:spcAft>
                <a:spcPts val="800"/>
              </a:spcAft>
            </a:pPr>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rPr>
              <a:t>这里输入您的文这里输入您的文字这里输入您的文字</a:t>
            </a:r>
            <a:endParaRPr lang="en-US" altLang="zh-CN" sz="160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4937579" y="945159"/>
            <a:ext cx="1790399" cy="1726681"/>
            <a:chOff x="3703070" y="625475"/>
            <a:chExt cx="1342974" cy="1295011"/>
          </a:xfrm>
        </p:grpSpPr>
        <p:sp>
          <p:nvSpPr>
            <p:cNvPr id="6" name="Freeform 34"/>
            <p:cNvSpPr/>
            <p:nvPr/>
          </p:nvSpPr>
          <p:spPr bwMode="auto">
            <a:xfrm>
              <a:off x="3744909" y="625475"/>
              <a:ext cx="1301135" cy="1295011"/>
            </a:xfrm>
            <a:custGeom>
              <a:avLst/>
              <a:gdLst>
                <a:gd name="T0" fmla="*/ 147 w 154"/>
                <a:gd name="T1" fmla="*/ 88 h 154"/>
                <a:gd name="T2" fmla="*/ 66 w 154"/>
                <a:gd name="T3" fmla="*/ 148 h 154"/>
                <a:gd name="T4" fmla="*/ 6 w 154"/>
                <a:gd name="T5" fmla="*/ 66 h 154"/>
                <a:gd name="T6" fmla="*/ 88 w 154"/>
                <a:gd name="T7" fmla="*/ 7 h 154"/>
                <a:gd name="T8" fmla="*/ 147 w 154"/>
                <a:gd name="T9" fmla="*/ 88 h 154"/>
              </a:gdLst>
              <a:ahLst/>
              <a:cxnLst>
                <a:cxn ang="0">
                  <a:pos x="T0" y="T1"/>
                </a:cxn>
                <a:cxn ang="0">
                  <a:pos x="T2" y="T3"/>
                </a:cxn>
                <a:cxn ang="0">
                  <a:pos x="T4" y="T5"/>
                </a:cxn>
                <a:cxn ang="0">
                  <a:pos x="T6" y="T7"/>
                </a:cxn>
                <a:cxn ang="0">
                  <a:pos x="T8" y="T9"/>
                </a:cxn>
              </a:cxnLst>
              <a:rect l="0" t="0" r="r" b="b"/>
              <a:pathLst>
                <a:path w="154" h="154">
                  <a:moveTo>
                    <a:pt x="147" y="88"/>
                  </a:moveTo>
                  <a:cubicBezTo>
                    <a:pt x="141" y="127"/>
                    <a:pt x="105" y="154"/>
                    <a:pt x="66" y="148"/>
                  </a:cubicBezTo>
                  <a:cubicBezTo>
                    <a:pt x="27" y="142"/>
                    <a:pt x="0" y="105"/>
                    <a:pt x="6" y="66"/>
                  </a:cubicBezTo>
                  <a:cubicBezTo>
                    <a:pt x="12" y="27"/>
                    <a:pt x="49" y="0"/>
                    <a:pt x="88" y="7"/>
                  </a:cubicBezTo>
                  <a:cubicBezTo>
                    <a:pt x="127" y="13"/>
                    <a:pt x="154" y="49"/>
                    <a:pt x="147" y="88"/>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44"/>
            <p:cNvSpPr/>
            <p:nvPr/>
          </p:nvSpPr>
          <p:spPr bwMode="auto">
            <a:xfrm>
              <a:off x="3703070" y="692828"/>
              <a:ext cx="1030702" cy="739861"/>
            </a:xfrm>
            <a:custGeom>
              <a:avLst/>
              <a:gdLst>
                <a:gd name="T0" fmla="*/ 117 w 122"/>
                <a:gd name="T1" fmla="*/ 76 h 88"/>
                <a:gd name="T2" fmla="*/ 90 w 122"/>
                <a:gd name="T3" fmla="*/ 83 h 88"/>
                <a:gd name="T4" fmla="*/ 13 w 122"/>
                <a:gd name="T5" fmla="*/ 40 h 88"/>
                <a:gd name="T6" fmla="*/ 5 w 122"/>
                <a:gd name="T7" fmla="*/ 13 h 88"/>
                <a:gd name="T8" fmla="*/ 5 w 122"/>
                <a:gd name="T9" fmla="*/ 13 h 88"/>
                <a:gd name="T10" fmla="*/ 32 w 122"/>
                <a:gd name="T11" fmla="*/ 6 h 88"/>
                <a:gd name="T12" fmla="*/ 109 w 122"/>
                <a:gd name="T13" fmla="*/ 49 h 88"/>
                <a:gd name="T14" fmla="*/ 117 w 122"/>
                <a:gd name="T15" fmla="*/ 76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88">
                  <a:moveTo>
                    <a:pt x="117" y="76"/>
                  </a:moveTo>
                  <a:cubicBezTo>
                    <a:pt x="112" y="85"/>
                    <a:pt x="100" y="88"/>
                    <a:pt x="90" y="83"/>
                  </a:cubicBezTo>
                  <a:cubicBezTo>
                    <a:pt x="13" y="40"/>
                    <a:pt x="13" y="40"/>
                    <a:pt x="13" y="40"/>
                  </a:cubicBezTo>
                  <a:cubicBezTo>
                    <a:pt x="4" y="35"/>
                    <a:pt x="0" y="23"/>
                    <a:pt x="5" y="13"/>
                  </a:cubicBezTo>
                  <a:cubicBezTo>
                    <a:pt x="5" y="13"/>
                    <a:pt x="5" y="13"/>
                    <a:pt x="5" y="13"/>
                  </a:cubicBezTo>
                  <a:cubicBezTo>
                    <a:pt x="11" y="4"/>
                    <a:pt x="23" y="0"/>
                    <a:pt x="32" y="6"/>
                  </a:cubicBezTo>
                  <a:cubicBezTo>
                    <a:pt x="109" y="49"/>
                    <a:pt x="109" y="49"/>
                    <a:pt x="109" y="49"/>
                  </a:cubicBezTo>
                  <a:cubicBezTo>
                    <a:pt x="119" y="54"/>
                    <a:pt x="122" y="66"/>
                    <a:pt x="117" y="76"/>
                  </a:cubicBezTo>
                  <a:close/>
                </a:path>
              </a:pathLst>
            </a:custGeom>
            <a:solidFill>
              <a:schemeClr val="tx2"/>
            </a:solidFill>
            <a:ln>
              <a:noFill/>
            </a:ln>
          </p:spPr>
          <p:txBody>
            <a:bodyPr vert="horz" wrap="square" lIns="68580" tIns="34290" rIns="68580" bIns="34290" numCol="1" anchor="t" anchorCtr="0" compatLnSpc="1"/>
            <a:lstStyle/>
            <a:p>
              <a:endParaRPr lang="zh-CN" altLang="en-US"/>
            </a:p>
          </p:txBody>
        </p:sp>
        <p:pic>
          <p:nvPicPr>
            <p:cNvPr id="16" name="图片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62849" y="737873"/>
              <a:ext cx="1065256" cy="1065256"/>
            </a:xfrm>
            <a:prstGeom prst="rect">
              <a:avLst/>
            </a:prstGeom>
            <a:effectLst>
              <a:outerShdw blurRad="50800" dist="38100" dir="2700000" algn="tl" rotWithShape="0">
                <a:prstClr val="black">
                  <a:alpha val="40000"/>
                </a:prstClr>
              </a:outerShdw>
            </a:effectLst>
          </p:spPr>
        </p:pic>
        <p:sp>
          <p:nvSpPr>
            <p:cNvPr id="21" name="文本框 112"/>
            <p:cNvSpPr txBox="1"/>
            <p:nvPr/>
          </p:nvSpPr>
          <p:spPr>
            <a:xfrm>
              <a:off x="3710323" y="730569"/>
              <a:ext cx="329941" cy="282770"/>
            </a:xfrm>
            <a:prstGeom prst="rect">
              <a:avLst/>
            </a:prstGeom>
            <a:noFill/>
          </p:spPr>
          <p:txBody>
            <a:bodyPr wrap="none" lIns="68580" tIns="34290" rIns="68580" bIns="34290"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01</a:t>
              </a:r>
              <a:endParaRPr lang="zh-CN" altLang="en-US" sz="2000"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grpSp>
        <p:nvGrpSpPr>
          <p:cNvPr id="33" name="组合 32"/>
          <p:cNvGrpSpPr/>
          <p:nvPr/>
        </p:nvGrpSpPr>
        <p:grpSpPr>
          <a:xfrm>
            <a:off x="6030049" y="1875853"/>
            <a:ext cx="1813529" cy="1940305"/>
            <a:chOff x="4522529" y="1323495"/>
            <a:chExt cx="1360324" cy="1455229"/>
          </a:xfrm>
        </p:grpSpPr>
        <p:sp>
          <p:nvSpPr>
            <p:cNvPr id="9" name="Freeform 37"/>
            <p:cNvSpPr/>
            <p:nvPr/>
          </p:nvSpPr>
          <p:spPr bwMode="auto">
            <a:xfrm>
              <a:off x="4522529" y="1424524"/>
              <a:ext cx="1360324" cy="1354200"/>
            </a:xfrm>
            <a:custGeom>
              <a:avLst/>
              <a:gdLst>
                <a:gd name="T0" fmla="*/ 155 w 161"/>
                <a:gd name="T1" fmla="*/ 92 h 161"/>
                <a:gd name="T2" fmla="*/ 69 w 161"/>
                <a:gd name="T3" fmla="*/ 155 h 161"/>
                <a:gd name="T4" fmla="*/ 7 w 161"/>
                <a:gd name="T5" fmla="*/ 69 h 161"/>
                <a:gd name="T6" fmla="*/ 92 w 161"/>
                <a:gd name="T7" fmla="*/ 7 h 161"/>
                <a:gd name="T8" fmla="*/ 155 w 161"/>
                <a:gd name="T9" fmla="*/ 92 h 161"/>
              </a:gdLst>
              <a:ahLst/>
              <a:cxnLst>
                <a:cxn ang="0">
                  <a:pos x="T0" y="T1"/>
                </a:cxn>
                <a:cxn ang="0">
                  <a:pos x="T2" y="T3"/>
                </a:cxn>
                <a:cxn ang="0">
                  <a:pos x="T4" y="T5"/>
                </a:cxn>
                <a:cxn ang="0">
                  <a:pos x="T6" y="T7"/>
                </a:cxn>
                <a:cxn ang="0">
                  <a:pos x="T8" y="T9"/>
                </a:cxn>
              </a:cxnLst>
              <a:rect l="0" t="0" r="r" b="b"/>
              <a:pathLst>
                <a:path w="161" h="161">
                  <a:moveTo>
                    <a:pt x="155" y="92"/>
                  </a:moveTo>
                  <a:cubicBezTo>
                    <a:pt x="148" y="133"/>
                    <a:pt x="110" y="161"/>
                    <a:pt x="69" y="155"/>
                  </a:cubicBezTo>
                  <a:cubicBezTo>
                    <a:pt x="28" y="148"/>
                    <a:pt x="0" y="110"/>
                    <a:pt x="7" y="69"/>
                  </a:cubicBezTo>
                  <a:cubicBezTo>
                    <a:pt x="13" y="28"/>
                    <a:pt x="52" y="0"/>
                    <a:pt x="92" y="7"/>
                  </a:cubicBezTo>
                  <a:cubicBezTo>
                    <a:pt x="133" y="13"/>
                    <a:pt x="161" y="52"/>
                    <a:pt x="155" y="92"/>
                  </a:cubicBezTo>
                  <a:close/>
                </a:path>
              </a:pathLst>
            </a:custGeom>
            <a:solidFill>
              <a:schemeClr val="accent1"/>
            </a:solidFill>
            <a:ln>
              <a:noFill/>
            </a:ln>
          </p:spPr>
          <p:txBody>
            <a:bodyPr vert="horz" wrap="square" lIns="68580" tIns="34290" rIns="68580" bIns="34290" numCol="1" anchor="t" anchorCtr="0" compatLnSpc="1"/>
            <a:lstStyle/>
            <a:p>
              <a:endParaRPr lang="zh-CN" altLang="en-US"/>
            </a:p>
          </p:txBody>
        </p:sp>
        <p:sp>
          <p:nvSpPr>
            <p:cNvPr id="12" name="Freeform 45"/>
            <p:cNvSpPr/>
            <p:nvPr/>
          </p:nvSpPr>
          <p:spPr bwMode="auto">
            <a:xfrm>
              <a:off x="4885826" y="1323495"/>
              <a:ext cx="794968" cy="1001109"/>
            </a:xfrm>
            <a:custGeom>
              <a:avLst/>
              <a:gdLst>
                <a:gd name="T0" fmla="*/ 82 w 94"/>
                <a:gd name="T1" fmla="*/ 6 h 119"/>
                <a:gd name="T2" fmla="*/ 88 w 94"/>
                <a:gd name="T3" fmla="*/ 33 h 119"/>
                <a:gd name="T4" fmla="*/ 39 w 94"/>
                <a:gd name="T5" fmla="*/ 107 h 119"/>
                <a:gd name="T6" fmla="*/ 12 w 94"/>
                <a:gd name="T7" fmla="*/ 113 h 119"/>
                <a:gd name="T8" fmla="*/ 12 w 94"/>
                <a:gd name="T9" fmla="*/ 113 h 119"/>
                <a:gd name="T10" fmla="*/ 6 w 94"/>
                <a:gd name="T11" fmla="*/ 85 h 119"/>
                <a:gd name="T12" fmla="*/ 55 w 94"/>
                <a:gd name="T13" fmla="*/ 12 h 119"/>
                <a:gd name="T14" fmla="*/ 82 w 94"/>
                <a:gd name="T15" fmla="*/ 6 h 1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119">
                  <a:moveTo>
                    <a:pt x="82" y="6"/>
                  </a:moveTo>
                  <a:cubicBezTo>
                    <a:pt x="91" y="12"/>
                    <a:pt x="94" y="24"/>
                    <a:pt x="88" y="33"/>
                  </a:cubicBezTo>
                  <a:cubicBezTo>
                    <a:pt x="39" y="107"/>
                    <a:pt x="39" y="107"/>
                    <a:pt x="39" y="107"/>
                  </a:cubicBezTo>
                  <a:cubicBezTo>
                    <a:pt x="33" y="116"/>
                    <a:pt x="21" y="119"/>
                    <a:pt x="12" y="113"/>
                  </a:cubicBezTo>
                  <a:cubicBezTo>
                    <a:pt x="12" y="113"/>
                    <a:pt x="12" y="113"/>
                    <a:pt x="12" y="113"/>
                  </a:cubicBezTo>
                  <a:cubicBezTo>
                    <a:pt x="3" y="107"/>
                    <a:pt x="0" y="94"/>
                    <a:pt x="6" y="85"/>
                  </a:cubicBezTo>
                  <a:cubicBezTo>
                    <a:pt x="55" y="12"/>
                    <a:pt x="55" y="12"/>
                    <a:pt x="55" y="12"/>
                  </a:cubicBezTo>
                  <a:cubicBezTo>
                    <a:pt x="61" y="2"/>
                    <a:pt x="73" y="0"/>
                    <a:pt x="82" y="6"/>
                  </a:cubicBezTo>
                  <a:close/>
                </a:path>
              </a:pathLst>
            </a:custGeom>
            <a:solidFill>
              <a:schemeClr val="accent1"/>
            </a:solidFill>
            <a:ln>
              <a:noFill/>
            </a:ln>
          </p:spPr>
          <p:txBody>
            <a:bodyPr vert="horz" wrap="square" lIns="68580" tIns="34290" rIns="68580" bIns="34290" numCol="1" anchor="t" anchorCtr="0" compatLnSpc="1"/>
            <a:lstStyle/>
            <a:p>
              <a:endParaRPr lang="zh-CN" altLang="en-US"/>
            </a:p>
          </p:txBody>
        </p:sp>
        <p:pic>
          <p:nvPicPr>
            <p:cNvPr id="17" name="图片 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37756" y="1539662"/>
              <a:ext cx="1120684" cy="1120684"/>
            </a:xfrm>
            <a:prstGeom prst="rect">
              <a:avLst/>
            </a:prstGeom>
            <a:effectLst>
              <a:outerShdw blurRad="50800" dist="38100" dir="2700000" algn="tl" rotWithShape="0">
                <a:prstClr val="black">
                  <a:alpha val="40000"/>
                </a:prstClr>
              </a:outerShdw>
            </a:effectLst>
          </p:spPr>
        </p:pic>
        <p:sp>
          <p:nvSpPr>
            <p:cNvPr id="22" name="文本框 113"/>
            <p:cNvSpPr txBox="1"/>
            <p:nvPr/>
          </p:nvSpPr>
          <p:spPr>
            <a:xfrm>
              <a:off x="5327362" y="1359078"/>
              <a:ext cx="329941" cy="282770"/>
            </a:xfrm>
            <a:prstGeom prst="rect">
              <a:avLst/>
            </a:prstGeom>
            <a:noFill/>
          </p:spPr>
          <p:txBody>
            <a:bodyPr wrap="none" lIns="68580" tIns="34290" rIns="68580" bIns="34290"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02</a:t>
              </a:r>
              <a:endParaRPr lang="zh-CN" altLang="en-US" sz="2000"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sp>
        <p:nvSpPr>
          <p:cNvPr id="26" name="Freeform 910"/>
          <p:cNvSpPr/>
          <p:nvPr/>
        </p:nvSpPr>
        <p:spPr bwMode="auto">
          <a:xfrm>
            <a:off x="6506458" y="2454961"/>
            <a:ext cx="913192" cy="921563"/>
          </a:xfrm>
          <a:custGeom>
            <a:avLst/>
            <a:gdLst>
              <a:gd name="T0" fmla="*/ 140 w 280"/>
              <a:gd name="T1" fmla="*/ 0 h 283"/>
              <a:gd name="T2" fmla="*/ 0 w 280"/>
              <a:gd name="T3" fmla="*/ 122 h 283"/>
              <a:gd name="T4" fmla="*/ 34 w 280"/>
              <a:gd name="T5" fmla="*/ 104 h 283"/>
              <a:gd name="T6" fmla="*/ 70 w 280"/>
              <a:gd name="T7" fmla="*/ 124 h 283"/>
              <a:gd name="T8" fmla="*/ 105 w 280"/>
              <a:gd name="T9" fmla="*/ 104 h 283"/>
              <a:gd name="T10" fmla="*/ 135 w 280"/>
              <a:gd name="T11" fmla="*/ 117 h 283"/>
              <a:gd name="T12" fmla="*/ 135 w 280"/>
              <a:gd name="T13" fmla="*/ 194 h 283"/>
              <a:gd name="T14" fmla="*/ 129 w 280"/>
              <a:gd name="T15" fmla="*/ 194 h 283"/>
              <a:gd name="T16" fmla="*/ 129 w 280"/>
              <a:gd name="T17" fmla="*/ 222 h 283"/>
              <a:gd name="T18" fmla="*/ 129 w 280"/>
              <a:gd name="T19" fmla="*/ 250 h 283"/>
              <a:gd name="T20" fmla="*/ 127 w 280"/>
              <a:gd name="T21" fmla="*/ 259 h 283"/>
              <a:gd name="T22" fmla="*/ 117 w 280"/>
              <a:gd name="T23" fmla="*/ 264 h 283"/>
              <a:gd name="T24" fmla="*/ 113 w 280"/>
              <a:gd name="T25" fmla="*/ 264 h 283"/>
              <a:gd name="T26" fmla="*/ 107 w 280"/>
              <a:gd name="T27" fmla="*/ 261 h 283"/>
              <a:gd name="T28" fmla="*/ 105 w 280"/>
              <a:gd name="T29" fmla="*/ 257 h 283"/>
              <a:gd name="T30" fmla="*/ 104 w 280"/>
              <a:gd name="T31" fmla="*/ 251 h 283"/>
              <a:gd name="T32" fmla="*/ 101 w 280"/>
              <a:gd name="T33" fmla="*/ 244 h 283"/>
              <a:gd name="T34" fmla="*/ 93 w 280"/>
              <a:gd name="T35" fmla="*/ 240 h 283"/>
              <a:gd name="T36" fmla="*/ 86 w 280"/>
              <a:gd name="T37" fmla="*/ 243 h 283"/>
              <a:gd name="T38" fmla="*/ 83 w 280"/>
              <a:gd name="T39" fmla="*/ 251 h 283"/>
              <a:gd name="T40" fmla="*/ 85 w 280"/>
              <a:gd name="T41" fmla="*/ 264 h 283"/>
              <a:gd name="T42" fmla="*/ 91 w 280"/>
              <a:gd name="T43" fmla="*/ 274 h 283"/>
              <a:gd name="T44" fmla="*/ 107 w 280"/>
              <a:gd name="T45" fmla="*/ 282 h 283"/>
              <a:gd name="T46" fmla="*/ 117 w 280"/>
              <a:gd name="T47" fmla="*/ 283 h 283"/>
              <a:gd name="T48" fmla="*/ 117 w 280"/>
              <a:gd name="T49" fmla="*/ 283 h 283"/>
              <a:gd name="T50" fmla="*/ 117 w 280"/>
              <a:gd name="T51" fmla="*/ 283 h 283"/>
              <a:gd name="T52" fmla="*/ 117 w 280"/>
              <a:gd name="T53" fmla="*/ 283 h 283"/>
              <a:gd name="T54" fmla="*/ 117 w 280"/>
              <a:gd name="T55" fmla="*/ 283 h 283"/>
              <a:gd name="T56" fmla="*/ 117 w 280"/>
              <a:gd name="T57" fmla="*/ 283 h 283"/>
              <a:gd name="T58" fmla="*/ 117 w 280"/>
              <a:gd name="T59" fmla="*/ 283 h 283"/>
              <a:gd name="T60" fmla="*/ 117 w 280"/>
              <a:gd name="T61" fmla="*/ 283 h 283"/>
              <a:gd name="T62" fmla="*/ 143 w 280"/>
              <a:gd name="T63" fmla="*/ 272 h 283"/>
              <a:gd name="T64" fmla="*/ 151 w 280"/>
              <a:gd name="T65" fmla="*/ 250 h 283"/>
              <a:gd name="T66" fmla="*/ 151 w 280"/>
              <a:gd name="T67" fmla="*/ 250 h 283"/>
              <a:gd name="T68" fmla="*/ 151 w 280"/>
              <a:gd name="T69" fmla="*/ 250 h 283"/>
              <a:gd name="T70" fmla="*/ 151 w 280"/>
              <a:gd name="T71" fmla="*/ 222 h 283"/>
              <a:gd name="T72" fmla="*/ 151 w 280"/>
              <a:gd name="T73" fmla="*/ 194 h 283"/>
              <a:gd name="T74" fmla="*/ 145 w 280"/>
              <a:gd name="T75" fmla="*/ 194 h 283"/>
              <a:gd name="T76" fmla="*/ 145 w 280"/>
              <a:gd name="T77" fmla="*/ 117 h 283"/>
              <a:gd name="T78" fmla="*/ 175 w 280"/>
              <a:gd name="T79" fmla="*/ 105 h 283"/>
              <a:gd name="T80" fmla="*/ 210 w 280"/>
              <a:gd name="T81" fmla="*/ 124 h 283"/>
              <a:gd name="T82" fmla="*/ 246 w 280"/>
              <a:gd name="T83" fmla="*/ 105 h 283"/>
              <a:gd name="T84" fmla="*/ 280 w 280"/>
              <a:gd name="T85" fmla="*/ 123 h 283"/>
              <a:gd name="T86" fmla="*/ 140 w 280"/>
              <a:gd name="T8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0" h="283">
                <a:moveTo>
                  <a:pt x="140" y="0"/>
                </a:moveTo>
                <a:cubicBezTo>
                  <a:pt x="68" y="0"/>
                  <a:pt x="9" y="54"/>
                  <a:pt x="0" y="122"/>
                </a:cubicBezTo>
                <a:cubicBezTo>
                  <a:pt x="7" y="112"/>
                  <a:pt x="20" y="104"/>
                  <a:pt x="34" y="104"/>
                </a:cubicBezTo>
                <a:cubicBezTo>
                  <a:pt x="50" y="104"/>
                  <a:pt x="63" y="112"/>
                  <a:pt x="70" y="124"/>
                </a:cubicBezTo>
                <a:cubicBezTo>
                  <a:pt x="76" y="113"/>
                  <a:pt x="89" y="104"/>
                  <a:pt x="105" y="104"/>
                </a:cubicBezTo>
                <a:cubicBezTo>
                  <a:pt x="117" y="104"/>
                  <a:pt x="128" y="110"/>
                  <a:pt x="135" y="117"/>
                </a:cubicBezTo>
                <a:cubicBezTo>
                  <a:pt x="135" y="194"/>
                  <a:pt x="135" y="194"/>
                  <a:pt x="135" y="194"/>
                </a:cubicBezTo>
                <a:cubicBezTo>
                  <a:pt x="129" y="194"/>
                  <a:pt x="129" y="194"/>
                  <a:pt x="129" y="194"/>
                </a:cubicBezTo>
                <a:cubicBezTo>
                  <a:pt x="129" y="194"/>
                  <a:pt x="129" y="208"/>
                  <a:pt x="129" y="222"/>
                </a:cubicBezTo>
                <a:cubicBezTo>
                  <a:pt x="129" y="236"/>
                  <a:pt x="129" y="250"/>
                  <a:pt x="129" y="250"/>
                </a:cubicBezTo>
                <a:cubicBezTo>
                  <a:pt x="129" y="252"/>
                  <a:pt x="129" y="256"/>
                  <a:pt x="127" y="259"/>
                </a:cubicBezTo>
                <a:cubicBezTo>
                  <a:pt x="125" y="262"/>
                  <a:pt x="122" y="264"/>
                  <a:pt x="117" y="264"/>
                </a:cubicBezTo>
                <a:cubicBezTo>
                  <a:pt x="116" y="264"/>
                  <a:pt x="115" y="264"/>
                  <a:pt x="113" y="264"/>
                </a:cubicBezTo>
                <a:cubicBezTo>
                  <a:pt x="111" y="263"/>
                  <a:pt x="109" y="262"/>
                  <a:pt x="107" y="261"/>
                </a:cubicBezTo>
                <a:cubicBezTo>
                  <a:pt x="106" y="259"/>
                  <a:pt x="106" y="258"/>
                  <a:pt x="105" y="257"/>
                </a:cubicBezTo>
                <a:cubicBezTo>
                  <a:pt x="104" y="255"/>
                  <a:pt x="104" y="253"/>
                  <a:pt x="104" y="251"/>
                </a:cubicBezTo>
                <a:cubicBezTo>
                  <a:pt x="104" y="248"/>
                  <a:pt x="103" y="245"/>
                  <a:pt x="101" y="244"/>
                </a:cubicBezTo>
                <a:cubicBezTo>
                  <a:pt x="99" y="242"/>
                  <a:pt x="96" y="240"/>
                  <a:pt x="93" y="240"/>
                </a:cubicBezTo>
                <a:cubicBezTo>
                  <a:pt x="90" y="240"/>
                  <a:pt x="88" y="242"/>
                  <a:pt x="86" y="243"/>
                </a:cubicBezTo>
                <a:cubicBezTo>
                  <a:pt x="84" y="245"/>
                  <a:pt x="83" y="248"/>
                  <a:pt x="83" y="251"/>
                </a:cubicBezTo>
                <a:cubicBezTo>
                  <a:pt x="83" y="256"/>
                  <a:pt x="83" y="260"/>
                  <a:pt x="85" y="264"/>
                </a:cubicBezTo>
                <a:cubicBezTo>
                  <a:pt x="86" y="267"/>
                  <a:pt x="88" y="271"/>
                  <a:pt x="91" y="274"/>
                </a:cubicBezTo>
                <a:cubicBezTo>
                  <a:pt x="96" y="278"/>
                  <a:pt x="102" y="281"/>
                  <a:pt x="107" y="282"/>
                </a:cubicBezTo>
                <a:cubicBezTo>
                  <a:pt x="112" y="283"/>
                  <a:pt x="116"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29" y="283"/>
                  <a:pt x="137" y="278"/>
                  <a:pt x="143" y="272"/>
                </a:cubicBezTo>
                <a:cubicBezTo>
                  <a:pt x="148" y="265"/>
                  <a:pt x="150" y="257"/>
                  <a:pt x="151" y="250"/>
                </a:cubicBezTo>
                <a:cubicBezTo>
                  <a:pt x="151" y="250"/>
                  <a:pt x="151" y="250"/>
                  <a:pt x="151" y="250"/>
                </a:cubicBezTo>
                <a:cubicBezTo>
                  <a:pt x="151" y="250"/>
                  <a:pt x="151" y="250"/>
                  <a:pt x="151" y="250"/>
                </a:cubicBezTo>
                <a:cubicBezTo>
                  <a:pt x="151" y="222"/>
                  <a:pt x="151" y="222"/>
                  <a:pt x="151" y="222"/>
                </a:cubicBezTo>
                <a:cubicBezTo>
                  <a:pt x="151" y="194"/>
                  <a:pt x="151" y="194"/>
                  <a:pt x="151" y="194"/>
                </a:cubicBezTo>
                <a:cubicBezTo>
                  <a:pt x="145" y="194"/>
                  <a:pt x="145" y="194"/>
                  <a:pt x="145" y="194"/>
                </a:cubicBezTo>
                <a:cubicBezTo>
                  <a:pt x="145" y="117"/>
                  <a:pt x="145" y="117"/>
                  <a:pt x="145" y="117"/>
                </a:cubicBezTo>
                <a:cubicBezTo>
                  <a:pt x="152" y="109"/>
                  <a:pt x="163" y="104"/>
                  <a:pt x="175" y="105"/>
                </a:cubicBezTo>
                <a:cubicBezTo>
                  <a:pt x="191" y="105"/>
                  <a:pt x="204" y="113"/>
                  <a:pt x="210" y="124"/>
                </a:cubicBezTo>
                <a:cubicBezTo>
                  <a:pt x="217" y="113"/>
                  <a:pt x="230" y="105"/>
                  <a:pt x="246" y="105"/>
                </a:cubicBezTo>
                <a:cubicBezTo>
                  <a:pt x="260" y="105"/>
                  <a:pt x="273" y="112"/>
                  <a:pt x="280" y="123"/>
                </a:cubicBezTo>
                <a:cubicBezTo>
                  <a:pt x="271" y="54"/>
                  <a:pt x="212" y="0"/>
                  <a:pt x="140" y="0"/>
                </a:cubicBezTo>
                <a:close/>
              </a:path>
            </a:pathLst>
          </a:custGeom>
          <a:solidFill>
            <a:schemeClr val="accent1"/>
          </a:solidFill>
          <a:ln>
            <a:noFill/>
          </a:ln>
        </p:spPr>
        <p:txBody>
          <a:bodyPr vert="horz" wrap="square" lIns="91431" tIns="45715" rIns="91431" bIns="45715" numCol="1" anchor="t" anchorCtr="0" compatLnSpc="1"/>
          <a:lstStyle/>
          <a:p>
            <a:endParaRPr lang="zh-CN" altLang="en-US"/>
          </a:p>
        </p:txBody>
      </p:sp>
      <p:sp>
        <p:nvSpPr>
          <p:cNvPr id="32" name="Freeform 63"/>
          <p:cNvSpPr>
            <a:spLocks noChangeAspect="1" noEditPoints="1"/>
          </p:cNvSpPr>
          <p:nvPr/>
        </p:nvSpPr>
        <p:spPr bwMode="auto">
          <a:xfrm>
            <a:off x="5470295" y="1370249"/>
            <a:ext cx="740709" cy="841420"/>
          </a:xfrm>
          <a:custGeom>
            <a:avLst/>
            <a:gdLst>
              <a:gd name="T0" fmla="*/ 319 w 352"/>
              <a:gd name="T1" fmla="*/ 209 h 400"/>
              <a:gd name="T2" fmla="*/ 238 w 352"/>
              <a:gd name="T3" fmla="*/ 134 h 400"/>
              <a:gd name="T4" fmla="*/ 251 w 352"/>
              <a:gd name="T5" fmla="*/ 134 h 400"/>
              <a:gd name="T6" fmla="*/ 313 w 352"/>
              <a:gd name="T7" fmla="*/ 114 h 400"/>
              <a:gd name="T8" fmla="*/ 283 w 352"/>
              <a:gd name="T9" fmla="*/ 96 h 400"/>
              <a:gd name="T10" fmla="*/ 292 w 352"/>
              <a:gd name="T11" fmla="*/ 82 h 400"/>
              <a:gd name="T12" fmla="*/ 289 w 352"/>
              <a:gd name="T13" fmla="*/ 75 h 400"/>
              <a:gd name="T14" fmla="*/ 237 w 352"/>
              <a:gd name="T15" fmla="*/ 97 h 400"/>
              <a:gd name="T16" fmla="*/ 231 w 352"/>
              <a:gd name="T17" fmla="*/ 16 h 400"/>
              <a:gd name="T18" fmla="*/ 142 w 352"/>
              <a:gd name="T19" fmla="*/ 17 h 400"/>
              <a:gd name="T20" fmla="*/ 136 w 352"/>
              <a:gd name="T21" fmla="*/ 108 h 400"/>
              <a:gd name="T22" fmla="*/ 121 w 352"/>
              <a:gd name="T23" fmla="*/ 112 h 400"/>
              <a:gd name="T24" fmla="*/ 111 w 352"/>
              <a:gd name="T25" fmla="*/ 119 h 400"/>
              <a:gd name="T26" fmla="*/ 127 w 352"/>
              <a:gd name="T27" fmla="*/ 130 h 400"/>
              <a:gd name="T28" fmla="*/ 34 w 352"/>
              <a:gd name="T29" fmla="*/ 214 h 400"/>
              <a:gd name="T30" fmla="*/ 149 w 352"/>
              <a:gd name="T31" fmla="*/ 391 h 400"/>
              <a:gd name="T32" fmla="*/ 343 w 352"/>
              <a:gd name="T33" fmla="*/ 268 h 400"/>
              <a:gd name="T34" fmla="*/ 303 w 352"/>
              <a:gd name="T35" fmla="*/ 109 h 400"/>
              <a:gd name="T36" fmla="*/ 251 w 352"/>
              <a:gd name="T37" fmla="*/ 123 h 400"/>
              <a:gd name="T38" fmla="*/ 243 w 352"/>
              <a:gd name="T39" fmla="*/ 122 h 400"/>
              <a:gd name="T40" fmla="*/ 280 w 352"/>
              <a:gd name="T41" fmla="*/ 85 h 400"/>
              <a:gd name="T42" fmla="*/ 239 w 352"/>
              <a:gd name="T43" fmla="*/ 111 h 400"/>
              <a:gd name="T44" fmla="*/ 280 w 352"/>
              <a:gd name="T45" fmla="*/ 85 h 400"/>
              <a:gd name="T46" fmla="*/ 218 w 352"/>
              <a:gd name="T47" fmla="*/ 315 h 400"/>
              <a:gd name="T48" fmla="*/ 183 w 352"/>
              <a:gd name="T49" fmla="*/ 326 h 400"/>
              <a:gd name="T50" fmla="*/ 169 w 352"/>
              <a:gd name="T51" fmla="*/ 344 h 400"/>
              <a:gd name="T52" fmla="*/ 147 w 352"/>
              <a:gd name="T53" fmla="*/ 322 h 400"/>
              <a:gd name="T54" fmla="*/ 122 w 352"/>
              <a:gd name="T55" fmla="*/ 300 h 400"/>
              <a:gd name="T56" fmla="*/ 155 w 352"/>
              <a:gd name="T57" fmla="*/ 280 h 400"/>
              <a:gd name="T58" fmla="*/ 169 w 352"/>
              <a:gd name="T59" fmla="*/ 301 h 400"/>
              <a:gd name="T60" fmla="*/ 142 w 352"/>
              <a:gd name="T61" fmla="*/ 258 h 400"/>
              <a:gd name="T62" fmla="*/ 122 w 352"/>
              <a:gd name="T63" fmla="*/ 225 h 400"/>
              <a:gd name="T64" fmla="*/ 169 w 352"/>
              <a:gd name="T65" fmla="*/ 184 h 400"/>
              <a:gd name="T66" fmla="*/ 183 w 352"/>
              <a:gd name="T67" fmla="*/ 175 h 400"/>
              <a:gd name="T68" fmla="*/ 215 w 352"/>
              <a:gd name="T69" fmla="*/ 194 h 400"/>
              <a:gd name="T70" fmla="*/ 195 w 352"/>
              <a:gd name="T71" fmla="*/ 223 h 400"/>
              <a:gd name="T72" fmla="*/ 183 w 352"/>
              <a:gd name="T73" fmla="*/ 209 h 400"/>
              <a:gd name="T74" fmla="*/ 221 w 352"/>
              <a:gd name="T75" fmla="*/ 252 h 400"/>
              <a:gd name="T76" fmla="*/ 230 w 352"/>
              <a:gd name="T77" fmla="*/ 301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2" h="400">
                <a:moveTo>
                  <a:pt x="343" y="268"/>
                </a:moveTo>
                <a:cubicBezTo>
                  <a:pt x="339" y="245"/>
                  <a:pt x="331" y="231"/>
                  <a:pt x="319" y="209"/>
                </a:cubicBezTo>
                <a:cubicBezTo>
                  <a:pt x="308" y="192"/>
                  <a:pt x="288" y="172"/>
                  <a:pt x="273" y="160"/>
                </a:cubicBezTo>
                <a:cubicBezTo>
                  <a:pt x="262" y="151"/>
                  <a:pt x="249" y="143"/>
                  <a:pt x="238" y="134"/>
                </a:cubicBezTo>
                <a:cubicBezTo>
                  <a:pt x="241" y="134"/>
                  <a:pt x="241" y="134"/>
                  <a:pt x="241" y="134"/>
                </a:cubicBezTo>
                <a:cubicBezTo>
                  <a:pt x="251" y="134"/>
                  <a:pt x="251" y="134"/>
                  <a:pt x="251" y="134"/>
                </a:cubicBezTo>
                <a:cubicBezTo>
                  <a:pt x="258" y="134"/>
                  <a:pt x="266" y="134"/>
                  <a:pt x="274" y="133"/>
                </a:cubicBezTo>
                <a:cubicBezTo>
                  <a:pt x="283" y="132"/>
                  <a:pt x="306" y="128"/>
                  <a:pt x="313" y="114"/>
                </a:cubicBezTo>
                <a:cubicBezTo>
                  <a:pt x="318" y="104"/>
                  <a:pt x="314" y="99"/>
                  <a:pt x="311" y="97"/>
                </a:cubicBezTo>
                <a:cubicBezTo>
                  <a:pt x="306" y="93"/>
                  <a:pt x="295" y="94"/>
                  <a:pt x="283" y="96"/>
                </a:cubicBezTo>
                <a:cubicBezTo>
                  <a:pt x="288" y="92"/>
                  <a:pt x="291" y="88"/>
                  <a:pt x="292" y="84"/>
                </a:cubicBezTo>
                <a:cubicBezTo>
                  <a:pt x="292" y="84"/>
                  <a:pt x="292" y="83"/>
                  <a:pt x="292" y="82"/>
                </a:cubicBezTo>
                <a:cubicBezTo>
                  <a:pt x="292" y="80"/>
                  <a:pt x="292" y="78"/>
                  <a:pt x="290" y="76"/>
                </a:cubicBezTo>
                <a:cubicBezTo>
                  <a:pt x="289" y="75"/>
                  <a:pt x="289" y="75"/>
                  <a:pt x="289" y="75"/>
                </a:cubicBezTo>
                <a:cubicBezTo>
                  <a:pt x="287" y="74"/>
                  <a:pt x="287" y="74"/>
                  <a:pt x="287" y="74"/>
                </a:cubicBezTo>
                <a:cubicBezTo>
                  <a:pt x="272" y="72"/>
                  <a:pt x="251" y="83"/>
                  <a:pt x="237" y="97"/>
                </a:cubicBezTo>
                <a:cubicBezTo>
                  <a:pt x="252" y="77"/>
                  <a:pt x="280" y="51"/>
                  <a:pt x="285" y="30"/>
                </a:cubicBezTo>
                <a:cubicBezTo>
                  <a:pt x="266" y="29"/>
                  <a:pt x="247" y="25"/>
                  <a:pt x="231" y="16"/>
                </a:cubicBezTo>
                <a:cubicBezTo>
                  <a:pt x="216" y="8"/>
                  <a:pt x="209" y="0"/>
                  <a:pt x="191" y="3"/>
                </a:cubicBezTo>
                <a:cubicBezTo>
                  <a:pt x="174" y="5"/>
                  <a:pt x="158" y="13"/>
                  <a:pt x="142" y="17"/>
                </a:cubicBezTo>
                <a:cubicBezTo>
                  <a:pt x="124" y="22"/>
                  <a:pt x="108" y="15"/>
                  <a:pt x="90" y="18"/>
                </a:cubicBezTo>
                <a:cubicBezTo>
                  <a:pt x="87" y="49"/>
                  <a:pt x="125" y="79"/>
                  <a:pt x="136" y="108"/>
                </a:cubicBezTo>
                <a:cubicBezTo>
                  <a:pt x="131" y="109"/>
                  <a:pt x="126" y="110"/>
                  <a:pt x="121" y="112"/>
                </a:cubicBezTo>
                <a:cubicBezTo>
                  <a:pt x="121" y="112"/>
                  <a:pt x="121" y="112"/>
                  <a:pt x="121" y="112"/>
                </a:cubicBezTo>
                <a:cubicBezTo>
                  <a:pt x="118" y="113"/>
                  <a:pt x="115" y="114"/>
                  <a:pt x="114" y="116"/>
                </a:cubicBezTo>
                <a:cubicBezTo>
                  <a:pt x="111" y="119"/>
                  <a:pt x="111" y="119"/>
                  <a:pt x="111" y="119"/>
                </a:cubicBezTo>
                <a:cubicBezTo>
                  <a:pt x="113" y="123"/>
                  <a:pt x="113" y="123"/>
                  <a:pt x="113" y="123"/>
                </a:cubicBezTo>
                <a:cubicBezTo>
                  <a:pt x="116" y="127"/>
                  <a:pt x="120" y="129"/>
                  <a:pt x="127" y="130"/>
                </a:cubicBezTo>
                <a:cubicBezTo>
                  <a:pt x="113" y="139"/>
                  <a:pt x="96" y="149"/>
                  <a:pt x="84" y="159"/>
                </a:cubicBezTo>
                <a:cubicBezTo>
                  <a:pt x="69" y="172"/>
                  <a:pt x="46" y="198"/>
                  <a:pt x="34" y="214"/>
                </a:cubicBezTo>
                <a:cubicBezTo>
                  <a:pt x="13" y="240"/>
                  <a:pt x="0" y="275"/>
                  <a:pt x="6" y="307"/>
                </a:cubicBezTo>
                <a:cubicBezTo>
                  <a:pt x="18" y="370"/>
                  <a:pt x="92" y="391"/>
                  <a:pt x="149" y="391"/>
                </a:cubicBezTo>
                <a:cubicBezTo>
                  <a:pt x="212" y="391"/>
                  <a:pt x="293" y="400"/>
                  <a:pt x="335" y="348"/>
                </a:cubicBezTo>
                <a:cubicBezTo>
                  <a:pt x="352" y="327"/>
                  <a:pt x="347" y="295"/>
                  <a:pt x="343" y="268"/>
                </a:cubicBezTo>
                <a:close/>
                <a:moveTo>
                  <a:pt x="305" y="105"/>
                </a:moveTo>
                <a:cubicBezTo>
                  <a:pt x="305" y="105"/>
                  <a:pt x="305" y="106"/>
                  <a:pt x="303" y="109"/>
                </a:cubicBezTo>
                <a:cubicBezTo>
                  <a:pt x="299" y="117"/>
                  <a:pt x="284" y="121"/>
                  <a:pt x="273" y="123"/>
                </a:cubicBezTo>
                <a:cubicBezTo>
                  <a:pt x="266" y="124"/>
                  <a:pt x="258" y="124"/>
                  <a:pt x="251" y="123"/>
                </a:cubicBezTo>
                <a:cubicBezTo>
                  <a:pt x="243" y="123"/>
                  <a:pt x="243" y="123"/>
                  <a:pt x="243" y="123"/>
                </a:cubicBezTo>
                <a:cubicBezTo>
                  <a:pt x="243" y="122"/>
                  <a:pt x="243" y="122"/>
                  <a:pt x="243" y="122"/>
                </a:cubicBezTo>
                <a:cubicBezTo>
                  <a:pt x="263" y="112"/>
                  <a:pt x="300" y="101"/>
                  <a:pt x="305" y="105"/>
                </a:cubicBezTo>
                <a:close/>
                <a:moveTo>
                  <a:pt x="280" y="85"/>
                </a:moveTo>
                <a:cubicBezTo>
                  <a:pt x="275" y="90"/>
                  <a:pt x="260" y="99"/>
                  <a:pt x="251" y="104"/>
                </a:cubicBezTo>
                <a:cubicBezTo>
                  <a:pt x="247" y="106"/>
                  <a:pt x="243" y="108"/>
                  <a:pt x="239" y="111"/>
                </a:cubicBezTo>
                <a:cubicBezTo>
                  <a:pt x="239" y="111"/>
                  <a:pt x="239" y="111"/>
                  <a:pt x="239" y="111"/>
                </a:cubicBezTo>
                <a:cubicBezTo>
                  <a:pt x="249" y="98"/>
                  <a:pt x="267" y="86"/>
                  <a:pt x="280" y="85"/>
                </a:cubicBezTo>
                <a:close/>
                <a:moveTo>
                  <a:pt x="230" y="301"/>
                </a:moveTo>
                <a:cubicBezTo>
                  <a:pt x="227" y="306"/>
                  <a:pt x="223" y="311"/>
                  <a:pt x="218" y="315"/>
                </a:cubicBezTo>
                <a:cubicBezTo>
                  <a:pt x="213" y="319"/>
                  <a:pt x="208" y="322"/>
                  <a:pt x="203" y="323"/>
                </a:cubicBezTo>
                <a:cubicBezTo>
                  <a:pt x="197" y="325"/>
                  <a:pt x="191" y="326"/>
                  <a:pt x="183" y="326"/>
                </a:cubicBezTo>
                <a:cubicBezTo>
                  <a:pt x="183" y="344"/>
                  <a:pt x="183" y="344"/>
                  <a:pt x="183" y="344"/>
                </a:cubicBezTo>
                <a:cubicBezTo>
                  <a:pt x="169" y="344"/>
                  <a:pt x="169" y="344"/>
                  <a:pt x="169" y="344"/>
                </a:cubicBezTo>
                <a:cubicBezTo>
                  <a:pt x="169" y="326"/>
                  <a:pt x="169" y="326"/>
                  <a:pt x="169" y="326"/>
                </a:cubicBezTo>
                <a:cubicBezTo>
                  <a:pt x="160" y="326"/>
                  <a:pt x="152" y="324"/>
                  <a:pt x="147" y="322"/>
                </a:cubicBezTo>
                <a:cubicBezTo>
                  <a:pt x="141" y="320"/>
                  <a:pt x="136" y="317"/>
                  <a:pt x="132" y="313"/>
                </a:cubicBezTo>
                <a:cubicBezTo>
                  <a:pt x="127" y="309"/>
                  <a:pt x="124" y="305"/>
                  <a:pt x="122" y="300"/>
                </a:cubicBezTo>
                <a:cubicBezTo>
                  <a:pt x="120" y="296"/>
                  <a:pt x="118" y="291"/>
                  <a:pt x="117" y="284"/>
                </a:cubicBezTo>
                <a:cubicBezTo>
                  <a:pt x="155" y="280"/>
                  <a:pt x="155" y="280"/>
                  <a:pt x="155" y="280"/>
                </a:cubicBezTo>
                <a:cubicBezTo>
                  <a:pt x="156" y="286"/>
                  <a:pt x="158" y="291"/>
                  <a:pt x="160" y="293"/>
                </a:cubicBezTo>
                <a:cubicBezTo>
                  <a:pt x="162" y="296"/>
                  <a:pt x="165" y="299"/>
                  <a:pt x="169" y="301"/>
                </a:cubicBezTo>
                <a:cubicBezTo>
                  <a:pt x="169" y="267"/>
                  <a:pt x="169" y="267"/>
                  <a:pt x="169" y="267"/>
                </a:cubicBezTo>
                <a:cubicBezTo>
                  <a:pt x="156" y="264"/>
                  <a:pt x="147" y="261"/>
                  <a:pt x="142" y="258"/>
                </a:cubicBezTo>
                <a:cubicBezTo>
                  <a:pt x="137" y="255"/>
                  <a:pt x="132" y="251"/>
                  <a:pt x="128" y="246"/>
                </a:cubicBezTo>
                <a:cubicBezTo>
                  <a:pt x="124" y="240"/>
                  <a:pt x="122" y="233"/>
                  <a:pt x="122" y="225"/>
                </a:cubicBezTo>
                <a:cubicBezTo>
                  <a:pt x="122" y="213"/>
                  <a:pt x="126" y="204"/>
                  <a:pt x="134" y="196"/>
                </a:cubicBezTo>
                <a:cubicBezTo>
                  <a:pt x="142" y="189"/>
                  <a:pt x="154" y="185"/>
                  <a:pt x="169" y="184"/>
                </a:cubicBezTo>
                <a:cubicBezTo>
                  <a:pt x="169" y="175"/>
                  <a:pt x="169" y="175"/>
                  <a:pt x="169" y="175"/>
                </a:cubicBezTo>
                <a:cubicBezTo>
                  <a:pt x="183" y="175"/>
                  <a:pt x="183" y="175"/>
                  <a:pt x="183" y="175"/>
                </a:cubicBezTo>
                <a:cubicBezTo>
                  <a:pt x="183" y="184"/>
                  <a:pt x="183" y="184"/>
                  <a:pt x="183" y="184"/>
                </a:cubicBezTo>
                <a:cubicBezTo>
                  <a:pt x="197" y="185"/>
                  <a:pt x="208" y="188"/>
                  <a:pt x="215" y="194"/>
                </a:cubicBezTo>
                <a:cubicBezTo>
                  <a:pt x="223" y="200"/>
                  <a:pt x="228" y="208"/>
                  <a:pt x="230" y="218"/>
                </a:cubicBezTo>
                <a:cubicBezTo>
                  <a:pt x="195" y="223"/>
                  <a:pt x="195" y="223"/>
                  <a:pt x="195" y="223"/>
                </a:cubicBezTo>
                <a:cubicBezTo>
                  <a:pt x="193" y="219"/>
                  <a:pt x="191" y="216"/>
                  <a:pt x="190" y="214"/>
                </a:cubicBezTo>
                <a:cubicBezTo>
                  <a:pt x="189" y="212"/>
                  <a:pt x="186" y="211"/>
                  <a:pt x="183" y="209"/>
                </a:cubicBezTo>
                <a:cubicBezTo>
                  <a:pt x="183" y="236"/>
                  <a:pt x="183" y="236"/>
                  <a:pt x="183" y="236"/>
                </a:cubicBezTo>
                <a:cubicBezTo>
                  <a:pt x="202" y="241"/>
                  <a:pt x="215" y="247"/>
                  <a:pt x="221" y="252"/>
                </a:cubicBezTo>
                <a:cubicBezTo>
                  <a:pt x="230" y="260"/>
                  <a:pt x="234" y="270"/>
                  <a:pt x="234" y="282"/>
                </a:cubicBezTo>
                <a:cubicBezTo>
                  <a:pt x="234" y="288"/>
                  <a:pt x="233" y="295"/>
                  <a:pt x="230" y="301"/>
                </a:cubicBezTo>
                <a:close/>
              </a:path>
            </a:pathLst>
          </a:custGeom>
          <a:solidFill>
            <a:schemeClr val="tx2"/>
          </a:solidFill>
          <a:ln>
            <a:noFill/>
          </a:ln>
        </p:spPr>
        <p:txBody>
          <a:bodyPr vert="horz" wrap="square" lIns="121908" tIns="60954" rIns="121908" bIns="60954" numCol="1" anchor="t" anchorCtr="0" compatLnSpc="1"/>
          <a:lstStyle/>
          <a:p>
            <a:endParaRPr lang="zh-CN" altLang="en-US"/>
          </a:p>
        </p:txBody>
      </p:sp>
      <p:grpSp>
        <p:nvGrpSpPr>
          <p:cNvPr id="29" name="组合 28"/>
          <p:cNvGrpSpPr>
            <a:grpSpLocks noChangeAspect="1"/>
          </p:cNvGrpSpPr>
          <p:nvPr/>
        </p:nvGrpSpPr>
        <p:grpSpPr>
          <a:xfrm>
            <a:off x="5302939" y="5531699"/>
            <a:ext cx="678830" cy="581279"/>
            <a:chOff x="2162176" y="-104775"/>
            <a:chExt cx="1655763" cy="1417638"/>
          </a:xfrm>
          <a:solidFill>
            <a:schemeClr val="accent4"/>
          </a:solidFill>
        </p:grpSpPr>
        <p:sp>
          <p:nvSpPr>
            <p:cNvPr id="30" name="Freeform 3767"/>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768"/>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 name="标题 2"/>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37" presetClass="entr" presetSubtype="0"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anim calcmode="lin" valueType="num">
                                      <p:cBhvr>
                                        <p:cTn id="14" dur="500" fill="hold"/>
                                        <p:tgtEl>
                                          <p:spTgt spid="32"/>
                                        </p:tgtEl>
                                        <p:attrNameLst>
                                          <p:attrName>ppt_x</p:attrName>
                                        </p:attrNameLst>
                                      </p:cBhvr>
                                      <p:tavLst>
                                        <p:tav tm="0">
                                          <p:val>
                                            <p:strVal val="#ppt_x"/>
                                          </p:val>
                                        </p:tav>
                                        <p:tav tm="100000">
                                          <p:val>
                                            <p:strVal val="#ppt_x"/>
                                          </p:val>
                                        </p:tav>
                                      </p:tavLst>
                                    </p:anim>
                                    <p:anim calcmode="lin" valueType="num">
                                      <p:cBhvr>
                                        <p:cTn id="15" dur="450" decel="100000" fill="hold"/>
                                        <p:tgtEl>
                                          <p:spTgt spid="32"/>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32"/>
                                        </p:tgtEl>
                                        <p:attrNameLst>
                                          <p:attrName>ppt_y</p:attrName>
                                        </p:attrNameLst>
                                      </p:cBhvr>
                                      <p:tavLst>
                                        <p:tav tm="0">
                                          <p:val>
                                            <p:strVal val="#ppt_y-.03"/>
                                          </p:val>
                                        </p:tav>
                                        <p:tav tm="100000">
                                          <p:val>
                                            <p:strVal val="#ppt_y"/>
                                          </p:val>
                                        </p:tav>
                                      </p:tavLst>
                                    </p:anim>
                                  </p:childTnLst>
                                </p:cTn>
                              </p:par>
                            </p:childTnLst>
                          </p:cTn>
                        </p:par>
                        <p:par>
                          <p:cTn id="17" fill="hold">
                            <p:stCondLst>
                              <p:cond delay="1000"/>
                            </p:stCondLst>
                            <p:childTnLst>
                              <p:par>
                                <p:cTn id="18" presetID="14" presetClass="entr" presetSubtype="5" fill="hold" grpId="0" nodeType="after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randombar(vertical)">
                                      <p:cBhvr>
                                        <p:cTn id="20" dur="500"/>
                                        <p:tgtEl>
                                          <p:spTgt spid="3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3"/>
                                        </p:tgtEl>
                                        <p:attrNameLst>
                                          <p:attrName>style.visibility</p:attrName>
                                        </p:attrNameLst>
                                      </p:cBhvr>
                                      <p:to>
                                        <p:strVal val="visible"/>
                                      </p:to>
                                    </p:set>
                                    <p:anim calcmode="lin" valueType="num">
                                      <p:cBhvr>
                                        <p:cTn id="24" dur="500" fill="hold"/>
                                        <p:tgtEl>
                                          <p:spTgt spid="33"/>
                                        </p:tgtEl>
                                        <p:attrNameLst>
                                          <p:attrName>ppt_w</p:attrName>
                                        </p:attrNameLst>
                                      </p:cBhvr>
                                      <p:tavLst>
                                        <p:tav tm="0">
                                          <p:val>
                                            <p:fltVal val="0"/>
                                          </p:val>
                                        </p:tav>
                                        <p:tav tm="100000">
                                          <p:val>
                                            <p:strVal val="#ppt_w"/>
                                          </p:val>
                                        </p:tav>
                                      </p:tavLst>
                                    </p:anim>
                                    <p:anim calcmode="lin" valueType="num">
                                      <p:cBhvr>
                                        <p:cTn id="25" dur="500" fill="hold"/>
                                        <p:tgtEl>
                                          <p:spTgt spid="33"/>
                                        </p:tgtEl>
                                        <p:attrNameLst>
                                          <p:attrName>ppt_h</p:attrName>
                                        </p:attrNameLst>
                                      </p:cBhvr>
                                      <p:tavLst>
                                        <p:tav tm="0">
                                          <p:val>
                                            <p:fltVal val="0"/>
                                          </p:val>
                                        </p:tav>
                                        <p:tav tm="100000">
                                          <p:val>
                                            <p:strVal val="#ppt_h"/>
                                          </p:val>
                                        </p:tav>
                                      </p:tavLst>
                                    </p:anim>
                                    <p:animEffect transition="in" filter="fade">
                                      <p:cBhvr>
                                        <p:cTn id="26" dur="500"/>
                                        <p:tgtEl>
                                          <p:spTgt spid="33"/>
                                        </p:tgtEl>
                                      </p:cBhvr>
                                    </p:animEffect>
                                  </p:childTnLst>
                                </p:cTn>
                              </p:par>
                            </p:childTnLst>
                          </p:cTn>
                        </p:par>
                        <p:par>
                          <p:cTn id="27" fill="hold">
                            <p:stCondLst>
                              <p:cond delay="2000"/>
                            </p:stCondLst>
                            <p:childTnLst>
                              <p:par>
                                <p:cTn id="28" presetID="37" presetClass="entr" presetSubtype="0"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anim calcmode="lin" valueType="num">
                                      <p:cBhvr>
                                        <p:cTn id="31" dur="500" fill="hold"/>
                                        <p:tgtEl>
                                          <p:spTgt spid="26"/>
                                        </p:tgtEl>
                                        <p:attrNameLst>
                                          <p:attrName>ppt_x</p:attrName>
                                        </p:attrNameLst>
                                      </p:cBhvr>
                                      <p:tavLst>
                                        <p:tav tm="0">
                                          <p:val>
                                            <p:strVal val="#ppt_x"/>
                                          </p:val>
                                        </p:tav>
                                        <p:tav tm="100000">
                                          <p:val>
                                            <p:strVal val="#ppt_x"/>
                                          </p:val>
                                        </p:tav>
                                      </p:tavLst>
                                    </p:anim>
                                    <p:anim calcmode="lin" valueType="num">
                                      <p:cBhvr>
                                        <p:cTn id="32" dur="450" decel="100000" fill="hold"/>
                                        <p:tgtEl>
                                          <p:spTgt spid="26"/>
                                        </p:tgtEl>
                                        <p:attrNameLst>
                                          <p:attrName>ppt_y</p:attrName>
                                        </p:attrNameLst>
                                      </p:cBhvr>
                                      <p:tavLst>
                                        <p:tav tm="0">
                                          <p:val>
                                            <p:strVal val="#ppt_y+1"/>
                                          </p:val>
                                        </p:tav>
                                        <p:tav tm="100000">
                                          <p:val>
                                            <p:strVal val="#ppt_y-.03"/>
                                          </p:val>
                                        </p:tav>
                                      </p:tavLst>
                                    </p:anim>
                                    <p:anim calcmode="lin" valueType="num">
                                      <p:cBhvr>
                                        <p:cTn id="33" dur="50" accel="100000" fill="hold">
                                          <p:stCondLst>
                                            <p:cond delay="450"/>
                                          </p:stCondLst>
                                        </p:cTn>
                                        <p:tgtEl>
                                          <p:spTgt spid="26"/>
                                        </p:tgtEl>
                                        <p:attrNameLst>
                                          <p:attrName>ppt_y</p:attrName>
                                        </p:attrNameLst>
                                      </p:cBhvr>
                                      <p:tavLst>
                                        <p:tav tm="0">
                                          <p:val>
                                            <p:strVal val="#ppt_y-.03"/>
                                          </p:val>
                                        </p:tav>
                                        <p:tav tm="100000">
                                          <p:val>
                                            <p:strVal val="#ppt_y"/>
                                          </p:val>
                                        </p:tav>
                                      </p:tavLst>
                                    </p:anim>
                                  </p:childTnLst>
                                </p:cTn>
                              </p:par>
                            </p:childTnLst>
                          </p:cTn>
                        </p:par>
                        <p:par>
                          <p:cTn id="34" fill="hold">
                            <p:stCondLst>
                              <p:cond delay="2500"/>
                            </p:stCondLst>
                            <p:childTnLst>
                              <p:par>
                                <p:cTn id="35" presetID="14" presetClass="entr" presetSubtype="5" fill="hold" grpId="0" nodeType="after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randombar(vertical)">
                                      <p:cBhvr>
                                        <p:cTn id="37" dur="500"/>
                                        <p:tgtEl>
                                          <p:spTgt spid="40"/>
                                        </p:tgtEl>
                                      </p:cBhvr>
                                    </p:animEffect>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p:cTn id="41" dur="500" fill="hold"/>
                                        <p:tgtEl>
                                          <p:spTgt spid="34"/>
                                        </p:tgtEl>
                                        <p:attrNameLst>
                                          <p:attrName>ppt_w</p:attrName>
                                        </p:attrNameLst>
                                      </p:cBhvr>
                                      <p:tavLst>
                                        <p:tav tm="0">
                                          <p:val>
                                            <p:fltVal val="0"/>
                                          </p:val>
                                        </p:tav>
                                        <p:tav tm="100000">
                                          <p:val>
                                            <p:strVal val="#ppt_w"/>
                                          </p:val>
                                        </p:tav>
                                      </p:tavLst>
                                    </p:anim>
                                    <p:anim calcmode="lin" valueType="num">
                                      <p:cBhvr>
                                        <p:cTn id="42" dur="500" fill="hold"/>
                                        <p:tgtEl>
                                          <p:spTgt spid="34"/>
                                        </p:tgtEl>
                                        <p:attrNameLst>
                                          <p:attrName>ppt_h</p:attrName>
                                        </p:attrNameLst>
                                      </p:cBhvr>
                                      <p:tavLst>
                                        <p:tav tm="0">
                                          <p:val>
                                            <p:fltVal val="0"/>
                                          </p:val>
                                        </p:tav>
                                        <p:tav tm="100000">
                                          <p:val>
                                            <p:strVal val="#ppt_h"/>
                                          </p:val>
                                        </p:tav>
                                      </p:tavLst>
                                    </p:anim>
                                    <p:animEffect transition="in" filter="fade">
                                      <p:cBhvr>
                                        <p:cTn id="43" dur="500"/>
                                        <p:tgtEl>
                                          <p:spTgt spid="34"/>
                                        </p:tgtEl>
                                      </p:cBhvr>
                                    </p:animEffect>
                                  </p:childTnLst>
                                </p:cTn>
                              </p:par>
                            </p:childTnLst>
                          </p:cTn>
                        </p:par>
                        <p:par>
                          <p:cTn id="44" fill="hold">
                            <p:stCondLst>
                              <p:cond delay="3500"/>
                            </p:stCondLst>
                            <p:childTnLst>
                              <p:par>
                                <p:cTn id="45" presetID="37" presetClass="entr" presetSubtype="0"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500"/>
                                        <p:tgtEl>
                                          <p:spTgt spid="27"/>
                                        </p:tgtEl>
                                      </p:cBhvr>
                                    </p:animEffect>
                                    <p:anim calcmode="lin" valueType="num">
                                      <p:cBhvr>
                                        <p:cTn id="48" dur="500" fill="hold"/>
                                        <p:tgtEl>
                                          <p:spTgt spid="27"/>
                                        </p:tgtEl>
                                        <p:attrNameLst>
                                          <p:attrName>ppt_x</p:attrName>
                                        </p:attrNameLst>
                                      </p:cBhvr>
                                      <p:tavLst>
                                        <p:tav tm="0">
                                          <p:val>
                                            <p:strVal val="#ppt_x"/>
                                          </p:val>
                                        </p:tav>
                                        <p:tav tm="100000">
                                          <p:val>
                                            <p:strVal val="#ppt_x"/>
                                          </p:val>
                                        </p:tav>
                                      </p:tavLst>
                                    </p:anim>
                                    <p:anim calcmode="lin" valueType="num">
                                      <p:cBhvr>
                                        <p:cTn id="49" dur="450" decel="100000" fill="hold"/>
                                        <p:tgtEl>
                                          <p:spTgt spid="27"/>
                                        </p:tgtEl>
                                        <p:attrNameLst>
                                          <p:attrName>ppt_y</p:attrName>
                                        </p:attrNameLst>
                                      </p:cBhvr>
                                      <p:tavLst>
                                        <p:tav tm="0">
                                          <p:val>
                                            <p:strVal val="#ppt_y+1"/>
                                          </p:val>
                                        </p:tav>
                                        <p:tav tm="100000">
                                          <p:val>
                                            <p:strVal val="#ppt_y-.03"/>
                                          </p:val>
                                        </p:tav>
                                      </p:tavLst>
                                    </p:anim>
                                    <p:anim calcmode="lin" valueType="num">
                                      <p:cBhvr>
                                        <p:cTn id="50" dur="50" accel="100000" fill="hold">
                                          <p:stCondLst>
                                            <p:cond delay="450"/>
                                          </p:stCondLst>
                                        </p:cTn>
                                        <p:tgtEl>
                                          <p:spTgt spid="27"/>
                                        </p:tgtEl>
                                        <p:attrNameLst>
                                          <p:attrName>ppt_y</p:attrName>
                                        </p:attrNameLst>
                                      </p:cBhvr>
                                      <p:tavLst>
                                        <p:tav tm="0">
                                          <p:val>
                                            <p:strVal val="#ppt_y-.03"/>
                                          </p:val>
                                        </p:tav>
                                        <p:tav tm="100000">
                                          <p:val>
                                            <p:strVal val="#ppt_y"/>
                                          </p:val>
                                        </p:tav>
                                      </p:tavLst>
                                    </p:anim>
                                  </p:childTnLst>
                                </p:cTn>
                              </p:par>
                            </p:childTnLst>
                          </p:cTn>
                        </p:par>
                        <p:par>
                          <p:cTn id="51" fill="hold">
                            <p:stCondLst>
                              <p:cond delay="4000"/>
                            </p:stCondLst>
                            <p:childTnLst>
                              <p:par>
                                <p:cTn id="52" presetID="14" presetClass="entr" presetSubtype="5" fill="hold" grpId="0" nodeType="after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randombar(vertical)">
                                      <p:cBhvr>
                                        <p:cTn id="54" dur="500"/>
                                        <p:tgtEl>
                                          <p:spTgt spid="38"/>
                                        </p:tgtEl>
                                      </p:cBhvr>
                                    </p:animEffect>
                                  </p:childTnLst>
                                </p:cTn>
                              </p:par>
                            </p:childTnLst>
                          </p:cTn>
                        </p:par>
                        <p:par>
                          <p:cTn id="55" fill="hold">
                            <p:stCondLst>
                              <p:cond delay="4500"/>
                            </p:stCondLst>
                            <p:childTnLst>
                              <p:par>
                                <p:cTn id="56" presetID="53" presetClass="entr" presetSubtype="16"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cBhvr>
                                        <p:cTn id="58" dur="500" fill="hold"/>
                                        <p:tgtEl>
                                          <p:spTgt spid="36"/>
                                        </p:tgtEl>
                                        <p:attrNameLst>
                                          <p:attrName>ppt_w</p:attrName>
                                        </p:attrNameLst>
                                      </p:cBhvr>
                                      <p:tavLst>
                                        <p:tav tm="0">
                                          <p:val>
                                            <p:fltVal val="0"/>
                                          </p:val>
                                        </p:tav>
                                        <p:tav tm="100000">
                                          <p:val>
                                            <p:strVal val="#ppt_w"/>
                                          </p:val>
                                        </p:tav>
                                      </p:tavLst>
                                    </p:anim>
                                    <p:anim calcmode="lin" valueType="num">
                                      <p:cBhvr>
                                        <p:cTn id="59" dur="500" fill="hold"/>
                                        <p:tgtEl>
                                          <p:spTgt spid="36"/>
                                        </p:tgtEl>
                                        <p:attrNameLst>
                                          <p:attrName>ppt_h</p:attrName>
                                        </p:attrNameLst>
                                      </p:cBhvr>
                                      <p:tavLst>
                                        <p:tav tm="0">
                                          <p:val>
                                            <p:fltVal val="0"/>
                                          </p:val>
                                        </p:tav>
                                        <p:tav tm="100000">
                                          <p:val>
                                            <p:strVal val="#ppt_h"/>
                                          </p:val>
                                        </p:tav>
                                      </p:tavLst>
                                    </p:anim>
                                    <p:animEffect transition="in" filter="fade">
                                      <p:cBhvr>
                                        <p:cTn id="60" dur="500"/>
                                        <p:tgtEl>
                                          <p:spTgt spid="36"/>
                                        </p:tgtEl>
                                      </p:cBhvr>
                                    </p:animEffect>
                                  </p:childTnLst>
                                </p:cTn>
                              </p:par>
                            </p:childTnLst>
                          </p:cTn>
                        </p:par>
                        <p:par>
                          <p:cTn id="61" fill="hold">
                            <p:stCondLst>
                              <p:cond delay="5000"/>
                            </p:stCondLst>
                            <p:childTnLst>
                              <p:par>
                                <p:cTn id="62" presetID="37" presetClass="entr" presetSubtype="0"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500"/>
                                        <p:tgtEl>
                                          <p:spTgt spid="28"/>
                                        </p:tgtEl>
                                      </p:cBhvr>
                                    </p:animEffect>
                                    <p:anim calcmode="lin" valueType="num">
                                      <p:cBhvr>
                                        <p:cTn id="65" dur="500" fill="hold"/>
                                        <p:tgtEl>
                                          <p:spTgt spid="28"/>
                                        </p:tgtEl>
                                        <p:attrNameLst>
                                          <p:attrName>ppt_x</p:attrName>
                                        </p:attrNameLst>
                                      </p:cBhvr>
                                      <p:tavLst>
                                        <p:tav tm="0">
                                          <p:val>
                                            <p:strVal val="#ppt_x"/>
                                          </p:val>
                                        </p:tav>
                                        <p:tav tm="100000">
                                          <p:val>
                                            <p:strVal val="#ppt_x"/>
                                          </p:val>
                                        </p:tav>
                                      </p:tavLst>
                                    </p:anim>
                                    <p:anim calcmode="lin" valueType="num">
                                      <p:cBhvr>
                                        <p:cTn id="66" dur="450" decel="100000" fill="hold"/>
                                        <p:tgtEl>
                                          <p:spTgt spid="28"/>
                                        </p:tgtEl>
                                        <p:attrNameLst>
                                          <p:attrName>ppt_y</p:attrName>
                                        </p:attrNameLst>
                                      </p:cBhvr>
                                      <p:tavLst>
                                        <p:tav tm="0">
                                          <p:val>
                                            <p:strVal val="#ppt_y+1"/>
                                          </p:val>
                                        </p:tav>
                                        <p:tav tm="100000">
                                          <p:val>
                                            <p:strVal val="#ppt_y-.03"/>
                                          </p:val>
                                        </p:tav>
                                      </p:tavLst>
                                    </p:anim>
                                    <p:anim calcmode="lin" valueType="num">
                                      <p:cBhvr>
                                        <p:cTn id="67" dur="50" accel="100000" fill="hold">
                                          <p:stCondLst>
                                            <p:cond delay="450"/>
                                          </p:stCondLst>
                                        </p:cTn>
                                        <p:tgtEl>
                                          <p:spTgt spid="28"/>
                                        </p:tgtEl>
                                        <p:attrNameLst>
                                          <p:attrName>ppt_y</p:attrName>
                                        </p:attrNameLst>
                                      </p:cBhvr>
                                      <p:tavLst>
                                        <p:tav tm="0">
                                          <p:val>
                                            <p:strVal val="#ppt_y-.03"/>
                                          </p:val>
                                        </p:tav>
                                        <p:tav tm="100000">
                                          <p:val>
                                            <p:strVal val="#ppt_y"/>
                                          </p:val>
                                        </p:tav>
                                      </p:tavLst>
                                    </p:anim>
                                  </p:childTnLst>
                                </p:cTn>
                              </p:par>
                            </p:childTnLst>
                          </p:cTn>
                        </p:par>
                        <p:par>
                          <p:cTn id="68" fill="hold">
                            <p:stCondLst>
                              <p:cond delay="5500"/>
                            </p:stCondLst>
                            <p:childTnLst>
                              <p:par>
                                <p:cTn id="69" presetID="14" presetClass="entr" presetSubtype="5" fill="hold" grpId="0" nodeType="afterEffect">
                                  <p:stCondLst>
                                    <p:cond delay="0"/>
                                  </p:stCondLst>
                                  <p:childTnLst>
                                    <p:set>
                                      <p:cBhvr>
                                        <p:cTn id="70" dur="1" fill="hold">
                                          <p:stCondLst>
                                            <p:cond delay="0"/>
                                          </p:stCondLst>
                                        </p:cTn>
                                        <p:tgtEl>
                                          <p:spTgt spid="41"/>
                                        </p:tgtEl>
                                        <p:attrNameLst>
                                          <p:attrName>style.visibility</p:attrName>
                                        </p:attrNameLst>
                                      </p:cBhvr>
                                      <p:to>
                                        <p:strVal val="visible"/>
                                      </p:to>
                                    </p:set>
                                    <p:animEffect transition="in" filter="randombar(vertical)">
                                      <p:cBhvr>
                                        <p:cTn id="71" dur="500"/>
                                        <p:tgtEl>
                                          <p:spTgt spid="41"/>
                                        </p:tgtEl>
                                      </p:cBhvr>
                                    </p:animEffect>
                                  </p:childTnLst>
                                </p:cTn>
                              </p:par>
                            </p:childTnLst>
                          </p:cTn>
                        </p:par>
                        <p:par>
                          <p:cTn id="72" fill="hold">
                            <p:stCondLst>
                              <p:cond delay="6000"/>
                            </p:stCondLst>
                            <p:childTnLst>
                              <p:par>
                                <p:cTn id="73" presetID="53" presetClass="entr" presetSubtype="16" fill="hold" nodeType="afterEffect">
                                  <p:stCondLst>
                                    <p:cond delay="0"/>
                                  </p:stCondLst>
                                  <p:childTnLst>
                                    <p:set>
                                      <p:cBhvr>
                                        <p:cTn id="74" dur="1" fill="hold">
                                          <p:stCondLst>
                                            <p:cond delay="0"/>
                                          </p:stCondLst>
                                        </p:cTn>
                                        <p:tgtEl>
                                          <p:spTgt spid="42"/>
                                        </p:tgtEl>
                                        <p:attrNameLst>
                                          <p:attrName>style.visibility</p:attrName>
                                        </p:attrNameLst>
                                      </p:cBhvr>
                                      <p:to>
                                        <p:strVal val="visible"/>
                                      </p:to>
                                    </p:set>
                                    <p:anim calcmode="lin" valueType="num">
                                      <p:cBhvr>
                                        <p:cTn id="75" dur="500" fill="hold"/>
                                        <p:tgtEl>
                                          <p:spTgt spid="42"/>
                                        </p:tgtEl>
                                        <p:attrNameLst>
                                          <p:attrName>ppt_w</p:attrName>
                                        </p:attrNameLst>
                                      </p:cBhvr>
                                      <p:tavLst>
                                        <p:tav tm="0">
                                          <p:val>
                                            <p:fltVal val="0"/>
                                          </p:val>
                                        </p:tav>
                                        <p:tav tm="100000">
                                          <p:val>
                                            <p:strVal val="#ppt_w"/>
                                          </p:val>
                                        </p:tav>
                                      </p:tavLst>
                                    </p:anim>
                                    <p:anim calcmode="lin" valueType="num">
                                      <p:cBhvr>
                                        <p:cTn id="76" dur="500" fill="hold"/>
                                        <p:tgtEl>
                                          <p:spTgt spid="42"/>
                                        </p:tgtEl>
                                        <p:attrNameLst>
                                          <p:attrName>ppt_h</p:attrName>
                                        </p:attrNameLst>
                                      </p:cBhvr>
                                      <p:tavLst>
                                        <p:tav tm="0">
                                          <p:val>
                                            <p:fltVal val="0"/>
                                          </p:val>
                                        </p:tav>
                                        <p:tav tm="100000">
                                          <p:val>
                                            <p:strVal val="#ppt_h"/>
                                          </p:val>
                                        </p:tav>
                                      </p:tavLst>
                                    </p:anim>
                                    <p:animEffect transition="in" filter="fade">
                                      <p:cBhvr>
                                        <p:cTn id="77" dur="500"/>
                                        <p:tgtEl>
                                          <p:spTgt spid="42"/>
                                        </p:tgtEl>
                                      </p:cBhvr>
                                    </p:animEffect>
                                  </p:childTnLst>
                                </p:cTn>
                              </p:par>
                            </p:childTnLst>
                          </p:cTn>
                        </p:par>
                        <p:par>
                          <p:cTn id="78" fill="hold">
                            <p:stCondLst>
                              <p:cond delay="6500"/>
                            </p:stCondLst>
                            <p:childTnLst>
                              <p:par>
                                <p:cTn id="79" presetID="37" presetClass="entr" presetSubtype="0" fill="hold" nodeType="afterEffect">
                                  <p:stCondLst>
                                    <p:cond delay="0"/>
                                  </p:stCondLst>
                                  <p:childTnLst>
                                    <p:set>
                                      <p:cBhvr>
                                        <p:cTn id="80" dur="1" fill="hold">
                                          <p:stCondLst>
                                            <p:cond delay="0"/>
                                          </p:stCondLst>
                                        </p:cTn>
                                        <p:tgtEl>
                                          <p:spTgt spid="29"/>
                                        </p:tgtEl>
                                        <p:attrNameLst>
                                          <p:attrName>style.visibility</p:attrName>
                                        </p:attrNameLst>
                                      </p:cBhvr>
                                      <p:to>
                                        <p:strVal val="visible"/>
                                      </p:to>
                                    </p:set>
                                    <p:animEffect transition="in" filter="fade">
                                      <p:cBhvr>
                                        <p:cTn id="81" dur="500"/>
                                        <p:tgtEl>
                                          <p:spTgt spid="29"/>
                                        </p:tgtEl>
                                      </p:cBhvr>
                                    </p:animEffect>
                                    <p:anim calcmode="lin" valueType="num">
                                      <p:cBhvr>
                                        <p:cTn id="82" dur="500" fill="hold"/>
                                        <p:tgtEl>
                                          <p:spTgt spid="29"/>
                                        </p:tgtEl>
                                        <p:attrNameLst>
                                          <p:attrName>ppt_x</p:attrName>
                                        </p:attrNameLst>
                                      </p:cBhvr>
                                      <p:tavLst>
                                        <p:tav tm="0">
                                          <p:val>
                                            <p:strVal val="#ppt_x"/>
                                          </p:val>
                                        </p:tav>
                                        <p:tav tm="100000">
                                          <p:val>
                                            <p:strVal val="#ppt_x"/>
                                          </p:val>
                                        </p:tav>
                                      </p:tavLst>
                                    </p:anim>
                                    <p:anim calcmode="lin" valueType="num">
                                      <p:cBhvr>
                                        <p:cTn id="83" dur="450" decel="100000" fill="hold"/>
                                        <p:tgtEl>
                                          <p:spTgt spid="29"/>
                                        </p:tgtEl>
                                        <p:attrNameLst>
                                          <p:attrName>ppt_y</p:attrName>
                                        </p:attrNameLst>
                                      </p:cBhvr>
                                      <p:tavLst>
                                        <p:tav tm="0">
                                          <p:val>
                                            <p:strVal val="#ppt_y+1"/>
                                          </p:val>
                                        </p:tav>
                                        <p:tav tm="100000">
                                          <p:val>
                                            <p:strVal val="#ppt_y-.03"/>
                                          </p:val>
                                        </p:tav>
                                      </p:tavLst>
                                    </p:anim>
                                    <p:anim calcmode="lin" valueType="num">
                                      <p:cBhvr>
                                        <p:cTn id="84" dur="50" accel="100000" fill="hold">
                                          <p:stCondLst>
                                            <p:cond delay="450"/>
                                          </p:stCondLst>
                                        </p:cTn>
                                        <p:tgtEl>
                                          <p:spTgt spid="29"/>
                                        </p:tgtEl>
                                        <p:attrNameLst>
                                          <p:attrName>ppt_y</p:attrName>
                                        </p:attrNameLst>
                                      </p:cBhvr>
                                      <p:tavLst>
                                        <p:tav tm="0">
                                          <p:val>
                                            <p:strVal val="#ppt_y-.03"/>
                                          </p:val>
                                        </p:tav>
                                        <p:tav tm="100000">
                                          <p:val>
                                            <p:strVal val="#ppt_y"/>
                                          </p:val>
                                        </p:tav>
                                      </p:tavLst>
                                    </p:anim>
                                  </p:childTnLst>
                                </p:cTn>
                              </p:par>
                            </p:childTnLst>
                          </p:cTn>
                        </p:par>
                        <p:par>
                          <p:cTn id="85" fill="hold">
                            <p:stCondLst>
                              <p:cond delay="7000"/>
                            </p:stCondLst>
                            <p:childTnLst>
                              <p:par>
                                <p:cTn id="86" presetID="14" presetClass="entr" presetSubtype="5" fill="hold" grpId="0" nodeType="afterEffect">
                                  <p:stCondLst>
                                    <p:cond delay="0"/>
                                  </p:stCondLst>
                                  <p:childTnLst>
                                    <p:set>
                                      <p:cBhvr>
                                        <p:cTn id="87" dur="1" fill="hold">
                                          <p:stCondLst>
                                            <p:cond delay="0"/>
                                          </p:stCondLst>
                                        </p:cTn>
                                        <p:tgtEl>
                                          <p:spTgt spid="39"/>
                                        </p:tgtEl>
                                        <p:attrNameLst>
                                          <p:attrName>style.visibility</p:attrName>
                                        </p:attrNameLst>
                                      </p:cBhvr>
                                      <p:to>
                                        <p:strVal val="visible"/>
                                      </p:to>
                                    </p:set>
                                    <p:animEffect transition="in" filter="randombar(vertical)">
                                      <p:cBhvr>
                                        <p:cTn id="8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35" grpId="0"/>
      <p:bldP spid="38" grpId="0"/>
      <p:bldP spid="39" grpId="0"/>
      <p:bldP spid="40" grpId="0"/>
      <p:bldP spid="41" grpId="0"/>
      <p:bldP spid="26" grpId="0" animBg="1"/>
      <p:bldP spid="3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3145593" y="1459919"/>
            <a:ext cx="1295213" cy="1305903"/>
            <a:chOff x="2226147" y="992752"/>
            <a:chExt cx="971536" cy="979427"/>
          </a:xfrm>
        </p:grpSpPr>
        <p:sp>
          <p:nvSpPr>
            <p:cNvPr id="6" name="Freeform 132"/>
            <p:cNvSpPr/>
            <p:nvPr/>
          </p:nvSpPr>
          <p:spPr bwMode="auto">
            <a:xfrm>
              <a:off x="2668255" y="992752"/>
              <a:ext cx="529428" cy="979427"/>
            </a:xfrm>
            <a:custGeom>
              <a:avLst/>
              <a:gdLst>
                <a:gd name="T0" fmla="*/ 0 w 673"/>
                <a:gd name="T1" fmla="*/ 1153 h 1153"/>
                <a:gd name="T2" fmla="*/ 0 w 673"/>
                <a:gd name="T3" fmla="*/ 0 h 1153"/>
                <a:gd name="T4" fmla="*/ 673 w 673"/>
                <a:gd name="T5" fmla="*/ 761 h 1153"/>
                <a:gd name="T6" fmla="*/ 0 w 673"/>
                <a:gd name="T7" fmla="*/ 1153 h 1153"/>
              </a:gdLst>
              <a:ahLst/>
              <a:cxnLst>
                <a:cxn ang="0">
                  <a:pos x="T0" y="T1"/>
                </a:cxn>
                <a:cxn ang="0">
                  <a:pos x="T2" y="T3"/>
                </a:cxn>
                <a:cxn ang="0">
                  <a:pos x="T4" y="T5"/>
                </a:cxn>
                <a:cxn ang="0">
                  <a:pos x="T6" y="T7"/>
                </a:cxn>
              </a:cxnLst>
              <a:rect l="0" t="0" r="r" b="b"/>
              <a:pathLst>
                <a:path w="673" h="1153">
                  <a:moveTo>
                    <a:pt x="0" y="1153"/>
                  </a:moveTo>
                  <a:lnTo>
                    <a:pt x="0" y="0"/>
                  </a:lnTo>
                  <a:lnTo>
                    <a:pt x="673" y="761"/>
                  </a:lnTo>
                  <a:lnTo>
                    <a:pt x="0" y="1153"/>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7" name="Freeform 133"/>
            <p:cNvSpPr/>
            <p:nvPr/>
          </p:nvSpPr>
          <p:spPr bwMode="auto">
            <a:xfrm>
              <a:off x="2226147" y="992752"/>
              <a:ext cx="442108" cy="979427"/>
            </a:xfrm>
            <a:custGeom>
              <a:avLst/>
              <a:gdLst>
                <a:gd name="T0" fmla="*/ 562 w 562"/>
                <a:gd name="T1" fmla="*/ 0 h 1153"/>
                <a:gd name="T2" fmla="*/ 0 w 562"/>
                <a:gd name="T3" fmla="*/ 777 h 1153"/>
                <a:gd name="T4" fmla="*/ 562 w 562"/>
                <a:gd name="T5" fmla="*/ 1153 h 1153"/>
                <a:gd name="T6" fmla="*/ 562 w 562"/>
                <a:gd name="T7" fmla="*/ 0 h 1153"/>
              </a:gdLst>
              <a:ahLst/>
              <a:cxnLst>
                <a:cxn ang="0">
                  <a:pos x="T0" y="T1"/>
                </a:cxn>
                <a:cxn ang="0">
                  <a:pos x="T2" y="T3"/>
                </a:cxn>
                <a:cxn ang="0">
                  <a:pos x="T4" y="T5"/>
                </a:cxn>
                <a:cxn ang="0">
                  <a:pos x="T6" y="T7"/>
                </a:cxn>
              </a:cxnLst>
              <a:rect l="0" t="0" r="r" b="b"/>
              <a:pathLst>
                <a:path w="562" h="1153">
                  <a:moveTo>
                    <a:pt x="562" y="0"/>
                  </a:moveTo>
                  <a:lnTo>
                    <a:pt x="0" y="777"/>
                  </a:lnTo>
                  <a:lnTo>
                    <a:pt x="562" y="1153"/>
                  </a:lnTo>
                  <a:lnTo>
                    <a:pt x="562" y="0"/>
                  </a:lnTo>
                  <a:close/>
                </a:path>
              </a:pathLst>
            </a:custGeom>
            <a:solidFill>
              <a:schemeClr val="tx2">
                <a:lumMod val="75000"/>
              </a:schemeClr>
            </a:solidFill>
            <a:ln>
              <a:noFill/>
            </a:ln>
          </p:spPr>
          <p:txBody>
            <a:bodyPr vert="horz" wrap="square" lIns="68580" tIns="34290" rIns="68580" bIns="34290" numCol="1" anchor="t" anchorCtr="0" compatLnSpc="1"/>
            <a:lstStyle/>
            <a:p>
              <a:endParaRPr lang="zh-CN" altLang="en-US"/>
            </a:p>
          </p:txBody>
        </p:sp>
      </p:grpSp>
      <p:grpSp>
        <p:nvGrpSpPr>
          <p:cNvPr id="51" name="组合 50"/>
          <p:cNvGrpSpPr/>
          <p:nvPr/>
        </p:nvGrpSpPr>
        <p:grpSpPr>
          <a:xfrm>
            <a:off x="2066427" y="3557081"/>
            <a:ext cx="3663296" cy="1763480"/>
            <a:chOff x="1416667" y="2418145"/>
            <a:chExt cx="2747830" cy="1322610"/>
          </a:xfrm>
        </p:grpSpPr>
        <p:sp>
          <p:nvSpPr>
            <p:cNvPr id="8" name="Freeform 134"/>
            <p:cNvSpPr/>
            <p:nvPr/>
          </p:nvSpPr>
          <p:spPr bwMode="auto">
            <a:xfrm>
              <a:off x="1416667" y="2448726"/>
              <a:ext cx="1242148" cy="1292029"/>
            </a:xfrm>
            <a:custGeom>
              <a:avLst/>
              <a:gdLst>
                <a:gd name="T0" fmla="*/ 340 w 1579"/>
                <a:gd name="T1" fmla="*/ 0 h 1521"/>
                <a:gd name="T2" fmla="*/ 0 w 1579"/>
                <a:gd name="T3" fmla="*/ 466 h 1521"/>
                <a:gd name="T4" fmla="*/ 1579 w 1579"/>
                <a:gd name="T5" fmla="*/ 1521 h 1521"/>
                <a:gd name="T6" fmla="*/ 1579 w 1579"/>
                <a:gd name="T7" fmla="*/ 829 h 1521"/>
                <a:gd name="T8" fmla="*/ 340 w 1579"/>
                <a:gd name="T9" fmla="*/ 0 h 1521"/>
              </a:gdLst>
              <a:ahLst/>
              <a:cxnLst>
                <a:cxn ang="0">
                  <a:pos x="T0" y="T1"/>
                </a:cxn>
                <a:cxn ang="0">
                  <a:pos x="T2" y="T3"/>
                </a:cxn>
                <a:cxn ang="0">
                  <a:pos x="T4" y="T5"/>
                </a:cxn>
                <a:cxn ang="0">
                  <a:pos x="T6" y="T7"/>
                </a:cxn>
                <a:cxn ang="0">
                  <a:pos x="T8" y="T9"/>
                </a:cxn>
              </a:cxnLst>
              <a:rect l="0" t="0" r="r" b="b"/>
              <a:pathLst>
                <a:path w="1579" h="1521">
                  <a:moveTo>
                    <a:pt x="340" y="0"/>
                  </a:moveTo>
                  <a:lnTo>
                    <a:pt x="0" y="466"/>
                  </a:lnTo>
                  <a:lnTo>
                    <a:pt x="1579" y="1521"/>
                  </a:lnTo>
                  <a:lnTo>
                    <a:pt x="1579" y="829"/>
                  </a:lnTo>
                  <a:lnTo>
                    <a:pt x="340" y="0"/>
                  </a:lnTo>
                  <a:close/>
                </a:path>
              </a:pathLst>
            </a:custGeom>
            <a:solidFill>
              <a:schemeClr val="accent3">
                <a:lumMod val="75000"/>
              </a:schemeClr>
            </a:solidFill>
            <a:ln>
              <a:noFill/>
            </a:ln>
          </p:spPr>
          <p:txBody>
            <a:bodyPr vert="horz" wrap="square" lIns="68580" tIns="34290" rIns="68580" bIns="34290" numCol="1" anchor="t" anchorCtr="0" compatLnSpc="1"/>
            <a:lstStyle/>
            <a:p>
              <a:endParaRPr lang="zh-CN" altLang="en-US"/>
            </a:p>
          </p:txBody>
        </p:sp>
        <p:sp>
          <p:nvSpPr>
            <p:cNvPr id="9" name="Freeform 135"/>
            <p:cNvSpPr/>
            <p:nvPr/>
          </p:nvSpPr>
          <p:spPr bwMode="auto">
            <a:xfrm>
              <a:off x="2658815" y="2418145"/>
              <a:ext cx="1505682" cy="1322609"/>
            </a:xfrm>
            <a:custGeom>
              <a:avLst/>
              <a:gdLst>
                <a:gd name="T0" fmla="*/ 0 w 1914"/>
                <a:gd name="T1" fmla="*/ 865 h 1557"/>
                <a:gd name="T2" fmla="*/ 0 w 1914"/>
                <a:gd name="T3" fmla="*/ 1557 h 1557"/>
                <a:gd name="T4" fmla="*/ 1914 w 1914"/>
                <a:gd name="T5" fmla="*/ 478 h 1557"/>
                <a:gd name="T6" fmla="*/ 1486 w 1914"/>
                <a:gd name="T7" fmla="*/ 0 h 1557"/>
                <a:gd name="T8" fmla="*/ 0 w 1914"/>
                <a:gd name="T9" fmla="*/ 865 h 1557"/>
              </a:gdLst>
              <a:ahLst/>
              <a:cxnLst>
                <a:cxn ang="0">
                  <a:pos x="T0" y="T1"/>
                </a:cxn>
                <a:cxn ang="0">
                  <a:pos x="T2" y="T3"/>
                </a:cxn>
                <a:cxn ang="0">
                  <a:pos x="T4" y="T5"/>
                </a:cxn>
                <a:cxn ang="0">
                  <a:pos x="T6" y="T7"/>
                </a:cxn>
                <a:cxn ang="0">
                  <a:pos x="T8" y="T9"/>
                </a:cxn>
              </a:cxnLst>
              <a:rect l="0" t="0" r="r" b="b"/>
              <a:pathLst>
                <a:path w="1914" h="1557">
                  <a:moveTo>
                    <a:pt x="0" y="865"/>
                  </a:moveTo>
                  <a:lnTo>
                    <a:pt x="0" y="1557"/>
                  </a:lnTo>
                  <a:lnTo>
                    <a:pt x="1914" y="478"/>
                  </a:lnTo>
                  <a:lnTo>
                    <a:pt x="1486" y="0"/>
                  </a:lnTo>
                  <a:lnTo>
                    <a:pt x="0" y="865"/>
                  </a:lnTo>
                  <a:close/>
                </a:path>
              </a:pathLst>
            </a:custGeom>
            <a:solidFill>
              <a:schemeClr val="accent3"/>
            </a:solidFill>
            <a:ln>
              <a:noFill/>
            </a:ln>
          </p:spPr>
          <p:txBody>
            <a:bodyPr vert="horz" wrap="square" lIns="68580" tIns="34290" rIns="68580" bIns="34290" numCol="1" anchor="t" anchorCtr="0" compatLnSpc="1"/>
            <a:lstStyle/>
            <a:p>
              <a:endParaRPr lang="zh-CN" altLang="en-US"/>
            </a:p>
          </p:txBody>
        </p:sp>
      </p:grpSp>
      <p:grpSp>
        <p:nvGrpSpPr>
          <p:cNvPr id="53" name="组合 52"/>
          <p:cNvGrpSpPr/>
          <p:nvPr/>
        </p:nvGrpSpPr>
        <p:grpSpPr>
          <a:xfrm>
            <a:off x="2506905" y="2954508"/>
            <a:ext cx="2696345" cy="1303639"/>
            <a:chOff x="1747068" y="2035038"/>
            <a:chExt cx="2022522" cy="977729"/>
          </a:xfrm>
        </p:grpSpPr>
        <p:sp>
          <p:nvSpPr>
            <p:cNvPr id="10" name="Freeform 136"/>
            <p:cNvSpPr/>
            <p:nvPr/>
          </p:nvSpPr>
          <p:spPr bwMode="auto">
            <a:xfrm>
              <a:off x="1747068" y="2058823"/>
              <a:ext cx="919932" cy="953944"/>
            </a:xfrm>
            <a:custGeom>
              <a:avLst/>
              <a:gdLst>
                <a:gd name="T0" fmla="*/ 254 w 1163"/>
                <a:gd name="T1" fmla="*/ 0 h 1123"/>
                <a:gd name="T2" fmla="*/ 0 w 1163"/>
                <a:gd name="T3" fmla="*/ 347 h 1123"/>
                <a:gd name="T4" fmla="*/ 1163 w 1163"/>
                <a:gd name="T5" fmla="*/ 1123 h 1123"/>
                <a:gd name="T6" fmla="*/ 1163 w 1163"/>
                <a:gd name="T7" fmla="*/ 609 h 1123"/>
                <a:gd name="T8" fmla="*/ 254 w 1163"/>
                <a:gd name="T9" fmla="*/ 0 h 1123"/>
              </a:gdLst>
              <a:ahLst/>
              <a:cxnLst>
                <a:cxn ang="0">
                  <a:pos x="T0" y="T1"/>
                </a:cxn>
                <a:cxn ang="0">
                  <a:pos x="T2" y="T3"/>
                </a:cxn>
                <a:cxn ang="0">
                  <a:pos x="T4" y="T5"/>
                </a:cxn>
                <a:cxn ang="0">
                  <a:pos x="T6" y="T7"/>
                </a:cxn>
                <a:cxn ang="0">
                  <a:pos x="T8" y="T9"/>
                </a:cxn>
              </a:cxnLst>
              <a:rect l="0" t="0" r="r" b="b"/>
              <a:pathLst>
                <a:path w="1163" h="1123">
                  <a:moveTo>
                    <a:pt x="254" y="0"/>
                  </a:moveTo>
                  <a:lnTo>
                    <a:pt x="0" y="347"/>
                  </a:lnTo>
                  <a:lnTo>
                    <a:pt x="1163" y="1123"/>
                  </a:lnTo>
                  <a:lnTo>
                    <a:pt x="1163" y="609"/>
                  </a:lnTo>
                  <a:lnTo>
                    <a:pt x="254" y="0"/>
                  </a:lnTo>
                  <a:close/>
                </a:path>
              </a:pathLst>
            </a:custGeom>
            <a:solidFill>
              <a:schemeClr val="accent2">
                <a:lumMod val="75000"/>
              </a:schemeClr>
            </a:solidFill>
            <a:ln>
              <a:noFill/>
            </a:ln>
          </p:spPr>
          <p:txBody>
            <a:bodyPr vert="horz" wrap="square" lIns="68580" tIns="34290" rIns="68580" bIns="34290" numCol="1" anchor="t" anchorCtr="0" compatLnSpc="1"/>
            <a:lstStyle/>
            <a:p>
              <a:endParaRPr lang="zh-CN" altLang="en-US"/>
            </a:p>
          </p:txBody>
        </p:sp>
        <p:sp>
          <p:nvSpPr>
            <p:cNvPr id="11" name="Freeform 137"/>
            <p:cNvSpPr/>
            <p:nvPr/>
          </p:nvSpPr>
          <p:spPr bwMode="auto">
            <a:xfrm>
              <a:off x="2665108" y="2035038"/>
              <a:ext cx="1104482" cy="974331"/>
            </a:xfrm>
            <a:custGeom>
              <a:avLst/>
              <a:gdLst>
                <a:gd name="T0" fmla="*/ 0 w 1404"/>
                <a:gd name="T1" fmla="*/ 633 h 1147"/>
                <a:gd name="T2" fmla="*/ 0 w 1404"/>
                <a:gd name="T3" fmla="*/ 1147 h 1147"/>
                <a:gd name="T4" fmla="*/ 1404 w 1404"/>
                <a:gd name="T5" fmla="*/ 357 h 1147"/>
                <a:gd name="T6" fmla="*/ 1083 w 1404"/>
                <a:gd name="T7" fmla="*/ 0 h 1147"/>
                <a:gd name="T8" fmla="*/ 0 w 1404"/>
                <a:gd name="T9" fmla="*/ 633 h 1147"/>
              </a:gdLst>
              <a:ahLst/>
              <a:cxnLst>
                <a:cxn ang="0">
                  <a:pos x="T0" y="T1"/>
                </a:cxn>
                <a:cxn ang="0">
                  <a:pos x="T2" y="T3"/>
                </a:cxn>
                <a:cxn ang="0">
                  <a:pos x="T4" y="T5"/>
                </a:cxn>
                <a:cxn ang="0">
                  <a:pos x="T6" y="T7"/>
                </a:cxn>
                <a:cxn ang="0">
                  <a:pos x="T8" y="T9"/>
                </a:cxn>
              </a:cxnLst>
              <a:rect l="0" t="0" r="r" b="b"/>
              <a:pathLst>
                <a:path w="1404" h="1147">
                  <a:moveTo>
                    <a:pt x="0" y="633"/>
                  </a:moveTo>
                  <a:lnTo>
                    <a:pt x="0" y="1147"/>
                  </a:lnTo>
                  <a:lnTo>
                    <a:pt x="1404" y="357"/>
                  </a:lnTo>
                  <a:lnTo>
                    <a:pt x="1083" y="0"/>
                  </a:lnTo>
                  <a:lnTo>
                    <a:pt x="0" y="63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2" name="组合 51"/>
          <p:cNvGrpSpPr/>
          <p:nvPr/>
        </p:nvGrpSpPr>
        <p:grpSpPr>
          <a:xfrm>
            <a:off x="2863480" y="2496593"/>
            <a:ext cx="1912928" cy="923080"/>
            <a:chOff x="2014534" y="1730931"/>
            <a:chExt cx="1434883" cy="692310"/>
          </a:xfrm>
        </p:grpSpPr>
        <p:sp>
          <p:nvSpPr>
            <p:cNvPr id="12" name="Freeform 138"/>
            <p:cNvSpPr/>
            <p:nvPr/>
          </p:nvSpPr>
          <p:spPr bwMode="auto">
            <a:xfrm>
              <a:off x="2014534" y="1744522"/>
              <a:ext cx="652148" cy="678719"/>
            </a:xfrm>
            <a:custGeom>
              <a:avLst/>
              <a:gdLst>
                <a:gd name="T0" fmla="*/ 183 w 829"/>
                <a:gd name="T1" fmla="*/ 0 h 799"/>
                <a:gd name="T2" fmla="*/ 0 w 829"/>
                <a:gd name="T3" fmla="*/ 248 h 799"/>
                <a:gd name="T4" fmla="*/ 829 w 829"/>
                <a:gd name="T5" fmla="*/ 799 h 799"/>
                <a:gd name="T6" fmla="*/ 829 w 829"/>
                <a:gd name="T7" fmla="*/ 432 h 799"/>
                <a:gd name="T8" fmla="*/ 183 w 829"/>
                <a:gd name="T9" fmla="*/ 0 h 799"/>
              </a:gdLst>
              <a:ahLst/>
              <a:cxnLst>
                <a:cxn ang="0">
                  <a:pos x="T0" y="T1"/>
                </a:cxn>
                <a:cxn ang="0">
                  <a:pos x="T2" y="T3"/>
                </a:cxn>
                <a:cxn ang="0">
                  <a:pos x="T4" y="T5"/>
                </a:cxn>
                <a:cxn ang="0">
                  <a:pos x="T6" y="T7"/>
                </a:cxn>
                <a:cxn ang="0">
                  <a:pos x="T8" y="T9"/>
                </a:cxn>
              </a:cxnLst>
              <a:rect l="0" t="0" r="r" b="b"/>
              <a:pathLst>
                <a:path w="829" h="799">
                  <a:moveTo>
                    <a:pt x="183" y="0"/>
                  </a:moveTo>
                  <a:lnTo>
                    <a:pt x="0" y="248"/>
                  </a:lnTo>
                  <a:lnTo>
                    <a:pt x="829" y="799"/>
                  </a:lnTo>
                  <a:lnTo>
                    <a:pt x="829" y="432"/>
                  </a:lnTo>
                  <a:lnTo>
                    <a:pt x="183" y="0"/>
                  </a:lnTo>
                  <a:close/>
                </a:path>
              </a:pathLst>
            </a:custGeom>
            <a:solidFill>
              <a:schemeClr val="accent1">
                <a:lumMod val="75000"/>
              </a:schemeClr>
            </a:solidFill>
            <a:ln>
              <a:noFill/>
            </a:ln>
          </p:spPr>
          <p:txBody>
            <a:bodyPr vert="horz" wrap="square" lIns="68580" tIns="34290" rIns="68580" bIns="34290" numCol="1" anchor="t" anchorCtr="0" compatLnSpc="1"/>
            <a:lstStyle/>
            <a:p>
              <a:endParaRPr lang="zh-CN" altLang="en-US"/>
            </a:p>
          </p:txBody>
        </p:sp>
        <p:sp>
          <p:nvSpPr>
            <p:cNvPr id="13" name="Freeform 139"/>
            <p:cNvSpPr/>
            <p:nvPr/>
          </p:nvSpPr>
          <p:spPr bwMode="auto">
            <a:xfrm>
              <a:off x="2666682" y="1730931"/>
              <a:ext cx="782735" cy="692310"/>
            </a:xfrm>
            <a:custGeom>
              <a:avLst/>
              <a:gdLst>
                <a:gd name="T0" fmla="*/ 0 w 995"/>
                <a:gd name="T1" fmla="*/ 448 h 815"/>
                <a:gd name="T2" fmla="*/ 0 w 995"/>
                <a:gd name="T3" fmla="*/ 815 h 815"/>
                <a:gd name="T4" fmla="*/ 995 w 995"/>
                <a:gd name="T5" fmla="*/ 256 h 815"/>
                <a:gd name="T6" fmla="*/ 767 w 995"/>
                <a:gd name="T7" fmla="*/ 0 h 815"/>
                <a:gd name="T8" fmla="*/ 0 w 995"/>
                <a:gd name="T9" fmla="*/ 448 h 815"/>
              </a:gdLst>
              <a:ahLst/>
              <a:cxnLst>
                <a:cxn ang="0">
                  <a:pos x="T0" y="T1"/>
                </a:cxn>
                <a:cxn ang="0">
                  <a:pos x="T2" y="T3"/>
                </a:cxn>
                <a:cxn ang="0">
                  <a:pos x="T4" y="T5"/>
                </a:cxn>
                <a:cxn ang="0">
                  <a:pos x="T6" y="T7"/>
                </a:cxn>
                <a:cxn ang="0">
                  <a:pos x="T8" y="T9"/>
                </a:cxn>
              </a:cxnLst>
              <a:rect l="0" t="0" r="r" b="b"/>
              <a:pathLst>
                <a:path w="995" h="815">
                  <a:moveTo>
                    <a:pt x="0" y="448"/>
                  </a:moveTo>
                  <a:lnTo>
                    <a:pt x="0" y="815"/>
                  </a:lnTo>
                  <a:lnTo>
                    <a:pt x="995" y="256"/>
                  </a:lnTo>
                  <a:lnTo>
                    <a:pt x="767" y="0"/>
                  </a:lnTo>
                  <a:lnTo>
                    <a:pt x="0" y="448"/>
                  </a:lnTo>
                  <a:close/>
                </a:path>
              </a:pathLst>
            </a:custGeom>
            <a:solidFill>
              <a:schemeClr val="accent1"/>
            </a:solidFill>
            <a:ln>
              <a:noFill/>
            </a:ln>
          </p:spPr>
          <p:txBody>
            <a:bodyPr vert="horz" wrap="square" lIns="68580" tIns="34290" rIns="68580" bIns="34290" numCol="1" anchor="t" anchorCtr="0" compatLnSpc="1"/>
            <a:lstStyle/>
            <a:p>
              <a:endParaRPr lang="zh-CN" altLang="en-US"/>
            </a:p>
          </p:txBody>
        </p:sp>
      </p:grpSp>
      <p:grpSp>
        <p:nvGrpSpPr>
          <p:cNvPr id="50" name="组合 49"/>
          <p:cNvGrpSpPr/>
          <p:nvPr/>
        </p:nvGrpSpPr>
        <p:grpSpPr>
          <a:xfrm>
            <a:off x="1509539" y="4270966"/>
            <a:ext cx="4894533" cy="2326387"/>
            <a:chOff x="998946" y="2914230"/>
            <a:chExt cx="3671378" cy="1744790"/>
          </a:xfrm>
        </p:grpSpPr>
        <p:sp>
          <p:nvSpPr>
            <p:cNvPr id="14" name="Freeform 140"/>
            <p:cNvSpPr/>
            <p:nvPr/>
          </p:nvSpPr>
          <p:spPr bwMode="auto">
            <a:xfrm>
              <a:off x="998946" y="2951606"/>
              <a:ext cx="1663015" cy="1707414"/>
            </a:xfrm>
            <a:custGeom>
              <a:avLst/>
              <a:gdLst>
                <a:gd name="T0" fmla="*/ 437 w 2114"/>
                <a:gd name="T1" fmla="*/ 0 h 2010"/>
                <a:gd name="T2" fmla="*/ 0 w 2114"/>
                <a:gd name="T3" fmla="*/ 599 h 2010"/>
                <a:gd name="T4" fmla="*/ 2114 w 2114"/>
                <a:gd name="T5" fmla="*/ 2010 h 2010"/>
                <a:gd name="T6" fmla="*/ 2114 w 2114"/>
                <a:gd name="T7" fmla="*/ 1125 h 2010"/>
                <a:gd name="T8" fmla="*/ 437 w 2114"/>
                <a:gd name="T9" fmla="*/ 0 h 2010"/>
              </a:gdLst>
              <a:ahLst/>
              <a:cxnLst>
                <a:cxn ang="0">
                  <a:pos x="T0" y="T1"/>
                </a:cxn>
                <a:cxn ang="0">
                  <a:pos x="T2" y="T3"/>
                </a:cxn>
                <a:cxn ang="0">
                  <a:pos x="T4" y="T5"/>
                </a:cxn>
                <a:cxn ang="0">
                  <a:pos x="T6" y="T7"/>
                </a:cxn>
                <a:cxn ang="0">
                  <a:pos x="T8" y="T9"/>
                </a:cxn>
              </a:cxnLst>
              <a:rect l="0" t="0" r="r" b="b"/>
              <a:pathLst>
                <a:path w="2114" h="2010">
                  <a:moveTo>
                    <a:pt x="437" y="0"/>
                  </a:moveTo>
                  <a:lnTo>
                    <a:pt x="0" y="599"/>
                  </a:lnTo>
                  <a:lnTo>
                    <a:pt x="2114" y="2010"/>
                  </a:lnTo>
                  <a:lnTo>
                    <a:pt x="2114" y="1125"/>
                  </a:lnTo>
                  <a:lnTo>
                    <a:pt x="437" y="0"/>
                  </a:lnTo>
                  <a:close/>
                </a:path>
              </a:pathLst>
            </a:custGeom>
            <a:solidFill>
              <a:schemeClr val="accent4">
                <a:lumMod val="75000"/>
              </a:schemeClr>
            </a:solidFill>
            <a:ln>
              <a:noFill/>
            </a:ln>
          </p:spPr>
          <p:txBody>
            <a:bodyPr vert="horz" wrap="square" lIns="68580" tIns="34290" rIns="68580" bIns="34290" numCol="1" anchor="t" anchorCtr="0" compatLnSpc="1"/>
            <a:lstStyle/>
            <a:p>
              <a:endParaRPr lang="zh-CN" altLang="en-US"/>
            </a:p>
          </p:txBody>
        </p:sp>
        <p:sp>
          <p:nvSpPr>
            <p:cNvPr id="15" name="Freeform 141"/>
            <p:cNvSpPr/>
            <p:nvPr/>
          </p:nvSpPr>
          <p:spPr bwMode="auto">
            <a:xfrm>
              <a:off x="2661961" y="2914230"/>
              <a:ext cx="2008363" cy="1744790"/>
            </a:xfrm>
            <a:custGeom>
              <a:avLst/>
              <a:gdLst>
                <a:gd name="T0" fmla="*/ 0 w 2553"/>
                <a:gd name="T1" fmla="*/ 1169 h 2054"/>
                <a:gd name="T2" fmla="*/ 0 w 2553"/>
                <a:gd name="T3" fmla="*/ 2054 h 2054"/>
                <a:gd name="T4" fmla="*/ 2553 w 2553"/>
                <a:gd name="T5" fmla="*/ 617 h 2054"/>
                <a:gd name="T6" fmla="*/ 2004 w 2553"/>
                <a:gd name="T7" fmla="*/ 0 h 2054"/>
                <a:gd name="T8" fmla="*/ 0 w 2553"/>
                <a:gd name="T9" fmla="*/ 1169 h 2054"/>
              </a:gdLst>
              <a:ahLst/>
              <a:cxnLst>
                <a:cxn ang="0">
                  <a:pos x="T0" y="T1"/>
                </a:cxn>
                <a:cxn ang="0">
                  <a:pos x="T2" y="T3"/>
                </a:cxn>
                <a:cxn ang="0">
                  <a:pos x="T4" y="T5"/>
                </a:cxn>
                <a:cxn ang="0">
                  <a:pos x="T6" y="T7"/>
                </a:cxn>
                <a:cxn ang="0">
                  <a:pos x="T8" y="T9"/>
                </a:cxn>
              </a:cxnLst>
              <a:rect l="0" t="0" r="r" b="b"/>
              <a:pathLst>
                <a:path w="2553" h="2054">
                  <a:moveTo>
                    <a:pt x="0" y="1169"/>
                  </a:moveTo>
                  <a:lnTo>
                    <a:pt x="0" y="2054"/>
                  </a:lnTo>
                  <a:lnTo>
                    <a:pt x="2553" y="617"/>
                  </a:lnTo>
                  <a:lnTo>
                    <a:pt x="2004" y="0"/>
                  </a:lnTo>
                  <a:lnTo>
                    <a:pt x="0" y="1169"/>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7" name="组合 16"/>
          <p:cNvGrpSpPr/>
          <p:nvPr/>
        </p:nvGrpSpPr>
        <p:grpSpPr>
          <a:xfrm>
            <a:off x="5961042" y="3546262"/>
            <a:ext cx="631916" cy="534595"/>
            <a:chOff x="9543502" y="2688540"/>
            <a:chExt cx="631998" cy="534594"/>
          </a:xfrm>
        </p:grpSpPr>
        <p:sp>
          <p:nvSpPr>
            <p:cNvPr id="18" name="Freeform 248"/>
            <p:cNvSpPr/>
            <p:nvPr/>
          </p:nvSpPr>
          <p:spPr bwMode="auto">
            <a:xfrm>
              <a:off x="9543502" y="2774619"/>
              <a:ext cx="419067" cy="283153"/>
            </a:xfrm>
            <a:custGeom>
              <a:avLst/>
              <a:gdLst>
                <a:gd name="T0" fmla="*/ 370 w 370"/>
                <a:gd name="T1" fmla="*/ 0 h 250"/>
                <a:gd name="T2" fmla="*/ 0 w 370"/>
                <a:gd name="T3" fmla="*/ 54 h 250"/>
                <a:gd name="T4" fmla="*/ 36 w 370"/>
                <a:gd name="T5" fmla="*/ 250 h 250"/>
                <a:gd name="T6" fmla="*/ 282 w 370"/>
                <a:gd name="T7" fmla="*/ 250 h 250"/>
                <a:gd name="T8" fmla="*/ 370 w 370"/>
                <a:gd name="T9" fmla="*/ 0 h 250"/>
              </a:gdLst>
              <a:ahLst/>
              <a:cxnLst>
                <a:cxn ang="0">
                  <a:pos x="T0" y="T1"/>
                </a:cxn>
                <a:cxn ang="0">
                  <a:pos x="T2" y="T3"/>
                </a:cxn>
                <a:cxn ang="0">
                  <a:pos x="T4" y="T5"/>
                </a:cxn>
                <a:cxn ang="0">
                  <a:pos x="T6" y="T7"/>
                </a:cxn>
                <a:cxn ang="0">
                  <a:pos x="T8" y="T9"/>
                </a:cxn>
              </a:cxnLst>
              <a:rect l="0" t="0" r="r" b="b"/>
              <a:pathLst>
                <a:path w="370" h="250">
                  <a:moveTo>
                    <a:pt x="370" y="0"/>
                  </a:moveTo>
                  <a:lnTo>
                    <a:pt x="0" y="54"/>
                  </a:lnTo>
                  <a:lnTo>
                    <a:pt x="36" y="250"/>
                  </a:lnTo>
                  <a:lnTo>
                    <a:pt x="282" y="250"/>
                  </a:lnTo>
                  <a:lnTo>
                    <a:pt x="370" y="0"/>
                  </a:ln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49"/>
            <p:cNvSpPr/>
            <p:nvPr/>
          </p:nvSpPr>
          <p:spPr bwMode="auto">
            <a:xfrm>
              <a:off x="9591072" y="2688540"/>
              <a:ext cx="584428" cy="432658"/>
            </a:xfrm>
            <a:custGeom>
              <a:avLst/>
              <a:gdLst>
                <a:gd name="T0" fmla="*/ 250 w 258"/>
                <a:gd name="T1" fmla="*/ 0 h 191"/>
                <a:gd name="T2" fmla="*/ 200 w 258"/>
                <a:gd name="T3" fmla="*/ 0 h 191"/>
                <a:gd name="T4" fmla="*/ 200 w 258"/>
                <a:gd name="T5" fmla="*/ 0 h 191"/>
                <a:gd name="T6" fmla="*/ 198 w 258"/>
                <a:gd name="T7" fmla="*/ 1 h 191"/>
                <a:gd name="T8" fmla="*/ 197 w 258"/>
                <a:gd name="T9" fmla="*/ 1 h 191"/>
                <a:gd name="T10" fmla="*/ 195 w 258"/>
                <a:gd name="T11" fmla="*/ 2 h 191"/>
                <a:gd name="T12" fmla="*/ 194 w 258"/>
                <a:gd name="T13" fmla="*/ 3 h 191"/>
                <a:gd name="T14" fmla="*/ 193 w 258"/>
                <a:gd name="T15" fmla="*/ 4 h 191"/>
                <a:gd name="T16" fmla="*/ 193 w 258"/>
                <a:gd name="T17" fmla="*/ 5 h 191"/>
                <a:gd name="T18" fmla="*/ 192 w 258"/>
                <a:gd name="T19" fmla="*/ 5 h 191"/>
                <a:gd name="T20" fmla="*/ 130 w 258"/>
                <a:gd name="T21" fmla="*/ 175 h 191"/>
                <a:gd name="T22" fmla="*/ 7 w 258"/>
                <a:gd name="T23" fmla="*/ 175 h 191"/>
                <a:gd name="T24" fmla="*/ 0 w 258"/>
                <a:gd name="T25" fmla="*/ 183 h 191"/>
                <a:gd name="T26" fmla="*/ 7 w 258"/>
                <a:gd name="T27" fmla="*/ 191 h 191"/>
                <a:gd name="T28" fmla="*/ 135 w 258"/>
                <a:gd name="T29" fmla="*/ 191 h 191"/>
                <a:gd name="T30" fmla="*/ 138 w 258"/>
                <a:gd name="T31" fmla="*/ 190 h 191"/>
                <a:gd name="T32" fmla="*/ 139 w 258"/>
                <a:gd name="T33" fmla="*/ 190 h 191"/>
                <a:gd name="T34" fmla="*/ 140 w 258"/>
                <a:gd name="T35" fmla="*/ 189 h 191"/>
                <a:gd name="T36" fmla="*/ 141 w 258"/>
                <a:gd name="T37" fmla="*/ 188 h 191"/>
                <a:gd name="T38" fmla="*/ 142 w 258"/>
                <a:gd name="T39" fmla="*/ 187 h 191"/>
                <a:gd name="T40" fmla="*/ 143 w 258"/>
                <a:gd name="T41" fmla="*/ 186 h 191"/>
                <a:gd name="T42" fmla="*/ 143 w 258"/>
                <a:gd name="T43" fmla="*/ 186 h 191"/>
                <a:gd name="T44" fmla="*/ 205 w 258"/>
                <a:gd name="T45" fmla="*/ 16 h 191"/>
                <a:gd name="T46" fmla="*/ 250 w 258"/>
                <a:gd name="T47" fmla="*/ 16 h 191"/>
                <a:gd name="T48" fmla="*/ 258 w 258"/>
                <a:gd name="T49" fmla="*/ 8 h 191"/>
                <a:gd name="T50" fmla="*/ 250 w 258"/>
                <a:gd name="T51"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8" h="191">
                  <a:moveTo>
                    <a:pt x="250" y="0"/>
                  </a:moveTo>
                  <a:cubicBezTo>
                    <a:pt x="200" y="0"/>
                    <a:pt x="200" y="0"/>
                    <a:pt x="200" y="0"/>
                  </a:cubicBezTo>
                  <a:cubicBezTo>
                    <a:pt x="200" y="0"/>
                    <a:pt x="200" y="0"/>
                    <a:pt x="200" y="0"/>
                  </a:cubicBezTo>
                  <a:cubicBezTo>
                    <a:pt x="199" y="0"/>
                    <a:pt x="198" y="1"/>
                    <a:pt x="198" y="1"/>
                  </a:cubicBezTo>
                  <a:cubicBezTo>
                    <a:pt x="197" y="1"/>
                    <a:pt x="197" y="1"/>
                    <a:pt x="197" y="1"/>
                  </a:cubicBezTo>
                  <a:cubicBezTo>
                    <a:pt x="196" y="1"/>
                    <a:pt x="196" y="2"/>
                    <a:pt x="195" y="2"/>
                  </a:cubicBezTo>
                  <a:cubicBezTo>
                    <a:pt x="195" y="2"/>
                    <a:pt x="195" y="2"/>
                    <a:pt x="194" y="3"/>
                  </a:cubicBezTo>
                  <a:cubicBezTo>
                    <a:pt x="194" y="3"/>
                    <a:pt x="194" y="3"/>
                    <a:pt x="193" y="4"/>
                  </a:cubicBezTo>
                  <a:cubicBezTo>
                    <a:pt x="193" y="4"/>
                    <a:pt x="193" y="5"/>
                    <a:pt x="193" y="5"/>
                  </a:cubicBezTo>
                  <a:cubicBezTo>
                    <a:pt x="193" y="5"/>
                    <a:pt x="193" y="5"/>
                    <a:pt x="192" y="5"/>
                  </a:cubicBezTo>
                  <a:cubicBezTo>
                    <a:pt x="130" y="175"/>
                    <a:pt x="130" y="175"/>
                    <a:pt x="130" y="175"/>
                  </a:cubicBezTo>
                  <a:cubicBezTo>
                    <a:pt x="7" y="175"/>
                    <a:pt x="7" y="175"/>
                    <a:pt x="7" y="175"/>
                  </a:cubicBezTo>
                  <a:cubicBezTo>
                    <a:pt x="3" y="175"/>
                    <a:pt x="0" y="179"/>
                    <a:pt x="0" y="183"/>
                  </a:cubicBezTo>
                  <a:cubicBezTo>
                    <a:pt x="0" y="188"/>
                    <a:pt x="3" y="191"/>
                    <a:pt x="7" y="191"/>
                  </a:cubicBezTo>
                  <a:cubicBezTo>
                    <a:pt x="135" y="191"/>
                    <a:pt x="135" y="191"/>
                    <a:pt x="135" y="191"/>
                  </a:cubicBezTo>
                  <a:cubicBezTo>
                    <a:pt x="136" y="191"/>
                    <a:pt x="137" y="191"/>
                    <a:pt x="138" y="190"/>
                  </a:cubicBezTo>
                  <a:cubicBezTo>
                    <a:pt x="138" y="190"/>
                    <a:pt x="139" y="190"/>
                    <a:pt x="139" y="190"/>
                  </a:cubicBezTo>
                  <a:cubicBezTo>
                    <a:pt x="139" y="190"/>
                    <a:pt x="140" y="189"/>
                    <a:pt x="140" y="189"/>
                  </a:cubicBezTo>
                  <a:cubicBezTo>
                    <a:pt x="141" y="189"/>
                    <a:pt x="141" y="189"/>
                    <a:pt x="141" y="188"/>
                  </a:cubicBezTo>
                  <a:cubicBezTo>
                    <a:pt x="141" y="188"/>
                    <a:pt x="142" y="187"/>
                    <a:pt x="142" y="187"/>
                  </a:cubicBezTo>
                  <a:cubicBezTo>
                    <a:pt x="142" y="186"/>
                    <a:pt x="142" y="186"/>
                    <a:pt x="143" y="186"/>
                  </a:cubicBezTo>
                  <a:cubicBezTo>
                    <a:pt x="143" y="186"/>
                    <a:pt x="143" y="186"/>
                    <a:pt x="143" y="186"/>
                  </a:cubicBezTo>
                  <a:cubicBezTo>
                    <a:pt x="205" y="16"/>
                    <a:pt x="205" y="16"/>
                    <a:pt x="205" y="16"/>
                  </a:cubicBezTo>
                  <a:cubicBezTo>
                    <a:pt x="250" y="16"/>
                    <a:pt x="250" y="16"/>
                    <a:pt x="250" y="16"/>
                  </a:cubicBezTo>
                  <a:cubicBezTo>
                    <a:pt x="254" y="16"/>
                    <a:pt x="258" y="12"/>
                    <a:pt x="258" y="8"/>
                  </a:cubicBezTo>
                  <a:cubicBezTo>
                    <a:pt x="258" y="4"/>
                    <a:pt x="254" y="0"/>
                    <a:pt x="250" y="0"/>
                  </a:cubicBez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Oval 250"/>
            <p:cNvSpPr>
              <a:spLocks noChangeArrowheads="1"/>
            </p:cNvSpPr>
            <p:nvPr/>
          </p:nvSpPr>
          <p:spPr bwMode="auto">
            <a:xfrm>
              <a:off x="9611459" y="3143851"/>
              <a:ext cx="79283" cy="79283"/>
            </a:xfrm>
            <a:prstGeom prst="ellipse">
              <a:avLst/>
            </a:pr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微软雅黑" panose="020B0503020204020204" pitchFamily="34" charset="-122"/>
              </a:endParaRPr>
            </a:p>
          </p:txBody>
        </p:sp>
        <p:sp>
          <p:nvSpPr>
            <p:cNvPr id="21" name="Oval 251"/>
            <p:cNvSpPr>
              <a:spLocks noChangeArrowheads="1"/>
            </p:cNvSpPr>
            <p:nvPr/>
          </p:nvSpPr>
          <p:spPr bwMode="auto">
            <a:xfrm>
              <a:off x="9822125" y="3143851"/>
              <a:ext cx="79283" cy="79283"/>
            </a:xfrm>
            <a:prstGeom prst="ellipse">
              <a:avLst/>
            </a:pr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微软雅黑" panose="020B0503020204020204" pitchFamily="34" charset="-122"/>
              </a:endParaRPr>
            </a:p>
          </p:txBody>
        </p:sp>
      </p:grpSp>
      <p:sp>
        <p:nvSpPr>
          <p:cNvPr id="22" name="Freeform 252"/>
          <p:cNvSpPr/>
          <p:nvPr/>
        </p:nvSpPr>
        <p:spPr bwMode="auto">
          <a:xfrm>
            <a:off x="4363133" y="1352699"/>
            <a:ext cx="477900" cy="449648"/>
          </a:xfrm>
          <a:custGeom>
            <a:avLst/>
            <a:gdLst>
              <a:gd name="T0" fmla="*/ 4 w 211"/>
              <a:gd name="T1" fmla="*/ 198 h 198"/>
              <a:gd name="T2" fmla="*/ 7 w 211"/>
              <a:gd name="T3" fmla="*/ 150 h 198"/>
              <a:gd name="T4" fmla="*/ 39 w 211"/>
              <a:gd name="T5" fmla="*/ 126 h 198"/>
              <a:gd name="T6" fmla="*/ 74 w 211"/>
              <a:gd name="T7" fmla="*/ 112 h 198"/>
              <a:gd name="T8" fmla="*/ 84 w 211"/>
              <a:gd name="T9" fmla="*/ 105 h 198"/>
              <a:gd name="T10" fmla="*/ 73 w 211"/>
              <a:gd name="T11" fmla="*/ 72 h 198"/>
              <a:gd name="T12" fmla="*/ 69 w 211"/>
              <a:gd name="T13" fmla="*/ 67 h 198"/>
              <a:gd name="T14" fmla="*/ 69 w 211"/>
              <a:gd name="T15" fmla="*/ 47 h 198"/>
              <a:gd name="T16" fmla="*/ 71 w 211"/>
              <a:gd name="T17" fmla="*/ 43 h 198"/>
              <a:gd name="T18" fmla="*/ 82 w 211"/>
              <a:gd name="T19" fmla="*/ 13 h 198"/>
              <a:gd name="T20" fmla="*/ 76 w 211"/>
              <a:gd name="T21" fmla="*/ 6 h 198"/>
              <a:gd name="T22" fmla="*/ 88 w 211"/>
              <a:gd name="T23" fmla="*/ 7 h 198"/>
              <a:gd name="T24" fmla="*/ 89 w 211"/>
              <a:gd name="T25" fmla="*/ 0 h 198"/>
              <a:gd name="T26" fmla="*/ 95 w 211"/>
              <a:gd name="T27" fmla="*/ 5 h 198"/>
              <a:gd name="T28" fmla="*/ 119 w 211"/>
              <a:gd name="T29" fmla="*/ 3 h 198"/>
              <a:gd name="T30" fmla="*/ 136 w 211"/>
              <a:gd name="T31" fmla="*/ 10 h 198"/>
              <a:gd name="T32" fmla="*/ 148 w 211"/>
              <a:gd name="T33" fmla="*/ 26 h 198"/>
              <a:gd name="T34" fmla="*/ 150 w 211"/>
              <a:gd name="T35" fmla="*/ 49 h 198"/>
              <a:gd name="T36" fmla="*/ 151 w 211"/>
              <a:gd name="T37" fmla="*/ 57 h 198"/>
              <a:gd name="T38" fmla="*/ 146 w 211"/>
              <a:gd name="T39" fmla="*/ 72 h 198"/>
              <a:gd name="T40" fmla="*/ 142 w 211"/>
              <a:gd name="T41" fmla="*/ 75 h 198"/>
              <a:gd name="T42" fmla="*/ 137 w 211"/>
              <a:gd name="T43" fmla="*/ 95 h 198"/>
              <a:gd name="T44" fmla="*/ 141 w 211"/>
              <a:gd name="T45" fmla="*/ 108 h 198"/>
              <a:gd name="T46" fmla="*/ 154 w 211"/>
              <a:gd name="T47" fmla="*/ 119 h 198"/>
              <a:gd name="T48" fmla="*/ 185 w 211"/>
              <a:gd name="T49" fmla="*/ 131 h 198"/>
              <a:gd name="T50" fmla="*/ 202 w 211"/>
              <a:gd name="T51" fmla="*/ 152 h 198"/>
              <a:gd name="T52" fmla="*/ 211 w 211"/>
              <a:gd name="T53" fmla="*/ 198 h 198"/>
              <a:gd name="T54" fmla="*/ 4 w 211"/>
              <a:gd name="T55" fmla="*/ 19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1" h="198">
                <a:moveTo>
                  <a:pt x="4" y="198"/>
                </a:moveTo>
                <a:cubicBezTo>
                  <a:pt x="4" y="198"/>
                  <a:pt x="0" y="168"/>
                  <a:pt x="7" y="150"/>
                </a:cubicBezTo>
                <a:cubicBezTo>
                  <a:pt x="14" y="132"/>
                  <a:pt x="18" y="129"/>
                  <a:pt x="39" y="126"/>
                </a:cubicBezTo>
                <a:cubicBezTo>
                  <a:pt x="60" y="123"/>
                  <a:pt x="71" y="115"/>
                  <a:pt x="74" y="112"/>
                </a:cubicBezTo>
                <a:cubicBezTo>
                  <a:pt x="77" y="109"/>
                  <a:pt x="82" y="106"/>
                  <a:pt x="84" y="105"/>
                </a:cubicBezTo>
                <a:cubicBezTo>
                  <a:pt x="84" y="105"/>
                  <a:pt x="84" y="84"/>
                  <a:pt x="73" y="72"/>
                </a:cubicBezTo>
                <a:cubicBezTo>
                  <a:pt x="73" y="72"/>
                  <a:pt x="69" y="70"/>
                  <a:pt x="69" y="67"/>
                </a:cubicBezTo>
                <a:cubicBezTo>
                  <a:pt x="68" y="65"/>
                  <a:pt x="66" y="52"/>
                  <a:pt x="69" y="47"/>
                </a:cubicBezTo>
                <a:cubicBezTo>
                  <a:pt x="69" y="47"/>
                  <a:pt x="71" y="45"/>
                  <a:pt x="71" y="43"/>
                </a:cubicBezTo>
                <a:cubicBezTo>
                  <a:pt x="70" y="41"/>
                  <a:pt x="68" y="26"/>
                  <a:pt x="82" y="13"/>
                </a:cubicBezTo>
                <a:cubicBezTo>
                  <a:pt x="82" y="13"/>
                  <a:pt x="86" y="7"/>
                  <a:pt x="76" y="6"/>
                </a:cubicBezTo>
                <a:cubicBezTo>
                  <a:pt x="76" y="6"/>
                  <a:pt x="81" y="3"/>
                  <a:pt x="88" y="7"/>
                </a:cubicBezTo>
                <a:cubicBezTo>
                  <a:pt x="88" y="7"/>
                  <a:pt x="85" y="3"/>
                  <a:pt x="89" y="0"/>
                </a:cubicBezTo>
                <a:cubicBezTo>
                  <a:pt x="89" y="0"/>
                  <a:pt x="87" y="7"/>
                  <a:pt x="95" y="5"/>
                </a:cubicBezTo>
                <a:cubicBezTo>
                  <a:pt x="102" y="3"/>
                  <a:pt x="112" y="1"/>
                  <a:pt x="119" y="3"/>
                </a:cubicBezTo>
                <a:cubicBezTo>
                  <a:pt x="126" y="6"/>
                  <a:pt x="128" y="9"/>
                  <a:pt x="136" y="10"/>
                </a:cubicBezTo>
                <a:cubicBezTo>
                  <a:pt x="145" y="10"/>
                  <a:pt x="148" y="22"/>
                  <a:pt x="148" y="26"/>
                </a:cubicBezTo>
                <a:cubicBezTo>
                  <a:pt x="149" y="30"/>
                  <a:pt x="148" y="47"/>
                  <a:pt x="150" y="49"/>
                </a:cubicBezTo>
                <a:cubicBezTo>
                  <a:pt x="151" y="52"/>
                  <a:pt x="152" y="53"/>
                  <a:pt x="151" y="57"/>
                </a:cubicBezTo>
                <a:cubicBezTo>
                  <a:pt x="151" y="62"/>
                  <a:pt x="148" y="72"/>
                  <a:pt x="146" y="72"/>
                </a:cubicBezTo>
                <a:cubicBezTo>
                  <a:pt x="144" y="73"/>
                  <a:pt x="142" y="74"/>
                  <a:pt x="142" y="75"/>
                </a:cubicBezTo>
                <a:cubicBezTo>
                  <a:pt x="142" y="75"/>
                  <a:pt x="137" y="90"/>
                  <a:pt x="137" y="95"/>
                </a:cubicBezTo>
                <a:cubicBezTo>
                  <a:pt x="137" y="101"/>
                  <a:pt x="137" y="106"/>
                  <a:pt x="141" y="108"/>
                </a:cubicBezTo>
                <a:cubicBezTo>
                  <a:pt x="145" y="109"/>
                  <a:pt x="151" y="116"/>
                  <a:pt x="154" y="119"/>
                </a:cubicBezTo>
                <a:cubicBezTo>
                  <a:pt x="157" y="123"/>
                  <a:pt x="176" y="127"/>
                  <a:pt x="185" y="131"/>
                </a:cubicBezTo>
                <a:cubicBezTo>
                  <a:pt x="193" y="135"/>
                  <a:pt x="197" y="135"/>
                  <a:pt x="202" y="152"/>
                </a:cubicBezTo>
                <a:cubicBezTo>
                  <a:pt x="207" y="169"/>
                  <a:pt x="211" y="186"/>
                  <a:pt x="211" y="198"/>
                </a:cubicBezTo>
                <a:lnTo>
                  <a:pt x="4" y="198"/>
                </a:ln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vert="horz" wrap="square" lIns="91431" tIns="45715" rIns="91431" bIns="45715" numCol="1" anchor="t" anchorCtr="0" compatLnSpc="1"/>
          <a:lstStyle/>
          <a:p>
            <a:endParaRPr lang="zh-CN" altLang="en-US"/>
          </a:p>
        </p:txBody>
      </p:sp>
      <p:grpSp>
        <p:nvGrpSpPr>
          <p:cNvPr id="23" name="组合 22"/>
          <p:cNvGrpSpPr/>
          <p:nvPr/>
        </p:nvGrpSpPr>
        <p:grpSpPr>
          <a:xfrm>
            <a:off x="6592957" y="4275108"/>
            <a:ext cx="513008" cy="490423"/>
            <a:chOff x="10175500" y="3476839"/>
            <a:chExt cx="513074" cy="490422"/>
          </a:xfrm>
        </p:grpSpPr>
        <p:sp>
          <p:nvSpPr>
            <p:cNvPr id="24" name="Rectangle 253"/>
            <p:cNvSpPr>
              <a:spLocks noChangeArrowheads="1"/>
            </p:cNvSpPr>
            <p:nvPr/>
          </p:nvSpPr>
          <p:spPr bwMode="auto">
            <a:xfrm>
              <a:off x="10175500" y="3476839"/>
              <a:ext cx="94007" cy="490422"/>
            </a:xfrm>
            <a:prstGeom prst="rect">
              <a:avLst/>
            </a:prstGeom>
            <a:solidFill>
              <a:srgbClr val="4D4D4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ea typeface="微软雅黑" panose="020B0503020204020204" pitchFamily="34" charset="-122"/>
              </a:endParaRPr>
            </a:p>
          </p:txBody>
        </p:sp>
        <p:sp>
          <p:nvSpPr>
            <p:cNvPr id="25" name="Rectangle 254"/>
            <p:cNvSpPr>
              <a:spLocks noChangeArrowheads="1"/>
            </p:cNvSpPr>
            <p:nvPr/>
          </p:nvSpPr>
          <p:spPr bwMode="auto">
            <a:xfrm>
              <a:off x="10314812" y="3703362"/>
              <a:ext cx="95139" cy="263899"/>
            </a:xfrm>
            <a:prstGeom prst="rect">
              <a:avLst/>
            </a:prstGeom>
            <a:solidFill>
              <a:srgbClr val="4D4D4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ea typeface="微软雅黑" panose="020B0503020204020204" pitchFamily="34" charset="-122"/>
              </a:endParaRPr>
            </a:p>
          </p:txBody>
        </p:sp>
        <p:sp>
          <p:nvSpPr>
            <p:cNvPr id="26" name="Rectangle 255"/>
            <p:cNvSpPr>
              <a:spLocks noChangeArrowheads="1"/>
            </p:cNvSpPr>
            <p:nvPr/>
          </p:nvSpPr>
          <p:spPr bwMode="auto">
            <a:xfrm>
              <a:off x="10455256" y="3644466"/>
              <a:ext cx="92874" cy="322795"/>
            </a:xfrm>
            <a:prstGeom prst="rect">
              <a:avLst/>
            </a:prstGeom>
            <a:solidFill>
              <a:srgbClr val="4D4D4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ea typeface="微软雅黑" panose="020B0503020204020204" pitchFamily="34" charset="-122"/>
              </a:endParaRPr>
            </a:p>
          </p:txBody>
        </p:sp>
        <p:sp>
          <p:nvSpPr>
            <p:cNvPr id="27" name="Rectangle 256"/>
            <p:cNvSpPr>
              <a:spLocks noChangeArrowheads="1"/>
            </p:cNvSpPr>
            <p:nvPr/>
          </p:nvSpPr>
          <p:spPr bwMode="auto">
            <a:xfrm>
              <a:off x="10595700" y="3583305"/>
              <a:ext cx="92874" cy="383956"/>
            </a:xfrm>
            <a:prstGeom prst="rect">
              <a:avLst/>
            </a:prstGeom>
            <a:solidFill>
              <a:srgbClr val="4D4D4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ea typeface="微软雅黑" panose="020B0503020204020204" pitchFamily="34" charset="-122"/>
              </a:endParaRPr>
            </a:p>
          </p:txBody>
        </p:sp>
        <p:sp>
          <p:nvSpPr>
            <p:cNvPr id="28" name="Freeform 257"/>
            <p:cNvSpPr/>
            <p:nvPr/>
          </p:nvSpPr>
          <p:spPr bwMode="auto">
            <a:xfrm>
              <a:off x="10312546" y="3476839"/>
              <a:ext cx="231053" cy="188014"/>
            </a:xfrm>
            <a:custGeom>
              <a:avLst/>
              <a:gdLst>
                <a:gd name="T0" fmla="*/ 0 w 102"/>
                <a:gd name="T1" fmla="*/ 83 h 83"/>
                <a:gd name="T2" fmla="*/ 60 w 102"/>
                <a:gd name="T3" fmla="*/ 27 h 83"/>
                <a:gd name="T4" fmla="*/ 39 w 102"/>
                <a:gd name="T5" fmla="*/ 12 h 83"/>
                <a:gd name="T6" fmla="*/ 92 w 102"/>
                <a:gd name="T7" fmla="*/ 0 h 83"/>
                <a:gd name="T8" fmla="*/ 102 w 102"/>
                <a:gd name="T9" fmla="*/ 51 h 83"/>
                <a:gd name="T10" fmla="*/ 79 w 102"/>
                <a:gd name="T11" fmla="*/ 39 h 83"/>
                <a:gd name="T12" fmla="*/ 0 w 102"/>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102" h="83">
                  <a:moveTo>
                    <a:pt x="0" y="83"/>
                  </a:moveTo>
                  <a:cubicBezTo>
                    <a:pt x="0" y="83"/>
                    <a:pt x="54" y="68"/>
                    <a:pt x="60" y="27"/>
                  </a:cubicBezTo>
                  <a:cubicBezTo>
                    <a:pt x="39" y="12"/>
                    <a:pt x="39" y="12"/>
                    <a:pt x="39" y="12"/>
                  </a:cubicBezTo>
                  <a:cubicBezTo>
                    <a:pt x="92" y="0"/>
                    <a:pt x="92" y="0"/>
                    <a:pt x="92" y="0"/>
                  </a:cubicBezTo>
                  <a:cubicBezTo>
                    <a:pt x="102" y="51"/>
                    <a:pt x="102" y="51"/>
                    <a:pt x="102" y="51"/>
                  </a:cubicBezTo>
                  <a:cubicBezTo>
                    <a:pt x="79" y="39"/>
                    <a:pt x="79" y="39"/>
                    <a:pt x="79" y="39"/>
                  </a:cubicBezTo>
                  <a:cubicBezTo>
                    <a:pt x="79" y="39"/>
                    <a:pt x="65" y="83"/>
                    <a:pt x="0" y="83"/>
                  </a:cubicBez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9" name="组合 28"/>
          <p:cNvGrpSpPr/>
          <p:nvPr/>
        </p:nvGrpSpPr>
        <p:grpSpPr>
          <a:xfrm>
            <a:off x="4942956" y="2088422"/>
            <a:ext cx="287647" cy="468903"/>
            <a:chOff x="8525283" y="1672586"/>
            <a:chExt cx="287684" cy="468902"/>
          </a:xfrm>
        </p:grpSpPr>
        <p:sp>
          <p:nvSpPr>
            <p:cNvPr id="30" name="Freeform 258"/>
            <p:cNvSpPr/>
            <p:nvPr/>
          </p:nvSpPr>
          <p:spPr bwMode="auto">
            <a:xfrm>
              <a:off x="8634014" y="2121101"/>
              <a:ext cx="74752" cy="20387"/>
            </a:xfrm>
            <a:custGeom>
              <a:avLst/>
              <a:gdLst>
                <a:gd name="T0" fmla="*/ 33 w 33"/>
                <a:gd name="T1" fmla="*/ 4 h 9"/>
                <a:gd name="T2" fmla="*/ 28 w 33"/>
                <a:gd name="T3" fmla="*/ 9 h 9"/>
                <a:gd name="T4" fmla="*/ 4 w 33"/>
                <a:gd name="T5" fmla="*/ 9 h 9"/>
                <a:gd name="T6" fmla="*/ 0 w 33"/>
                <a:gd name="T7" fmla="*/ 4 h 9"/>
                <a:gd name="T8" fmla="*/ 0 w 33"/>
                <a:gd name="T9" fmla="*/ 4 h 9"/>
                <a:gd name="T10" fmla="*/ 4 w 33"/>
                <a:gd name="T11" fmla="*/ 0 h 9"/>
                <a:gd name="T12" fmla="*/ 28 w 33"/>
                <a:gd name="T13" fmla="*/ 0 h 9"/>
                <a:gd name="T14" fmla="*/ 33 w 33"/>
                <a:gd name="T15" fmla="*/ 4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9">
                  <a:moveTo>
                    <a:pt x="33" y="4"/>
                  </a:moveTo>
                  <a:cubicBezTo>
                    <a:pt x="33" y="7"/>
                    <a:pt x="31" y="9"/>
                    <a:pt x="28" y="9"/>
                  </a:cubicBezTo>
                  <a:cubicBezTo>
                    <a:pt x="4" y="9"/>
                    <a:pt x="4" y="9"/>
                    <a:pt x="4" y="9"/>
                  </a:cubicBezTo>
                  <a:cubicBezTo>
                    <a:pt x="2" y="9"/>
                    <a:pt x="0" y="7"/>
                    <a:pt x="0" y="4"/>
                  </a:cubicBezTo>
                  <a:cubicBezTo>
                    <a:pt x="0" y="4"/>
                    <a:pt x="0" y="4"/>
                    <a:pt x="0" y="4"/>
                  </a:cubicBezTo>
                  <a:cubicBezTo>
                    <a:pt x="0" y="2"/>
                    <a:pt x="2" y="0"/>
                    <a:pt x="4" y="0"/>
                  </a:cubicBezTo>
                  <a:cubicBezTo>
                    <a:pt x="28" y="0"/>
                    <a:pt x="28" y="0"/>
                    <a:pt x="28" y="0"/>
                  </a:cubicBezTo>
                  <a:cubicBezTo>
                    <a:pt x="31" y="0"/>
                    <a:pt x="33" y="2"/>
                    <a:pt x="33" y="4"/>
                  </a:cubicBez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59"/>
            <p:cNvSpPr/>
            <p:nvPr/>
          </p:nvSpPr>
          <p:spPr bwMode="auto">
            <a:xfrm>
              <a:off x="8615892" y="2114305"/>
              <a:ext cx="110996" cy="15857"/>
            </a:xfrm>
            <a:custGeom>
              <a:avLst/>
              <a:gdLst>
                <a:gd name="T0" fmla="*/ 6 w 49"/>
                <a:gd name="T1" fmla="*/ 7 h 7"/>
                <a:gd name="T2" fmla="*/ 42 w 49"/>
                <a:gd name="T3" fmla="*/ 7 h 7"/>
                <a:gd name="T4" fmla="*/ 45 w 49"/>
                <a:gd name="T5" fmla="*/ 4 h 7"/>
                <a:gd name="T6" fmla="*/ 49 w 49"/>
                <a:gd name="T7" fmla="*/ 0 h 7"/>
                <a:gd name="T8" fmla="*/ 0 w 49"/>
                <a:gd name="T9" fmla="*/ 0 h 7"/>
                <a:gd name="T10" fmla="*/ 0 w 49"/>
                <a:gd name="T11" fmla="*/ 0 h 7"/>
                <a:gd name="T12" fmla="*/ 6 w 49"/>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9" h="7">
                  <a:moveTo>
                    <a:pt x="6" y="7"/>
                  </a:moveTo>
                  <a:cubicBezTo>
                    <a:pt x="42" y="7"/>
                    <a:pt x="42" y="7"/>
                    <a:pt x="42" y="7"/>
                  </a:cubicBezTo>
                  <a:cubicBezTo>
                    <a:pt x="43" y="6"/>
                    <a:pt x="44" y="6"/>
                    <a:pt x="45" y="4"/>
                  </a:cubicBezTo>
                  <a:cubicBezTo>
                    <a:pt x="47" y="2"/>
                    <a:pt x="48" y="1"/>
                    <a:pt x="49" y="0"/>
                  </a:cubicBezTo>
                  <a:cubicBezTo>
                    <a:pt x="0" y="0"/>
                    <a:pt x="0" y="0"/>
                    <a:pt x="0" y="0"/>
                  </a:cubicBezTo>
                  <a:cubicBezTo>
                    <a:pt x="0" y="0"/>
                    <a:pt x="0" y="0"/>
                    <a:pt x="0" y="0"/>
                  </a:cubicBezTo>
                  <a:cubicBezTo>
                    <a:pt x="0" y="1"/>
                    <a:pt x="5" y="6"/>
                    <a:pt x="6" y="7"/>
                  </a:cubicBez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260"/>
            <p:cNvSpPr/>
            <p:nvPr/>
          </p:nvSpPr>
          <p:spPr bwMode="auto">
            <a:xfrm>
              <a:off x="8611362" y="2057675"/>
              <a:ext cx="120057" cy="11326"/>
            </a:xfrm>
            <a:custGeom>
              <a:avLst/>
              <a:gdLst>
                <a:gd name="T0" fmla="*/ 53 w 53"/>
                <a:gd name="T1" fmla="*/ 3 h 5"/>
                <a:gd name="T2" fmla="*/ 51 w 53"/>
                <a:gd name="T3" fmla="*/ 5 h 5"/>
                <a:gd name="T4" fmla="*/ 2 w 53"/>
                <a:gd name="T5" fmla="*/ 5 h 5"/>
                <a:gd name="T6" fmla="*/ 0 w 53"/>
                <a:gd name="T7" fmla="*/ 3 h 5"/>
                <a:gd name="T8" fmla="*/ 0 w 53"/>
                <a:gd name="T9" fmla="*/ 3 h 5"/>
                <a:gd name="T10" fmla="*/ 2 w 53"/>
                <a:gd name="T11" fmla="*/ 0 h 5"/>
                <a:gd name="T12" fmla="*/ 51 w 53"/>
                <a:gd name="T13" fmla="*/ 0 h 5"/>
                <a:gd name="T14" fmla="*/ 53 w 53"/>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5">
                  <a:moveTo>
                    <a:pt x="53" y="3"/>
                  </a:moveTo>
                  <a:cubicBezTo>
                    <a:pt x="53" y="4"/>
                    <a:pt x="52" y="5"/>
                    <a:pt x="51" y="5"/>
                  </a:cubicBezTo>
                  <a:cubicBezTo>
                    <a:pt x="2" y="5"/>
                    <a:pt x="2" y="5"/>
                    <a:pt x="2" y="5"/>
                  </a:cubicBezTo>
                  <a:cubicBezTo>
                    <a:pt x="1" y="5"/>
                    <a:pt x="0" y="4"/>
                    <a:pt x="0" y="3"/>
                  </a:cubicBezTo>
                  <a:cubicBezTo>
                    <a:pt x="0" y="3"/>
                    <a:pt x="0" y="3"/>
                    <a:pt x="0" y="3"/>
                  </a:cubicBezTo>
                  <a:cubicBezTo>
                    <a:pt x="0" y="1"/>
                    <a:pt x="1" y="0"/>
                    <a:pt x="2" y="0"/>
                  </a:cubicBezTo>
                  <a:cubicBezTo>
                    <a:pt x="51" y="0"/>
                    <a:pt x="51" y="0"/>
                    <a:pt x="51" y="0"/>
                  </a:cubicBezTo>
                  <a:cubicBezTo>
                    <a:pt x="52" y="0"/>
                    <a:pt x="53" y="1"/>
                    <a:pt x="53" y="3"/>
                  </a:cubicBez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261"/>
            <p:cNvSpPr/>
            <p:nvPr/>
          </p:nvSpPr>
          <p:spPr bwMode="auto">
            <a:xfrm>
              <a:off x="8611362" y="2075796"/>
              <a:ext cx="120057" cy="11326"/>
            </a:xfrm>
            <a:custGeom>
              <a:avLst/>
              <a:gdLst>
                <a:gd name="T0" fmla="*/ 53 w 53"/>
                <a:gd name="T1" fmla="*/ 2 h 5"/>
                <a:gd name="T2" fmla="*/ 51 w 53"/>
                <a:gd name="T3" fmla="*/ 5 h 5"/>
                <a:gd name="T4" fmla="*/ 2 w 53"/>
                <a:gd name="T5" fmla="*/ 5 h 5"/>
                <a:gd name="T6" fmla="*/ 0 w 53"/>
                <a:gd name="T7" fmla="*/ 2 h 5"/>
                <a:gd name="T8" fmla="*/ 0 w 53"/>
                <a:gd name="T9" fmla="*/ 2 h 5"/>
                <a:gd name="T10" fmla="*/ 2 w 53"/>
                <a:gd name="T11" fmla="*/ 0 h 5"/>
                <a:gd name="T12" fmla="*/ 51 w 53"/>
                <a:gd name="T13" fmla="*/ 0 h 5"/>
                <a:gd name="T14" fmla="*/ 53 w 53"/>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5">
                  <a:moveTo>
                    <a:pt x="53" y="2"/>
                  </a:moveTo>
                  <a:cubicBezTo>
                    <a:pt x="53" y="4"/>
                    <a:pt x="52" y="5"/>
                    <a:pt x="51" y="5"/>
                  </a:cubicBezTo>
                  <a:cubicBezTo>
                    <a:pt x="2" y="5"/>
                    <a:pt x="2" y="5"/>
                    <a:pt x="2" y="5"/>
                  </a:cubicBezTo>
                  <a:cubicBezTo>
                    <a:pt x="1" y="5"/>
                    <a:pt x="0" y="4"/>
                    <a:pt x="0" y="2"/>
                  </a:cubicBezTo>
                  <a:cubicBezTo>
                    <a:pt x="0" y="2"/>
                    <a:pt x="0" y="2"/>
                    <a:pt x="0" y="2"/>
                  </a:cubicBezTo>
                  <a:cubicBezTo>
                    <a:pt x="0" y="1"/>
                    <a:pt x="1" y="0"/>
                    <a:pt x="2" y="0"/>
                  </a:cubicBezTo>
                  <a:cubicBezTo>
                    <a:pt x="51" y="0"/>
                    <a:pt x="51" y="0"/>
                    <a:pt x="51" y="0"/>
                  </a:cubicBezTo>
                  <a:cubicBezTo>
                    <a:pt x="52" y="0"/>
                    <a:pt x="53" y="1"/>
                    <a:pt x="53" y="2"/>
                  </a:cubicBez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62"/>
            <p:cNvSpPr/>
            <p:nvPr/>
          </p:nvSpPr>
          <p:spPr bwMode="auto">
            <a:xfrm>
              <a:off x="8611362" y="2091653"/>
              <a:ext cx="120057" cy="11326"/>
            </a:xfrm>
            <a:custGeom>
              <a:avLst/>
              <a:gdLst>
                <a:gd name="T0" fmla="*/ 53 w 53"/>
                <a:gd name="T1" fmla="*/ 3 h 5"/>
                <a:gd name="T2" fmla="*/ 51 w 53"/>
                <a:gd name="T3" fmla="*/ 5 h 5"/>
                <a:gd name="T4" fmla="*/ 2 w 53"/>
                <a:gd name="T5" fmla="*/ 5 h 5"/>
                <a:gd name="T6" fmla="*/ 0 w 53"/>
                <a:gd name="T7" fmla="*/ 3 h 5"/>
                <a:gd name="T8" fmla="*/ 0 w 53"/>
                <a:gd name="T9" fmla="*/ 3 h 5"/>
                <a:gd name="T10" fmla="*/ 2 w 53"/>
                <a:gd name="T11" fmla="*/ 0 h 5"/>
                <a:gd name="T12" fmla="*/ 51 w 53"/>
                <a:gd name="T13" fmla="*/ 0 h 5"/>
                <a:gd name="T14" fmla="*/ 53 w 53"/>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5">
                  <a:moveTo>
                    <a:pt x="53" y="3"/>
                  </a:moveTo>
                  <a:cubicBezTo>
                    <a:pt x="53" y="4"/>
                    <a:pt x="52" y="5"/>
                    <a:pt x="51" y="5"/>
                  </a:cubicBezTo>
                  <a:cubicBezTo>
                    <a:pt x="2" y="5"/>
                    <a:pt x="2" y="5"/>
                    <a:pt x="2" y="5"/>
                  </a:cubicBezTo>
                  <a:cubicBezTo>
                    <a:pt x="1" y="5"/>
                    <a:pt x="0" y="4"/>
                    <a:pt x="0" y="3"/>
                  </a:cubicBezTo>
                  <a:cubicBezTo>
                    <a:pt x="0" y="3"/>
                    <a:pt x="0" y="3"/>
                    <a:pt x="0" y="3"/>
                  </a:cubicBezTo>
                  <a:cubicBezTo>
                    <a:pt x="0" y="1"/>
                    <a:pt x="1" y="0"/>
                    <a:pt x="2" y="0"/>
                  </a:cubicBezTo>
                  <a:cubicBezTo>
                    <a:pt x="51" y="0"/>
                    <a:pt x="51" y="0"/>
                    <a:pt x="51" y="0"/>
                  </a:cubicBezTo>
                  <a:cubicBezTo>
                    <a:pt x="52" y="0"/>
                    <a:pt x="53" y="1"/>
                    <a:pt x="53" y="3"/>
                  </a:cubicBez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263"/>
            <p:cNvSpPr/>
            <p:nvPr/>
          </p:nvSpPr>
          <p:spPr bwMode="auto">
            <a:xfrm>
              <a:off x="8611362" y="2107510"/>
              <a:ext cx="120057" cy="6796"/>
            </a:xfrm>
            <a:custGeom>
              <a:avLst/>
              <a:gdLst>
                <a:gd name="T0" fmla="*/ 53 w 53"/>
                <a:gd name="T1" fmla="*/ 1 h 3"/>
                <a:gd name="T2" fmla="*/ 50 w 53"/>
                <a:gd name="T3" fmla="*/ 3 h 3"/>
                <a:gd name="T4" fmla="*/ 2 w 53"/>
                <a:gd name="T5" fmla="*/ 3 h 3"/>
                <a:gd name="T6" fmla="*/ 0 w 53"/>
                <a:gd name="T7" fmla="*/ 1 h 3"/>
                <a:gd name="T8" fmla="*/ 0 w 53"/>
                <a:gd name="T9" fmla="*/ 1 h 3"/>
                <a:gd name="T10" fmla="*/ 2 w 53"/>
                <a:gd name="T11" fmla="*/ 0 h 3"/>
                <a:gd name="T12" fmla="*/ 50 w 53"/>
                <a:gd name="T13" fmla="*/ 0 h 3"/>
                <a:gd name="T14" fmla="*/ 53 w 53"/>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3">
                  <a:moveTo>
                    <a:pt x="53" y="1"/>
                  </a:moveTo>
                  <a:cubicBezTo>
                    <a:pt x="53" y="2"/>
                    <a:pt x="52" y="3"/>
                    <a:pt x="50" y="3"/>
                  </a:cubicBezTo>
                  <a:cubicBezTo>
                    <a:pt x="2" y="3"/>
                    <a:pt x="2" y="3"/>
                    <a:pt x="2" y="3"/>
                  </a:cubicBezTo>
                  <a:cubicBezTo>
                    <a:pt x="1" y="3"/>
                    <a:pt x="0" y="2"/>
                    <a:pt x="0" y="1"/>
                  </a:cubicBezTo>
                  <a:cubicBezTo>
                    <a:pt x="0" y="1"/>
                    <a:pt x="0" y="1"/>
                    <a:pt x="0" y="1"/>
                  </a:cubicBezTo>
                  <a:cubicBezTo>
                    <a:pt x="0" y="1"/>
                    <a:pt x="1" y="0"/>
                    <a:pt x="2" y="0"/>
                  </a:cubicBezTo>
                  <a:cubicBezTo>
                    <a:pt x="50" y="0"/>
                    <a:pt x="50" y="0"/>
                    <a:pt x="50" y="0"/>
                  </a:cubicBezTo>
                  <a:cubicBezTo>
                    <a:pt x="52" y="0"/>
                    <a:pt x="53" y="1"/>
                    <a:pt x="53" y="1"/>
                  </a:cubicBez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264"/>
            <p:cNvSpPr/>
            <p:nvPr/>
          </p:nvSpPr>
          <p:spPr bwMode="auto">
            <a:xfrm>
              <a:off x="8609096" y="2041818"/>
              <a:ext cx="122322" cy="11326"/>
            </a:xfrm>
            <a:custGeom>
              <a:avLst/>
              <a:gdLst>
                <a:gd name="T0" fmla="*/ 54 w 54"/>
                <a:gd name="T1" fmla="*/ 2 h 5"/>
                <a:gd name="T2" fmla="*/ 52 w 54"/>
                <a:gd name="T3" fmla="*/ 5 h 5"/>
                <a:gd name="T4" fmla="*/ 3 w 54"/>
                <a:gd name="T5" fmla="*/ 5 h 5"/>
                <a:gd name="T6" fmla="*/ 0 w 54"/>
                <a:gd name="T7" fmla="*/ 2 h 5"/>
                <a:gd name="T8" fmla="*/ 0 w 54"/>
                <a:gd name="T9" fmla="*/ 2 h 5"/>
                <a:gd name="T10" fmla="*/ 3 w 54"/>
                <a:gd name="T11" fmla="*/ 0 h 5"/>
                <a:gd name="T12" fmla="*/ 52 w 54"/>
                <a:gd name="T13" fmla="*/ 0 h 5"/>
                <a:gd name="T14" fmla="*/ 54 w 54"/>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
                  <a:moveTo>
                    <a:pt x="54" y="2"/>
                  </a:moveTo>
                  <a:cubicBezTo>
                    <a:pt x="54" y="4"/>
                    <a:pt x="53" y="5"/>
                    <a:pt x="52" y="5"/>
                  </a:cubicBezTo>
                  <a:cubicBezTo>
                    <a:pt x="3" y="5"/>
                    <a:pt x="3" y="5"/>
                    <a:pt x="3" y="5"/>
                  </a:cubicBezTo>
                  <a:cubicBezTo>
                    <a:pt x="1" y="5"/>
                    <a:pt x="0" y="4"/>
                    <a:pt x="0" y="2"/>
                  </a:cubicBezTo>
                  <a:cubicBezTo>
                    <a:pt x="0" y="2"/>
                    <a:pt x="0" y="2"/>
                    <a:pt x="0" y="2"/>
                  </a:cubicBezTo>
                  <a:cubicBezTo>
                    <a:pt x="0" y="1"/>
                    <a:pt x="1" y="0"/>
                    <a:pt x="3" y="0"/>
                  </a:cubicBezTo>
                  <a:cubicBezTo>
                    <a:pt x="52" y="0"/>
                    <a:pt x="52" y="0"/>
                    <a:pt x="52" y="0"/>
                  </a:cubicBezTo>
                  <a:cubicBezTo>
                    <a:pt x="53" y="0"/>
                    <a:pt x="54" y="1"/>
                    <a:pt x="54" y="2"/>
                  </a:cubicBez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265"/>
            <p:cNvSpPr>
              <a:spLocks noEditPoints="1"/>
            </p:cNvSpPr>
            <p:nvPr/>
          </p:nvSpPr>
          <p:spPr bwMode="auto">
            <a:xfrm>
              <a:off x="8525283" y="1672586"/>
              <a:ext cx="287684" cy="357906"/>
            </a:xfrm>
            <a:custGeom>
              <a:avLst/>
              <a:gdLst>
                <a:gd name="T0" fmla="*/ 41 w 127"/>
                <a:gd name="T1" fmla="*/ 158 h 158"/>
                <a:gd name="T2" fmla="*/ 39 w 127"/>
                <a:gd name="T3" fmla="*/ 158 h 158"/>
                <a:gd name="T4" fmla="*/ 37 w 127"/>
                <a:gd name="T5" fmla="*/ 157 h 158"/>
                <a:gd name="T6" fmla="*/ 29 w 127"/>
                <a:gd name="T7" fmla="*/ 143 h 158"/>
                <a:gd name="T8" fmla="*/ 28 w 127"/>
                <a:gd name="T9" fmla="*/ 138 h 158"/>
                <a:gd name="T10" fmla="*/ 27 w 127"/>
                <a:gd name="T11" fmla="*/ 131 h 158"/>
                <a:gd name="T12" fmla="*/ 20 w 127"/>
                <a:gd name="T13" fmla="*/ 115 h 158"/>
                <a:gd name="T14" fmla="*/ 17 w 127"/>
                <a:gd name="T15" fmla="*/ 111 h 158"/>
                <a:gd name="T16" fmla="*/ 16 w 127"/>
                <a:gd name="T17" fmla="*/ 109 h 158"/>
                <a:gd name="T18" fmla="*/ 6 w 127"/>
                <a:gd name="T19" fmla="*/ 91 h 158"/>
                <a:gd name="T20" fmla="*/ 0 w 127"/>
                <a:gd name="T21" fmla="*/ 64 h 158"/>
                <a:gd name="T22" fmla="*/ 0 w 127"/>
                <a:gd name="T23" fmla="*/ 60 h 158"/>
                <a:gd name="T24" fmla="*/ 6 w 127"/>
                <a:gd name="T25" fmla="*/ 35 h 158"/>
                <a:gd name="T26" fmla="*/ 19 w 127"/>
                <a:gd name="T27" fmla="*/ 18 h 158"/>
                <a:gd name="T28" fmla="*/ 60 w 127"/>
                <a:gd name="T29" fmla="*/ 0 h 158"/>
                <a:gd name="T30" fmla="*/ 65 w 127"/>
                <a:gd name="T31" fmla="*/ 0 h 158"/>
                <a:gd name="T32" fmla="*/ 109 w 127"/>
                <a:gd name="T33" fmla="*/ 18 h 158"/>
                <a:gd name="T34" fmla="*/ 127 w 127"/>
                <a:gd name="T35" fmla="*/ 61 h 158"/>
                <a:gd name="T36" fmla="*/ 127 w 127"/>
                <a:gd name="T37" fmla="*/ 63 h 158"/>
                <a:gd name="T38" fmla="*/ 113 w 127"/>
                <a:gd name="T39" fmla="*/ 106 h 158"/>
                <a:gd name="T40" fmla="*/ 111 w 127"/>
                <a:gd name="T41" fmla="*/ 111 h 158"/>
                <a:gd name="T42" fmla="*/ 108 w 127"/>
                <a:gd name="T43" fmla="*/ 115 h 158"/>
                <a:gd name="T44" fmla="*/ 101 w 127"/>
                <a:gd name="T45" fmla="*/ 131 h 158"/>
                <a:gd name="T46" fmla="*/ 99 w 127"/>
                <a:gd name="T47" fmla="*/ 138 h 158"/>
                <a:gd name="T48" fmla="*/ 91 w 127"/>
                <a:gd name="T49" fmla="*/ 157 h 158"/>
                <a:gd name="T50" fmla="*/ 90 w 127"/>
                <a:gd name="T51" fmla="*/ 158 h 158"/>
                <a:gd name="T52" fmla="*/ 86 w 127"/>
                <a:gd name="T53" fmla="*/ 158 h 158"/>
                <a:gd name="T54" fmla="*/ 73 w 127"/>
                <a:gd name="T55" fmla="*/ 158 h 158"/>
                <a:gd name="T56" fmla="*/ 60 w 127"/>
                <a:gd name="T57" fmla="*/ 158 h 158"/>
                <a:gd name="T58" fmla="*/ 41 w 127"/>
                <a:gd name="T59" fmla="*/ 158 h 158"/>
                <a:gd name="T60" fmla="*/ 64 w 127"/>
                <a:gd name="T61" fmla="*/ 11 h 158"/>
                <a:gd name="T62" fmla="*/ 60 w 127"/>
                <a:gd name="T63" fmla="*/ 11 h 158"/>
                <a:gd name="T64" fmla="*/ 27 w 127"/>
                <a:gd name="T65" fmla="*/ 26 h 158"/>
                <a:gd name="T66" fmla="*/ 16 w 127"/>
                <a:gd name="T67" fmla="*/ 40 h 158"/>
                <a:gd name="T68" fmla="*/ 12 w 127"/>
                <a:gd name="T69" fmla="*/ 60 h 158"/>
                <a:gd name="T70" fmla="*/ 12 w 127"/>
                <a:gd name="T71" fmla="*/ 63 h 158"/>
                <a:gd name="T72" fmla="*/ 16 w 127"/>
                <a:gd name="T73" fmla="*/ 86 h 158"/>
                <a:gd name="T74" fmla="*/ 26 w 127"/>
                <a:gd name="T75" fmla="*/ 104 h 158"/>
                <a:gd name="T76" fmla="*/ 27 w 127"/>
                <a:gd name="T77" fmla="*/ 106 h 158"/>
                <a:gd name="T78" fmla="*/ 29 w 127"/>
                <a:gd name="T79" fmla="*/ 110 h 158"/>
                <a:gd name="T80" fmla="*/ 37 w 127"/>
                <a:gd name="T81" fmla="*/ 128 h 158"/>
                <a:gd name="T82" fmla="*/ 39 w 127"/>
                <a:gd name="T83" fmla="*/ 137 h 158"/>
                <a:gd name="T84" fmla="*/ 40 w 127"/>
                <a:gd name="T85" fmla="*/ 142 h 158"/>
                <a:gd name="T86" fmla="*/ 43 w 127"/>
                <a:gd name="T87" fmla="*/ 147 h 158"/>
                <a:gd name="T88" fmla="*/ 60 w 127"/>
                <a:gd name="T89" fmla="*/ 147 h 158"/>
                <a:gd name="T90" fmla="*/ 73 w 127"/>
                <a:gd name="T91" fmla="*/ 147 h 158"/>
                <a:gd name="T92" fmla="*/ 86 w 127"/>
                <a:gd name="T93" fmla="*/ 147 h 158"/>
                <a:gd name="T94" fmla="*/ 88 w 127"/>
                <a:gd name="T95" fmla="*/ 136 h 158"/>
                <a:gd name="T96" fmla="*/ 90 w 127"/>
                <a:gd name="T97" fmla="*/ 127 h 158"/>
                <a:gd name="T98" fmla="*/ 99 w 127"/>
                <a:gd name="T99" fmla="*/ 110 h 158"/>
                <a:gd name="T100" fmla="*/ 101 w 127"/>
                <a:gd name="T101" fmla="*/ 106 h 158"/>
                <a:gd name="T102" fmla="*/ 104 w 127"/>
                <a:gd name="T103" fmla="*/ 100 h 158"/>
                <a:gd name="T104" fmla="*/ 116 w 127"/>
                <a:gd name="T105" fmla="*/ 63 h 158"/>
                <a:gd name="T106" fmla="*/ 116 w 127"/>
                <a:gd name="T107" fmla="*/ 62 h 158"/>
                <a:gd name="T108" fmla="*/ 101 w 127"/>
                <a:gd name="T109" fmla="*/ 26 h 158"/>
                <a:gd name="T110" fmla="*/ 64 w 127"/>
                <a:gd name="T111" fmla="*/ 1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7" h="158">
                  <a:moveTo>
                    <a:pt x="41" y="158"/>
                  </a:moveTo>
                  <a:cubicBezTo>
                    <a:pt x="39" y="158"/>
                    <a:pt x="39" y="158"/>
                    <a:pt x="39" y="158"/>
                  </a:cubicBezTo>
                  <a:cubicBezTo>
                    <a:pt x="37" y="157"/>
                    <a:pt x="37" y="157"/>
                    <a:pt x="37" y="157"/>
                  </a:cubicBezTo>
                  <a:cubicBezTo>
                    <a:pt x="33" y="153"/>
                    <a:pt x="30" y="149"/>
                    <a:pt x="29" y="143"/>
                  </a:cubicBezTo>
                  <a:cubicBezTo>
                    <a:pt x="28" y="142"/>
                    <a:pt x="28" y="140"/>
                    <a:pt x="28" y="138"/>
                  </a:cubicBezTo>
                  <a:cubicBezTo>
                    <a:pt x="28" y="135"/>
                    <a:pt x="27" y="133"/>
                    <a:pt x="27" y="131"/>
                  </a:cubicBezTo>
                  <a:cubicBezTo>
                    <a:pt x="25" y="125"/>
                    <a:pt x="22" y="120"/>
                    <a:pt x="20" y="115"/>
                  </a:cubicBezTo>
                  <a:cubicBezTo>
                    <a:pt x="19" y="114"/>
                    <a:pt x="18" y="113"/>
                    <a:pt x="17" y="111"/>
                  </a:cubicBezTo>
                  <a:cubicBezTo>
                    <a:pt x="16" y="109"/>
                    <a:pt x="16" y="109"/>
                    <a:pt x="16" y="109"/>
                  </a:cubicBezTo>
                  <a:cubicBezTo>
                    <a:pt x="13" y="103"/>
                    <a:pt x="9" y="97"/>
                    <a:pt x="6" y="91"/>
                  </a:cubicBezTo>
                  <a:cubicBezTo>
                    <a:pt x="3" y="84"/>
                    <a:pt x="1" y="75"/>
                    <a:pt x="0" y="64"/>
                  </a:cubicBezTo>
                  <a:cubicBezTo>
                    <a:pt x="0" y="60"/>
                    <a:pt x="0" y="60"/>
                    <a:pt x="0" y="60"/>
                  </a:cubicBezTo>
                  <a:cubicBezTo>
                    <a:pt x="1" y="51"/>
                    <a:pt x="3" y="43"/>
                    <a:pt x="6" y="35"/>
                  </a:cubicBezTo>
                  <a:cubicBezTo>
                    <a:pt x="9" y="28"/>
                    <a:pt x="14" y="22"/>
                    <a:pt x="19" y="18"/>
                  </a:cubicBezTo>
                  <a:cubicBezTo>
                    <a:pt x="30" y="6"/>
                    <a:pt x="44" y="0"/>
                    <a:pt x="60" y="0"/>
                  </a:cubicBezTo>
                  <a:cubicBezTo>
                    <a:pt x="65" y="0"/>
                    <a:pt x="65" y="0"/>
                    <a:pt x="65" y="0"/>
                  </a:cubicBezTo>
                  <a:cubicBezTo>
                    <a:pt x="83" y="0"/>
                    <a:pt x="98" y="7"/>
                    <a:pt x="109" y="18"/>
                  </a:cubicBezTo>
                  <a:cubicBezTo>
                    <a:pt x="121" y="30"/>
                    <a:pt x="127" y="44"/>
                    <a:pt x="127" y="61"/>
                  </a:cubicBezTo>
                  <a:cubicBezTo>
                    <a:pt x="127" y="63"/>
                    <a:pt x="127" y="63"/>
                    <a:pt x="127" y="63"/>
                  </a:cubicBezTo>
                  <a:cubicBezTo>
                    <a:pt x="127" y="81"/>
                    <a:pt x="120" y="94"/>
                    <a:pt x="113" y="106"/>
                  </a:cubicBezTo>
                  <a:cubicBezTo>
                    <a:pt x="112" y="107"/>
                    <a:pt x="111" y="109"/>
                    <a:pt x="111" y="111"/>
                  </a:cubicBezTo>
                  <a:cubicBezTo>
                    <a:pt x="110" y="112"/>
                    <a:pt x="109" y="113"/>
                    <a:pt x="108" y="115"/>
                  </a:cubicBezTo>
                  <a:cubicBezTo>
                    <a:pt x="106" y="120"/>
                    <a:pt x="103" y="125"/>
                    <a:pt x="101" y="131"/>
                  </a:cubicBezTo>
                  <a:cubicBezTo>
                    <a:pt x="100" y="133"/>
                    <a:pt x="100" y="135"/>
                    <a:pt x="99" y="138"/>
                  </a:cubicBezTo>
                  <a:cubicBezTo>
                    <a:pt x="98" y="145"/>
                    <a:pt x="97" y="152"/>
                    <a:pt x="91" y="157"/>
                  </a:cubicBezTo>
                  <a:cubicBezTo>
                    <a:pt x="90" y="158"/>
                    <a:pt x="90" y="158"/>
                    <a:pt x="90" y="158"/>
                  </a:cubicBezTo>
                  <a:cubicBezTo>
                    <a:pt x="86" y="158"/>
                    <a:pt x="86" y="158"/>
                    <a:pt x="86" y="158"/>
                  </a:cubicBezTo>
                  <a:cubicBezTo>
                    <a:pt x="81" y="158"/>
                    <a:pt x="77" y="158"/>
                    <a:pt x="73" y="158"/>
                  </a:cubicBezTo>
                  <a:cubicBezTo>
                    <a:pt x="68" y="158"/>
                    <a:pt x="64" y="158"/>
                    <a:pt x="60" y="158"/>
                  </a:cubicBezTo>
                  <a:cubicBezTo>
                    <a:pt x="53" y="158"/>
                    <a:pt x="47" y="158"/>
                    <a:pt x="41" y="158"/>
                  </a:cubicBezTo>
                  <a:close/>
                  <a:moveTo>
                    <a:pt x="64" y="11"/>
                  </a:moveTo>
                  <a:cubicBezTo>
                    <a:pt x="60" y="11"/>
                    <a:pt x="60" y="11"/>
                    <a:pt x="60" y="11"/>
                  </a:cubicBezTo>
                  <a:cubicBezTo>
                    <a:pt x="47" y="11"/>
                    <a:pt x="36" y="16"/>
                    <a:pt x="27" y="26"/>
                  </a:cubicBezTo>
                  <a:cubicBezTo>
                    <a:pt x="23" y="29"/>
                    <a:pt x="19" y="34"/>
                    <a:pt x="16" y="40"/>
                  </a:cubicBezTo>
                  <a:cubicBezTo>
                    <a:pt x="13" y="46"/>
                    <a:pt x="12" y="53"/>
                    <a:pt x="12" y="60"/>
                  </a:cubicBezTo>
                  <a:cubicBezTo>
                    <a:pt x="12" y="63"/>
                    <a:pt x="12" y="63"/>
                    <a:pt x="12" y="63"/>
                  </a:cubicBezTo>
                  <a:cubicBezTo>
                    <a:pt x="12" y="73"/>
                    <a:pt x="14" y="80"/>
                    <a:pt x="16" y="86"/>
                  </a:cubicBezTo>
                  <a:cubicBezTo>
                    <a:pt x="19" y="92"/>
                    <a:pt x="22" y="98"/>
                    <a:pt x="26" y="104"/>
                  </a:cubicBezTo>
                  <a:cubicBezTo>
                    <a:pt x="27" y="106"/>
                    <a:pt x="27" y="106"/>
                    <a:pt x="27" y="106"/>
                  </a:cubicBezTo>
                  <a:cubicBezTo>
                    <a:pt x="28" y="107"/>
                    <a:pt x="28" y="108"/>
                    <a:pt x="29" y="110"/>
                  </a:cubicBezTo>
                  <a:cubicBezTo>
                    <a:pt x="32" y="115"/>
                    <a:pt x="36" y="121"/>
                    <a:pt x="37" y="128"/>
                  </a:cubicBezTo>
                  <a:cubicBezTo>
                    <a:pt x="38" y="131"/>
                    <a:pt x="39" y="134"/>
                    <a:pt x="39" y="137"/>
                  </a:cubicBezTo>
                  <a:cubicBezTo>
                    <a:pt x="39" y="138"/>
                    <a:pt x="39" y="140"/>
                    <a:pt x="40" y="142"/>
                  </a:cubicBezTo>
                  <a:cubicBezTo>
                    <a:pt x="40" y="143"/>
                    <a:pt x="41" y="145"/>
                    <a:pt x="43" y="147"/>
                  </a:cubicBezTo>
                  <a:cubicBezTo>
                    <a:pt x="48" y="147"/>
                    <a:pt x="53" y="147"/>
                    <a:pt x="60" y="147"/>
                  </a:cubicBezTo>
                  <a:cubicBezTo>
                    <a:pt x="64" y="147"/>
                    <a:pt x="68" y="147"/>
                    <a:pt x="73" y="147"/>
                  </a:cubicBezTo>
                  <a:cubicBezTo>
                    <a:pt x="77" y="147"/>
                    <a:pt x="81" y="147"/>
                    <a:pt x="86" y="147"/>
                  </a:cubicBezTo>
                  <a:cubicBezTo>
                    <a:pt x="87" y="145"/>
                    <a:pt x="88" y="140"/>
                    <a:pt x="88" y="136"/>
                  </a:cubicBezTo>
                  <a:cubicBezTo>
                    <a:pt x="89" y="133"/>
                    <a:pt x="89" y="130"/>
                    <a:pt x="90" y="127"/>
                  </a:cubicBezTo>
                  <a:cubicBezTo>
                    <a:pt x="93" y="121"/>
                    <a:pt x="96" y="115"/>
                    <a:pt x="99" y="110"/>
                  </a:cubicBezTo>
                  <a:cubicBezTo>
                    <a:pt x="99" y="108"/>
                    <a:pt x="100" y="107"/>
                    <a:pt x="101" y="106"/>
                  </a:cubicBezTo>
                  <a:cubicBezTo>
                    <a:pt x="102" y="104"/>
                    <a:pt x="103" y="102"/>
                    <a:pt x="104" y="100"/>
                  </a:cubicBezTo>
                  <a:cubicBezTo>
                    <a:pt x="110" y="89"/>
                    <a:pt x="116" y="78"/>
                    <a:pt x="116" y="63"/>
                  </a:cubicBezTo>
                  <a:cubicBezTo>
                    <a:pt x="116" y="62"/>
                    <a:pt x="116" y="62"/>
                    <a:pt x="116" y="62"/>
                  </a:cubicBezTo>
                  <a:cubicBezTo>
                    <a:pt x="116" y="47"/>
                    <a:pt x="111" y="35"/>
                    <a:pt x="101" y="26"/>
                  </a:cubicBezTo>
                  <a:cubicBezTo>
                    <a:pt x="92" y="16"/>
                    <a:pt x="80" y="11"/>
                    <a:pt x="64" y="11"/>
                  </a:cubicBez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8" name="组合 37"/>
          <p:cNvGrpSpPr/>
          <p:nvPr/>
        </p:nvGrpSpPr>
        <p:grpSpPr>
          <a:xfrm>
            <a:off x="5334789" y="2888031"/>
            <a:ext cx="535657" cy="366967"/>
            <a:chOff x="8917167" y="2211710"/>
            <a:chExt cx="535726" cy="366967"/>
          </a:xfrm>
        </p:grpSpPr>
        <p:sp>
          <p:nvSpPr>
            <p:cNvPr id="39" name="Rectangle 266"/>
            <p:cNvSpPr>
              <a:spLocks noChangeArrowheads="1"/>
            </p:cNvSpPr>
            <p:nvPr/>
          </p:nvSpPr>
          <p:spPr bwMode="auto">
            <a:xfrm>
              <a:off x="9172005" y="2365745"/>
              <a:ext cx="11326" cy="151770"/>
            </a:xfrm>
            <a:prstGeom prst="rect">
              <a:avLst/>
            </a:prstGeom>
            <a:solidFill>
              <a:srgbClr val="4D4D4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ea typeface="微软雅黑" panose="020B0503020204020204" pitchFamily="34" charset="-122"/>
              </a:endParaRPr>
            </a:p>
          </p:txBody>
        </p:sp>
        <p:sp>
          <p:nvSpPr>
            <p:cNvPr id="40" name="Freeform 267"/>
            <p:cNvSpPr/>
            <p:nvPr/>
          </p:nvSpPr>
          <p:spPr bwMode="auto">
            <a:xfrm>
              <a:off x="9133496" y="2469946"/>
              <a:ext cx="33978" cy="36244"/>
            </a:xfrm>
            <a:custGeom>
              <a:avLst/>
              <a:gdLst>
                <a:gd name="T0" fmla="*/ 15 w 15"/>
                <a:gd name="T1" fmla="*/ 10 h 16"/>
                <a:gd name="T2" fmla="*/ 5 w 15"/>
                <a:gd name="T3" fmla="*/ 0 h 16"/>
                <a:gd name="T4" fmla="*/ 0 w 15"/>
                <a:gd name="T5" fmla="*/ 1 h 16"/>
                <a:gd name="T6" fmla="*/ 15 w 15"/>
                <a:gd name="T7" fmla="*/ 16 h 16"/>
                <a:gd name="T8" fmla="*/ 15 w 15"/>
                <a:gd name="T9" fmla="*/ 10 h 16"/>
              </a:gdLst>
              <a:ahLst/>
              <a:cxnLst>
                <a:cxn ang="0">
                  <a:pos x="T0" y="T1"/>
                </a:cxn>
                <a:cxn ang="0">
                  <a:pos x="T2" y="T3"/>
                </a:cxn>
                <a:cxn ang="0">
                  <a:pos x="T4" y="T5"/>
                </a:cxn>
                <a:cxn ang="0">
                  <a:pos x="T6" y="T7"/>
                </a:cxn>
                <a:cxn ang="0">
                  <a:pos x="T8" y="T9"/>
                </a:cxn>
              </a:cxnLst>
              <a:rect l="0" t="0" r="r" b="b"/>
              <a:pathLst>
                <a:path w="15" h="16">
                  <a:moveTo>
                    <a:pt x="15" y="10"/>
                  </a:moveTo>
                  <a:cubicBezTo>
                    <a:pt x="10" y="9"/>
                    <a:pt x="7" y="5"/>
                    <a:pt x="5" y="0"/>
                  </a:cubicBezTo>
                  <a:cubicBezTo>
                    <a:pt x="0" y="1"/>
                    <a:pt x="0" y="1"/>
                    <a:pt x="0" y="1"/>
                  </a:cubicBezTo>
                  <a:cubicBezTo>
                    <a:pt x="2" y="10"/>
                    <a:pt x="8" y="15"/>
                    <a:pt x="15" y="16"/>
                  </a:cubicBezTo>
                  <a:lnTo>
                    <a:pt x="15" y="10"/>
                  </a:ln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268"/>
            <p:cNvSpPr/>
            <p:nvPr/>
          </p:nvSpPr>
          <p:spPr bwMode="auto">
            <a:xfrm>
              <a:off x="9138026" y="2374806"/>
              <a:ext cx="29448" cy="67957"/>
            </a:xfrm>
            <a:custGeom>
              <a:avLst/>
              <a:gdLst>
                <a:gd name="T0" fmla="*/ 0 w 13"/>
                <a:gd name="T1" fmla="*/ 18 h 30"/>
                <a:gd name="T2" fmla="*/ 13 w 13"/>
                <a:gd name="T3" fmla="*/ 30 h 30"/>
                <a:gd name="T4" fmla="*/ 13 w 13"/>
                <a:gd name="T5" fmla="*/ 24 h 30"/>
                <a:gd name="T6" fmla="*/ 5 w 13"/>
                <a:gd name="T7" fmla="*/ 15 h 30"/>
                <a:gd name="T8" fmla="*/ 13 w 13"/>
                <a:gd name="T9" fmla="*/ 7 h 30"/>
                <a:gd name="T10" fmla="*/ 13 w 13"/>
                <a:gd name="T11" fmla="*/ 6 h 30"/>
                <a:gd name="T12" fmla="*/ 13 w 13"/>
                <a:gd name="T13" fmla="*/ 0 h 30"/>
                <a:gd name="T14" fmla="*/ 11 w 13"/>
                <a:gd name="T15" fmla="*/ 1 h 30"/>
                <a:gd name="T16" fmla="*/ 1 w 13"/>
                <a:gd name="T17" fmla="*/ 12 h 30"/>
                <a:gd name="T18" fmla="*/ 0 w 13"/>
                <a:gd name="T19" fmla="*/ 15 h 30"/>
                <a:gd name="T20" fmla="*/ 0 w 13"/>
                <a:gd name="T21" fmla="*/ 1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30">
                  <a:moveTo>
                    <a:pt x="0" y="18"/>
                  </a:moveTo>
                  <a:cubicBezTo>
                    <a:pt x="2" y="24"/>
                    <a:pt x="6" y="28"/>
                    <a:pt x="13" y="30"/>
                  </a:cubicBezTo>
                  <a:cubicBezTo>
                    <a:pt x="13" y="24"/>
                    <a:pt x="13" y="24"/>
                    <a:pt x="13" y="24"/>
                  </a:cubicBezTo>
                  <a:cubicBezTo>
                    <a:pt x="9" y="22"/>
                    <a:pt x="5" y="19"/>
                    <a:pt x="5" y="15"/>
                  </a:cubicBezTo>
                  <a:cubicBezTo>
                    <a:pt x="5" y="11"/>
                    <a:pt x="8" y="8"/>
                    <a:pt x="13" y="7"/>
                  </a:cubicBezTo>
                  <a:cubicBezTo>
                    <a:pt x="13" y="7"/>
                    <a:pt x="13" y="6"/>
                    <a:pt x="13" y="6"/>
                  </a:cubicBezTo>
                  <a:cubicBezTo>
                    <a:pt x="13" y="0"/>
                    <a:pt x="13" y="0"/>
                    <a:pt x="13" y="0"/>
                  </a:cubicBezTo>
                  <a:cubicBezTo>
                    <a:pt x="12" y="0"/>
                    <a:pt x="12" y="1"/>
                    <a:pt x="11" y="1"/>
                  </a:cubicBezTo>
                  <a:cubicBezTo>
                    <a:pt x="6" y="3"/>
                    <a:pt x="2" y="7"/>
                    <a:pt x="1" y="12"/>
                  </a:cubicBezTo>
                  <a:cubicBezTo>
                    <a:pt x="0" y="13"/>
                    <a:pt x="0" y="14"/>
                    <a:pt x="0" y="15"/>
                  </a:cubicBezTo>
                  <a:cubicBezTo>
                    <a:pt x="0" y="16"/>
                    <a:pt x="0" y="17"/>
                    <a:pt x="0" y="18"/>
                  </a:cubicBez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269"/>
            <p:cNvSpPr/>
            <p:nvPr/>
          </p:nvSpPr>
          <p:spPr bwMode="auto">
            <a:xfrm>
              <a:off x="9187861" y="2374806"/>
              <a:ext cx="31713" cy="36244"/>
            </a:xfrm>
            <a:custGeom>
              <a:avLst/>
              <a:gdLst>
                <a:gd name="T0" fmla="*/ 3 w 14"/>
                <a:gd name="T1" fmla="*/ 8 h 16"/>
                <a:gd name="T2" fmla="*/ 8 w 14"/>
                <a:gd name="T3" fmla="*/ 16 h 16"/>
                <a:gd name="T4" fmla="*/ 14 w 14"/>
                <a:gd name="T5" fmla="*/ 14 h 16"/>
                <a:gd name="T6" fmla="*/ 0 w 14"/>
                <a:gd name="T7" fmla="*/ 0 h 16"/>
                <a:gd name="T8" fmla="*/ 0 w 14"/>
                <a:gd name="T9" fmla="*/ 6 h 16"/>
                <a:gd name="T10" fmla="*/ 3 w 14"/>
                <a:gd name="T11" fmla="*/ 8 h 16"/>
              </a:gdLst>
              <a:ahLst/>
              <a:cxnLst>
                <a:cxn ang="0">
                  <a:pos x="T0" y="T1"/>
                </a:cxn>
                <a:cxn ang="0">
                  <a:pos x="T2" y="T3"/>
                </a:cxn>
                <a:cxn ang="0">
                  <a:pos x="T4" y="T5"/>
                </a:cxn>
                <a:cxn ang="0">
                  <a:pos x="T6" y="T7"/>
                </a:cxn>
                <a:cxn ang="0">
                  <a:pos x="T8" y="T9"/>
                </a:cxn>
                <a:cxn ang="0">
                  <a:pos x="T10" y="T11"/>
                </a:cxn>
              </a:cxnLst>
              <a:rect l="0" t="0" r="r" b="b"/>
              <a:pathLst>
                <a:path w="14" h="16">
                  <a:moveTo>
                    <a:pt x="3" y="8"/>
                  </a:moveTo>
                  <a:cubicBezTo>
                    <a:pt x="6" y="10"/>
                    <a:pt x="7" y="12"/>
                    <a:pt x="8" y="16"/>
                  </a:cubicBezTo>
                  <a:cubicBezTo>
                    <a:pt x="14" y="14"/>
                    <a:pt x="14" y="14"/>
                    <a:pt x="14" y="14"/>
                  </a:cubicBezTo>
                  <a:cubicBezTo>
                    <a:pt x="11" y="6"/>
                    <a:pt x="7" y="2"/>
                    <a:pt x="0" y="0"/>
                  </a:cubicBezTo>
                  <a:cubicBezTo>
                    <a:pt x="0" y="6"/>
                    <a:pt x="0" y="6"/>
                    <a:pt x="0" y="6"/>
                  </a:cubicBezTo>
                  <a:cubicBezTo>
                    <a:pt x="1" y="7"/>
                    <a:pt x="2" y="7"/>
                    <a:pt x="3" y="8"/>
                  </a:cubicBez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270"/>
            <p:cNvSpPr/>
            <p:nvPr/>
          </p:nvSpPr>
          <p:spPr bwMode="auto">
            <a:xfrm>
              <a:off x="9187861" y="2433702"/>
              <a:ext cx="33978" cy="72487"/>
            </a:xfrm>
            <a:custGeom>
              <a:avLst/>
              <a:gdLst>
                <a:gd name="T0" fmla="*/ 10 w 15"/>
                <a:gd name="T1" fmla="*/ 16 h 32"/>
                <a:gd name="T2" fmla="*/ 6 w 15"/>
                <a:gd name="T3" fmla="*/ 24 h 32"/>
                <a:gd name="T4" fmla="*/ 1 w 15"/>
                <a:gd name="T5" fmla="*/ 26 h 32"/>
                <a:gd name="T6" fmla="*/ 0 w 15"/>
                <a:gd name="T7" fmla="*/ 26 h 32"/>
                <a:gd name="T8" fmla="*/ 0 w 15"/>
                <a:gd name="T9" fmla="*/ 32 h 32"/>
                <a:gd name="T10" fmla="*/ 0 w 15"/>
                <a:gd name="T11" fmla="*/ 32 h 32"/>
                <a:gd name="T12" fmla="*/ 15 w 15"/>
                <a:gd name="T13" fmla="*/ 16 h 32"/>
                <a:gd name="T14" fmla="*/ 0 w 15"/>
                <a:gd name="T15" fmla="*/ 0 h 32"/>
                <a:gd name="T16" fmla="*/ 0 w 15"/>
                <a:gd name="T17" fmla="*/ 6 h 32"/>
                <a:gd name="T18" fmla="*/ 10 w 15"/>
                <a:gd name="T19"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32">
                  <a:moveTo>
                    <a:pt x="10" y="16"/>
                  </a:moveTo>
                  <a:cubicBezTo>
                    <a:pt x="10" y="19"/>
                    <a:pt x="8" y="22"/>
                    <a:pt x="6" y="24"/>
                  </a:cubicBezTo>
                  <a:cubicBezTo>
                    <a:pt x="4" y="25"/>
                    <a:pt x="3" y="26"/>
                    <a:pt x="1" y="26"/>
                  </a:cubicBezTo>
                  <a:cubicBezTo>
                    <a:pt x="1" y="26"/>
                    <a:pt x="0" y="26"/>
                    <a:pt x="0" y="26"/>
                  </a:cubicBezTo>
                  <a:cubicBezTo>
                    <a:pt x="0" y="32"/>
                    <a:pt x="0" y="32"/>
                    <a:pt x="0" y="32"/>
                  </a:cubicBezTo>
                  <a:cubicBezTo>
                    <a:pt x="0" y="32"/>
                    <a:pt x="0" y="32"/>
                    <a:pt x="0" y="32"/>
                  </a:cubicBezTo>
                  <a:cubicBezTo>
                    <a:pt x="9" y="29"/>
                    <a:pt x="15" y="23"/>
                    <a:pt x="15" y="16"/>
                  </a:cubicBezTo>
                  <a:cubicBezTo>
                    <a:pt x="15" y="9"/>
                    <a:pt x="9" y="3"/>
                    <a:pt x="0" y="0"/>
                  </a:cubicBezTo>
                  <a:cubicBezTo>
                    <a:pt x="0" y="6"/>
                    <a:pt x="0" y="6"/>
                    <a:pt x="0" y="6"/>
                  </a:cubicBezTo>
                  <a:cubicBezTo>
                    <a:pt x="6" y="8"/>
                    <a:pt x="10" y="12"/>
                    <a:pt x="10" y="16"/>
                  </a:cubicBez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271"/>
            <p:cNvSpPr>
              <a:spLocks noEditPoints="1"/>
            </p:cNvSpPr>
            <p:nvPr/>
          </p:nvSpPr>
          <p:spPr bwMode="auto">
            <a:xfrm>
              <a:off x="8917167" y="2211710"/>
              <a:ext cx="535726" cy="366967"/>
            </a:xfrm>
            <a:custGeom>
              <a:avLst/>
              <a:gdLst>
                <a:gd name="T0" fmla="*/ 221 w 236"/>
                <a:gd name="T1" fmla="*/ 0 h 162"/>
                <a:gd name="T2" fmla="*/ 15 w 236"/>
                <a:gd name="T3" fmla="*/ 0 h 162"/>
                <a:gd name="T4" fmla="*/ 0 w 236"/>
                <a:gd name="T5" fmla="*/ 14 h 162"/>
                <a:gd name="T6" fmla="*/ 0 w 236"/>
                <a:gd name="T7" fmla="*/ 148 h 162"/>
                <a:gd name="T8" fmla="*/ 15 w 236"/>
                <a:gd name="T9" fmla="*/ 162 h 162"/>
                <a:gd name="T10" fmla="*/ 221 w 236"/>
                <a:gd name="T11" fmla="*/ 162 h 162"/>
                <a:gd name="T12" fmla="*/ 236 w 236"/>
                <a:gd name="T13" fmla="*/ 148 h 162"/>
                <a:gd name="T14" fmla="*/ 236 w 236"/>
                <a:gd name="T15" fmla="*/ 14 h 162"/>
                <a:gd name="T16" fmla="*/ 221 w 236"/>
                <a:gd name="T17" fmla="*/ 0 h 162"/>
                <a:gd name="T18" fmla="*/ 15 w 236"/>
                <a:gd name="T19" fmla="*/ 7 h 162"/>
                <a:gd name="T20" fmla="*/ 221 w 236"/>
                <a:gd name="T21" fmla="*/ 7 h 162"/>
                <a:gd name="T22" fmla="*/ 229 w 236"/>
                <a:gd name="T23" fmla="*/ 14 h 162"/>
                <a:gd name="T24" fmla="*/ 229 w 236"/>
                <a:gd name="T25" fmla="*/ 21 h 162"/>
                <a:gd name="T26" fmla="*/ 8 w 236"/>
                <a:gd name="T27" fmla="*/ 21 h 162"/>
                <a:gd name="T28" fmla="*/ 8 w 236"/>
                <a:gd name="T29" fmla="*/ 14 h 162"/>
                <a:gd name="T30" fmla="*/ 15 w 236"/>
                <a:gd name="T31" fmla="*/ 7 h 162"/>
                <a:gd name="T32" fmla="*/ 221 w 236"/>
                <a:gd name="T33" fmla="*/ 155 h 162"/>
                <a:gd name="T34" fmla="*/ 15 w 236"/>
                <a:gd name="T35" fmla="*/ 155 h 162"/>
                <a:gd name="T36" fmla="*/ 8 w 236"/>
                <a:gd name="T37" fmla="*/ 148 h 162"/>
                <a:gd name="T38" fmla="*/ 8 w 236"/>
                <a:gd name="T39" fmla="*/ 53 h 162"/>
                <a:gd name="T40" fmla="*/ 229 w 236"/>
                <a:gd name="T41" fmla="*/ 53 h 162"/>
                <a:gd name="T42" fmla="*/ 229 w 236"/>
                <a:gd name="T43" fmla="*/ 148 h 162"/>
                <a:gd name="T44" fmla="*/ 221 w 236"/>
                <a:gd name="T45" fmla="*/ 15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162">
                  <a:moveTo>
                    <a:pt x="221" y="0"/>
                  </a:moveTo>
                  <a:cubicBezTo>
                    <a:pt x="15" y="0"/>
                    <a:pt x="15" y="0"/>
                    <a:pt x="15" y="0"/>
                  </a:cubicBezTo>
                  <a:cubicBezTo>
                    <a:pt x="7" y="0"/>
                    <a:pt x="0" y="6"/>
                    <a:pt x="0" y="14"/>
                  </a:cubicBezTo>
                  <a:cubicBezTo>
                    <a:pt x="0" y="148"/>
                    <a:pt x="0" y="148"/>
                    <a:pt x="0" y="148"/>
                  </a:cubicBezTo>
                  <a:cubicBezTo>
                    <a:pt x="0" y="156"/>
                    <a:pt x="7" y="162"/>
                    <a:pt x="15" y="162"/>
                  </a:cubicBezTo>
                  <a:cubicBezTo>
                    <a:pt x="221" y="162"/>
                    <a:pt x="221" y="162"/>
                    <a:pt x="221" y="162"/>
                  </a:cubicBezTo>
                  <a:cubicBezTo>
                    <a:pt x="229" y="162"/>
                    <a:pt x="236" y="156"/>
                    <a:pt x="236" y="148"/>
                  </a:cubicBezTo>
                  <a:cubicBezTo>
                    <a:pt x="236" y="14"/>
                    <a:pt x="236" y="14"/>
                    <a:pt x="236" y="14"/>
                  </a:cubicBezTo>
                  <a:cubicBezTo>
                    <a:pt x="236" y="6"/>
                    <a:pt x="229" y="0"/>
                    <a:pt x="221" y="0"/>
                  </a:cubicBezTo>
                  <a:close/>
                  <a:moveTo>
                    <a:pt x="15" y="7"/>
                  </a:moveTo>
                  <a:cubicBezTo>
                    <a:pt x="221" y="7"/>
                    <a:pt x="221" y="7"/>
                    <a:pt x="221" y="7"/>
                  </a:cubicBezTo>
                  <a:cubicBezTo>
                    <a:pt x="225" y="7"/>
                    <a:pt x="229" y="10"/>
                    <a:pt x="229" y="14"/>
                  </a:cubicBezTo>
                  <a:cubicBezTo>
                    <a:pt x="229" y="21"/>
                    <a:pt x="229" y="21"/>
                    <a:pt x="229" y="21"/>
                  </a:cubicBezTo>
                  <a:cubicBezTo>
                    <a:pt x="8" y="21"/>
                    <a:pt x="8" y="21"/>
                    <a:pt x="8" y="21"/>
                  </a:cubicBezTo>
                  <a:cubicBezTo>
                    <a:pt x="8" y="14"/>
                    <a:pt x="8" y="14"/>
                    <a:pt x="8" y="14"/>
                  </a:cubicBezTo>
                  <a:cubicBezTo>
                    <a:pt x="8" y="10"/>
                    <a:pt x="11" y="7"/>
                    <a:pt x="15" y="7"/>
                  </a:cubicBezTo>
                  <a:close/>
                  <a:moveTo>
                    <a:pt x="221" y="155"/>
                  </a:moveTo>
                  <a:cubicBezTo>
                    <a:pt x="15" y="155"/>
                    <a:pt x="15" y="155"/>
                    <a:pt x="15" y="155"/>
                  </a:cubicBezTo>
                  <a:cubicBezTo>
                    <a:pt x="11" y="155"/>
                    <a:pt x="8" y="152"/>
                    <a:pt x="8" y="148"/>
                  </a:cubicBezTo>
                  <a:cubicBezTo>
                    <a:pt x="8" y="53"/>
                    <a:pt x="8" y="53"/>
                    <a:pt x="8" y="53"/>
                  </a:cubicBezTo>
                  <a:cubicBezTo>
                    <a:pt x="229" y="53"/>
                    <a:pt x="229" y="53"/>
                    <a:pt x="229" y="53"/>
                  </a:cubicBezTo>
                  <a:cubicBezTo>
                    <a:pt x="229" y="148"/>
                    <a:pt x="229" y="148"/>
                    <a:pt x="229" y="148"/>
                  </a:cubicBezTo>
                  <a:cubicBezTo>
                    <a:pt x="229" y="152"/>
                    <a:pt x="225" y="155"/>
                    <a:pt x="221" y="155"/>
                  </a:cubicBez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9" name="文本框 79"/>
          <p:cNvSpPr txBox="1"/>
          <p:nvPr/>
        </p:nvSpPr>
        <p:spPr>
          <a:xfrm>
            <a:off x="7489426" y="4342718"/>
            <a:ext cx="3647134" cy="427479"/>
          </a:xfrm>
          <a:prstGeom prst="rect">
            <a:avLst/>
          </a:prstGeom>
          <a:noFill/>
        </p:spPr>
        <p:txBody>
          <a:bodyPr wrap="none" lIns="91431" tIns="45715" rIns="91431" bIns="45715" rtlCol="0">
            <a:spAutoFit/>
          </a:bodyPr>
          <a:lstStyle/>
          <a:p>
            <a:pPr algn="just">
              <a:lnSpc>
                <a:spcPct val="121000"/>
              </a:lnSpc>
              <a:spcAft>
                <a:spcPts val="800"/>
              </a:spcAft>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这里输入您的文这里输入您的文字</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文本框 79"/>
          <p:cNvSpPr txBox="1"/>
          <p:nvPr/>
        </p:nvSpPr>
        <p:spPr>
          <a:xfrm>
            <a:off x="6960284" y="3583157"/>
            <a:ext cx="3647134" cy="427479"/>
          </a:xfrm>
          <a:prstGeom prst="rect">
            <a:avLst/>
          </a:prstGeom>
          <a:noFill/>
        </p:spPr>
        <p:txBody>
          <a:bodyPr wrap="none" lIns="91431" tIns="45715" rIns="91431" bIns="45715" rtlCol="0">
            <a:spAutoFit/>
          </a:bodyPr>
          <a:lstStyle/>
          <a:p>
            <a:pPr algn="just">
              <a:lnSpc>
                <a:spcPct val="121000"/>
              </a:lnSpc>
              <a:spcAft>
                <a:spcPts val="800"/>
              </a:spcAft>
            </a:pPr>
            <a:r>
              <a:rPr lang="zh-CN" altLang="en-US">
                <a:solidFill>
                  <a:schemeClr val="tx1">
                    <a:lumMod val="50000"/>
                    <a:lumOff val="50000"/>
                  </a:schemeClr>
                </a:solidFill>
                <a:latin typeface="微软雅黑" panose="020B0503020204020204" pitchFamily="34" charset="-122"/>
                <a:ea typeface="微软雅黑" panose="020B0503020204020204" pitchFamily="34" charset="-122"/>
              </a:rPr>
              <a:t>这里输入您的文这里输入您的文字</a:t>
            </a:r>
            <a:endParaRPr lang="en-US" altLang="zh-CN">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6" name="文本框 79"/>
          <p:cNvSpPr txBox="1"/>
          <p:nvPr/>
        </p:nvSpPr>
        <p:spPr>
          <a:xfrm>
            <a:off x="6303850" y="2823414"/>
            <a:ext cx="3647134" cy="427479"/>
          </a:xfrm>
          <a:prstGeom prst="rect">
            <a:avLst/>
          </a:prstGeom>
          <a:noFill/>
        </p:spPr>
        <p:txBody>
          <a:bodyPr wrap="none" lIns="91431" tIns="45715" rIns="91431" bIns="45715" rtlCol="0">
            <a:spAutoFit/>
          </a:bodyPr>
          <a:lstStyle/>
          <a:p>
            <a:pPr algn="just">
              <a:lnSpc>
                <a:spcPct val="121000"/>
              </a:lnSpc>
              <a:spcAft>
                <a:spcPts val="800"/>
              </a:spcAft>
            </a:pPr>
            <a:r>
              <a:rPr lang="zh-CN" altLang="en-US">
                <a:solidFill>
                  <a:schemeClr val="tx1">
                    <a:lumMod val="50000"/>
                    <a:lumOff val="50000"/>
                  </a:schemeClr>
                </a:solidFill>
                <a:latin typeface="微软雅黑" panose="020B0503020204020204" pitchFamily="34" charset="-122"/>
                <a:ea typeface="微软雅黑" panose="020B0503020204020204" pitchFamily="34" charset="-122"/>
              </a:rPr>
              <a:t>这里输入您的文这里输入您的文字</a:t>
            </a:r>
            <a:endParaRPr lang="en-US" altLang="zh-CN">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7" name="文本框 79"/>
          <p:cNvSpPr txBox="1"/>
          <p:nvPr/>
        </p:nvSpPr>
        <p:spPr>
          <a:xfrm>
            <a:off x="5729911" y="2047534"/>
            <a:ext cx="3647134" cy="427479"/>
          </a:xfrm>
          <a:prstGeom prst="rect">
            <a:avLst/>
          </a:prstGeom>
          <a:noFill/>
        </p:spPr>
        <p:txBody>
          <a:bodyPr wrap="none" lIns="91431" tIns="45715" rIns="91431" bIns="45715" rtlCol="0">
            <a:spAutoFit/>
          </a:bodyPr>
          <a:lstStyle/>
          <a:p>
            <a:pPr algn="just">
              <a:lnSpc>
                <a:spcPct val="121000"/>
              </a:lnSpc>
              <a:spcAft>
                <a:spcPts val="800"/>
              </a:spcAft>
            </a:pPr>
            <a:r>
              <a:rPr lang="zh-CN" altLang="en-US">
                <a:solidFill>
                  <a:schemeClr val="tx1">
                    <a:lumMod val="50000"/>
                    <a:lumOff val="50000"/>
                  </a:schemeClr>
                </a:solidFill>
                <a:latin typeface="微软雅黑" panose="020B0503020204020204" pitchFamily="34" charset="-122"/>
                <a:ea typeface="微软雅黑" panose="020B0503020204020204" pitchFamily="34" charset="-122"/>
              </a:rPr>
              <a:t>这里输入您的文这里输入您的文字</a:t>
            </a:r>
            <a:endParaRPr lang="en-US" altLang="zh-CN">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8" name="文本框 79"/>
          <p:cNvSpPr txBox="1"/>
          <p:nvPr/>
        </p:nvSpPr>
        <p:spPr>
          <a:xfrm>
            <a:off x="5345528" y="1346924"/>
            <a:ext cx="3647134" cy="427479"/>
          </a:xfrm>
          <a:prstGeom prst="rect">
            <a:avLst/>
          </a:prstGeom>
          <a:noFill/>
        </p:spPr>
        <p:txBody>
          <a:bodyPr wrap="none" lIns="91431" tIns="45715" rIns="91431" bIns="45715" rtlCol="0">
            <a:spAutoFit/>
          </a:bodyPr>
          <a:lstStyle/>
          <a:p>
            <a:pPr algn="just">
              <a:lnSpc>
                <a:spcPct val="121000"/>
              </a:lnSpc>
              <a:spcAft>
                <a:spcPts val="800"/>
              </a:spcAft>
            </a:pPr>
            <a:r>
              <a:rPr lang="zh-CN" altLang="en-US">
                <a:solidFill>
                  <a:schemeClr val="tx1">
                    <a:lumMod val="50000"/>
                    <a:lumOff val="50000"/>
                  </a:schemeClr>
                </a:solidFill>
                <a:latin typeface="微软雅黑" panose="020B0503020204020204" pitchFamily="34" charset="-122"/>
                <a:ea typeface="微软雅黑" panose="020B0503020204020204" pitchFamily="34" charset="-122"/>
              </a:rPr>
              <a:t>这里输入您的文这里输入您的文字</a:t>
            </a:r>
            <a:endParaRPr lang="en-US" altLang="zh-CN">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ppt_x"/>
                                          </p:val>
                                        </p:tav>
                                        <p:tav tm="100000">
                                          <p:val>
                                            <p:strVal val="#ppt_x"/>
                                          </p:val>
                                        </p:tav>
                                      </p:tavLst>
                                    </p:anim>
                                    <p:anim calcmode="lin" valueType="num">
                                      <p:cBhvr additive="base">
                                        <p:cTn id="8" dur="500" fill="hold"/>
                                        <p:tgtEl>
                                          <p:spTgt spid="5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350" fill="hold"/>
                                        <p:tgtEl>
                                          <p:spTgt spid="23"/>
                                        </p:tgtEl>
                                        <p:attrNameLst>
                                          <p:attrName>ppt_w</p:attrName>
                                        </p:attrNameLst>
                                      </p:cBhvr>
                                      <p:tavLst>
                                        <p:tav tm="0">
                                          <p:val>
                                            <p:fltVal val="0"/>
                                          </p:val>
                                        </p:tav>
                                        <p:tav tm="100000">
                                          <p:val>
                                            <p:strVal val="#ppt_w"/>
                                          </p:val>
                                        </p:tav>
                                      </p:tavLst>
                                    </p:anim>
                                    <p:anim calcmode="lin" valueType="num">
                                      <p:cBhvr>
                                        <p:cTn id="13" dur="350" fill="hold"/>
                                        <p:tgtEl>
                                          <p:spTgt spid="23"/>
                                        </p:tgtEl>
                                        <p:attrNameLst>
                                          <p:attrName>ppt_h</p:attrName>
                                        </p:attrNameLst>
                                      </p:cBhvr>
                                      <p:tavLst>
                                        <p:tav tm="0">
                                          <p:val>
                                            <p:fltVal val="0"/>
                                          </p:val>
                                        </p:tav>
                                        <p:tav tm="100000">
                                          <p:val>
                                            <p:strVal val="#ppt_h"/>
                                          </p:val>
                                        </p:tav>
                                      </p:tavLst>
                                    </p:anim>
                                    <p:animEffect transition="in" filter="fade">
                                      <p:cBhvr>
                                        <p:cTn id="14" dur="350"/>
                                        <p:tgtEl>
                                          <p:spTgt spid="23"/>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wipe(left)">
                                      <p:cBhvr>
                                        <p:cTn id="18" dur="500"/>
                                        <p:tgtEl>
                                          <p:spTgt spid="49"/>
                                        </p:tgtEl>
                                      </p:cBhvr>
                                    </p:animEffect>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51"/>
                                        </p:tgtEl>
                                        <p:attrNameLst>
                                          <p:attrName>style.visibility</p:attrName>
                                        </p:attrNameLst>
                                      </p:cBhvr>
                                      <p:to>
                                        <p:strVal val="visible"/>
                                      </p:to>
                                    </p:set>
                                    <p:anim calcmode="lin" valueType="num">
                                      <p:cBhvr additive="base">
                                        <p:cTn id="22" dur="500" fill="hold"/>
                                        <p:tgtEl>
                                          <p:spTgt spid="51"/>
                                        </p:tgtEl>
                                        <p:attrNameLst>
                                          <p:attrName>ppt_x</p:attrName>
                                        </p:attrNameLst>
                                      </p:cBhvr>
                                      <p:tavLst>
                                        <p:tav tm="0">
                                          <p:val>
                                            <p:strVal val="#ppt_x"/>
                                          </p:val>
                                        </p:tav>
                                        <p:tav tm="100000">
                                          <p:val>
                                            <p:strVal val="#ppt_x"/>
                                          </p:val>
                                        </p:tav>
                                      </p:tavLst>
                                    </p:anim>
                                    <p:anim calcmode="lin" valueType="num">
                                      <p:cBhvr additive="base">
                                        <p:cTn id="23" dur="500" fill="hold"/>
                                        <p:tgtEl>
                                          <p:spTgt spid="51"/>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350" fill="hold"/>
                                        <p:tgtEl>
                                          <p:spTgt spid="17"/>
                                        </p:tgtEl>
                                        <p:attrNameLst>
                                          <p:attrName>ppt_w</p:attrName>
                                        </p:attrNameLst>
                                      </p:cBhvr>
                                      <p:tavLst>
                                        <p:tav tm="0">
                                          <p:val>
                                            <p:fltVal val="0"/>
                                          </p:val>
                                        </p:tav>
                                        <p:tav tm="100000">
                                          <p:val>
                                            <p:strVal val="#ppt_w"/>
                                          </p:val>
                                        </p:tav>
                                      </p:tavLst>
                                    </p:anim>
                                    <p:anim calcmode="lin" valueType="num">
                                      <p:cBhvr>
                                        <p:cTn id="28" dur="350" fill="hold"/>
                                        <p:tgtEl>
                                          <p:spTgt spid="17"/>
                                        </p:tgtEl>
                                        <p:attrNameLst>
                                          <p:attrName>ppt_h</p:attrName>
                                        </p:attrNameLst>
                                      </p:cBhvr>
                                      <p:tavLst>
                                        <p:tav tm="0">
                                          <p:val>
                                            <p:fltVal val="0"/>
                                          </p:val>
                                        </p:tav>
                                        <p:tav tm="100000">
                                          <p:val>
                                            <p:strVal val="#ppt_h"/>
                                          </p:val>
                                        </p:tav>
                                      </p:tavLst>
                                    </p:anim>
                                    <p:animEffect transition="in" filter="fade">
                                      <p:cBhvr>
                                        <p:cTn id="29" dur="350"/>
                                        <p:tgtEl>
                                          <p:spTgt spid="1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55"/>
                                        </p:tgtEl>
                                        <p:attrNameLst>
                                          <p:attrName>style.visibility</p:attrName>
                                        </p:attrNameLst>
                                      </p:cBhvr>
                                      <p:to>
                                        <p:strVal val="visible"/>
                                      </p:to>
                                    </p:set>
                                    <p:animEffect transition="in" filter="wipe(left)">
                                      <p:cBhvr>
                                        <p:cTn id="33" dur="500"/>
                                        <p:tgtEl>
                                          <p:spTgt spid="55"/>
                                        </p:tgtEl>
                                      </p:cBhvr>
                                    </p:animEffect>
                                  </p:childTnLst>
                                </p:cTn>
                              </p:par>
                            </p:childTnLst>
                          </p:cTn>
                        </p:par>
                        <p:par>
                          <p:cTn id="34" fill="hold">
                            <p:stCondLst>
                              <p:cond delay="3000"/>
                            </p:stCondLst>
                            <p:childTnLst>
                              <p:par>
                                <p:cTn id="35" presetID="2" presetClass="entr" presetSubtype="1" fill="hold" nodeType="afterEffect">
                                  <p:stCondLst>
                                    <p:cond delay="0"/>
                                  </p:stCondLst>
                                  <p:childTnLst>
                                    <p:set>
                                      <p:cBhvr>
                                        <p:cTn id="36" dur="1" fill="hold">
                                          <p:stCondLst>
                                            <p:cond delay="0"/>
                                          </p:stCondLst>
                                        </p:cTn>
                                        <p:tgtEl>
                                          <p:spTgt spid="53"/>
                                        </p:tgtEl>
                                        <p:attrNameLst>
                                          <p:attrName>style.visibility</p:attrName>
                                        </p:attrNameLst>
                                      </p:cBhvr>
                                      <p:to>
                                        <p:strVal val="visible"/>
                                      </p:to>
                                    </p:set>
                                    <p:anim calcmode="lin" valueType="num">
                                      <p:cBhvr additive="base">
                                        <p:cTn id="37" dur="500" fill="hold"/>
                                        <p:tgtEl>
                                          <p:spTgt spid="53"/>
                                        </p:tgtEl>
                                        <p:attrNameLst>
                                          <p:attrName>ppt_x</p:attrName>
                                        </p:attrNameLst>
                                      </p:cBhvr>
                                      <p:tavLst>
                                        <p:tav tm="0">
                                          <p:val>
                                            <p:strVal val="#ppt_x"/>
                                          </p:val>
                                        </p:tav>
                                        <p:tav tm="100000">
                                          <p:val>
                                            <p:strVal val="#ppt_x"/>
                                          </p:val>
                                        </p:tav>
                                      </p:tavLst>
                                    </p:anim>
                                    <p:anim calcmode="lin" valueType="num">
                                      <p:cBhvr additive="base">
                                        <p:cTn id="38" dur="500" fill="hold"/>
                                        <p:tgtEl>
                                          <p:spTgt spid="53"/>
                                        </p:tgtEl>
                                        <p:attrNameLst>
                                          <p:attrName>ppt_y</p:attrName>
                                        </p:attrNameLst>
                                      </p:cBhvr>
                                      <p:tavLst>
                                        <p:tav tm="0">
                                          <p:val>
                                            <p:strVal val="0-#ppt_h/2"/>
                                          </p:val>
                                        </p:tav>
                                        <p:tav tm="100000">
                                          <p:val>
                                            <p:strVal val="#ppt_y"/>
                                          </p:val>
                                        </p:tav>
                                      </p:tavLst>
                                    </p:anim>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38"/>
                                        </p:tgtEl>
                                        <p:attrNameLst>
                                          <p:attrName>style.visibility</p:attrName>
                                        </p:attrNameLst>
                                      </p:cBhvr>
                                      <p:to>
                                        <p:strVal val="visible"/>
                                      </p:to>
                                    </p:set>
                                    <p:anim calcmode="lin" valueType="num">
                                      <p:cBhvr>
                                        <p:cTn id="42" dur="350" fill="hold"/>
                                        <p:tgtEl>
                                          <p:spTgt spid="38"/>
                                        </p:tgtEl>
                                        <p:attrNameLst>
                                          <p:attrName>ppt_w</p:attrName>
                                        </p:attrNameLst>
                                      </p:cBhvr>
                                      <p:tavLst>
                                        <p:tav tm="0">
                                          <p:val>
                                            <p:fltVal val="0"/>
                                          </p:val>
                                        </p:tav>
                                        <p:tav tm="100000">
                                          <p:val>
                                            <p:strVal val="#ppt_w"/>
                                          </p:val>
                                        </p:tav>
                                      </p:tavLst>
                                    </p:anim>
                                    <p:anim calcmode="lin" valueType="num">
                                      <p:cBhvr>
                                        <p:cTn id="43" dur="350" fill="hold"/>
                                        <p:tgtEl>
                                          <p:spTgt spid="38"/>
                                        </p:tgtEl>
                                        <p:attrNameLst>
                                          <p:attrName>ppt_h</p:attrName>
                                        </p:attrNameLst>
                                      </p:cBhvr>
                                      <p:tavLst>
                                        <p:tav tm="0">
                                          <p:val>
                                            <p:fltVal val="0"/>
                                          </p:val>
                                        </p:tav>
                                        <p:tav tm="100000">
                                          <p:val>
                                            <p:strVal val="#ppt_h"/>
                                          </p:val>
                                        </p:tav>
                                      </p:tavLst>
                                    </p:anim>
                                    <p:animEffect transition="in" filter="fade">
                                      <p:cBhvr>
                                        <p:cTn id="44" dur="350"/>
                                        <p:tgtEl>
                                          <p:spTgt spid="38"/>
                                        </p:tgtEl>
                                      </p:cBhvr>
                                    </p:animEffect>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56"/>
                                        </p:tgtEl>
                                        <p:attrNameLst>
                                          <p:attrName>style.visibility</p:attrName>
                                        </p:attrNameLst>
                                      </p:cBhvr>
                                      <p:to>
                                        <p:strVal val="visible"/>
                                      </p:to>
                                    </p:set>
                                    <p:animEffect transition="in" filter="wipe(left)">
                                      <p:cBhvr>
                                        <p:cTn id="48" dur="500"/>
                                        <p:tgtEl>
                                          <p:spTgt spid="56"/>
                                        </p:tgtEl>
                                      </p:cBhvr>
                                    </p:animEffect>
                                  </p:childTnLst>
                                </p:cTn>
                              </p:par>
                            </p:childTnLst>
                          </p:cTn>
                        </p:par>
                        <p:par>
                          <p:cTn id="49" fill="hold">
                            <p:stCondLst>
                              <p:cond delay="4500"/>
                            </p:stCondLst>
                            <p:childTnLst>
                              <p:par>
                                <p:cTn id="50" presetID="2" presetClass="entr" presetSubtype="1" fill="hold" nodeType="after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500" fill="hold"/>
                                        <p:tgtEl>
                                          <p:spTgt spid="52"/>
                                        </p:tgtEl>
                                        <p:attrNameLst>
                                          <p:attrName>ppt_x</p:attrName>
                                        </p:attrNameLst>
                                      </p:cBhvr>
                                      <p:tavLst>
                                        <p:tav tm="0">
                                          <p:val>
                                            <p:strVal val="#ppt_x"/>
                                          </p:val>
                                        </p:tav>
                                        <p:tav tm="100000">
                                          <p:val>
                                            <p:strVal val="#ppt_x"/>
                                          </p:val>
                                        </p:tav>
                                      </p:tavLst>
                                    </p:anim>
                                    <p:anim calcmode="lin" valueType="num">
                                      <p:cBhvr additive="base">
                                        <p:cTn id="53" dur="500" fill="hold"/>
                                        <p:tgtEl>
                                          <p:spTgt spid="52"/>
                                        </p:tgtEl>
                                        <p:attrNameLst>
                                          <p:attrName>ppt_y</p:attrName>
                                        </p:attrNameLst>
                                      </p:cBhvr>
                                      <p:tavLst>
                                        <p:tav tm="0">
                                          <p:val>
                                            <p:strVal val="0-#ppt_h/2"/>
                                          </p:val>
                                        </p:tav>
                                        <p:tav tm="100000">
                                          <p:val>
                                            <p:strVal val="#ppt_y"/>
                                          </p:val>
                                        </p:tav>
                                      </p:tavLst>
                                    </p:anim>
                                  </p:childTnLst>
                                </p:cTn>
                              </p:par>
                            </p:childTnLst>
                          </p:cTn>
                        </p:par>
                        <p:par>
                          <p:cTn id="54" fill="hold">
                            <p:stCondLst>
                              <p:cond delay="5000"/>
                            </p:stCondLst>
                            <p:childTnLst>
                              <p:par>
                                <p:cTn id="55" presetID="53" presetClass="entr" presetSubtype="16" fill="hold" nodeType="after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p:cTn id="57" dur="350" fill="hold"/>
                                        <p:tgtEl>
                                          <p:spTgt spid="29"/>
                                        </p:tgtEl>
                                        <p:attrNameLst>
                                          <p:attrName>ppt_w</p:attrName>
                                        </p:attrNameLst>
                                      </p:cBhvr>
                                      <p:tavLst>
                                        <p:tav tm="0">
                                          <p:val>
                                            <p:fltVal val="0"/>
                                          </p:val>
                                        </p:tav>
                                        <p:tav tm="100000">
                                          <p:val>
                                            <p:strVal val="#ppt_w"/>
                                          </p:val>
                                        </p:tav>
                                      </p:tavLst>
                                    </p:anim>
                                    <p:anim calcmode="lin" valueType="num">
                                      <p:cBhvr>
                                        <p:cTn id="58" dur="350" fill="hold"/>
                                        <p:tgtEl>
                                          <p:spTgt spid="29"/>
                                        </p:tgtEl>
                                        <p:attrNameLst>
                                          <p:attrName>ppt_h</p:attrName>
                                        </p:attrNameLst>
                                      </p:cBhvr>
                                      <p:tavLst>
                                        <p:tav tm="0">
                                          <p:val>
                                            <p:fltVal val="0"/>
                                          </p:val>
                                        </p:tav>
                                        <p:tav tm="100000">
                                          <p:val>
                                            <p:strVal val="#ppt_h"/>
                                          </p:val>
                                        </p:tav>
                                      </p:tavLst>
                                    </p:anim>
                                    <p:animEffect transition="in" filter="fade">
                                      <p:cBhvr>
                                        <p:cTn id="59" dur="350"/>
                                        <p:tgtEl>
                                          <p:spTgt spid="29"/>
                                        </p:tgtEl>
                                      </p:cBhvr>
                                    </p:animEffect>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57"/>
                                        </p:tgtEl>
                                        <p:attrNameLst>
                                          <p:attrName>style.visibility</p:attrName>
                                        </p:attrNameLst>
                                      </p:cBhvr>
                                      <p:to>
                                        <p:strVal val="visible"/>
                                      </p:to>
                                    </p:set>
                                    <p:animEffect transition="in" filter="wipe(left)">
                                      <p:cBhvr>
                                        <p:cTn id="63" dur="500"/>
                                        <p:tgtEl>
                                          <p:spTgt spid="57"/>
                                        </p:tgtEl>
                                      </p:cBhvr>
                                    </p:animEffect>
                                  </p:childTnLst>
                                </p:cTn>
                              </p:par>
                            </p:childTnLst>
                          </p:cTn>
                        </p:par>
                        <p:par>
                          <p:cTn id="64" fill="hold">
                            <p:stCondLst>
                              <p:cond delay="6000"/>
                            </p:stCondLst>
                            <p:childTnLst>
                              <p:par>
                                <p:cTn id="65" presetID="2" presetClass="entr" presetSubtype="1" fill="hold" nodeType="afterEffect">
                                  <p:stCondLst>
                                    <p:cond delay="0"/>
                                  </p:stCondLst>
                                  <p:childTnLst>
                                    <p:set>
                                      <p:cBhvr>
                                        <p:cTn id="66" dur="1" fill="hold">
                                          <p:stCondLst>
                                            <p:cond delay="0"/>
                                          </p:stCondLst>
                                        </p:cTn>
                                        <p:tgtEl>
                                          <p:spTgt spid="54"/>
                                        </p:tgtEl>
                                        <p:attrNameLst>
                                          <p:attrName>style.visibility</p:attrName>
                                        </p:attrNameLst>
                                      </p:cBhvr>
                                      <p:to>
                                        <p:strVal val="visible"/>
                                      </p:to>
                                    </p:set>
                                    <p:anim calcmode="lin" valueType="num">
                                      <p:cBhvr additive="base">
                                        <p:cTn id="67" dur="500" fill="hold"/>
                                        <p:tgtEl>
                                          <p:spTgt spid="54"/>
                                        </p:tgtEl>
                                        <p:attrNameLst>
                                          <p:attrName>ppt_x</p:attrName>
                                        </p:attrNameLst>
                                      </p:cBhvr>
                                      <p:tavLst>
                                        <p:tav tm="0">
                                          <p:val>
                                            <p:strVal val="#ppt_x"/>
                                          </p:val>
                                        </p:tav>
                                        <p:tav tm="100000">
                                          <p:val>
                                            <p:strVal val="#ppt_x"/>
                                          </p:val>
                                        </p:tav>
                                      </p:tavLst>
                                    </p:anim>
                                    <p:anim calcmode="lin" valueType="num">
                                      <p:cBhvr additive="base">
                                        <p:cTn id="68" dur="500" fill="hold"/>
                                        <p:tgtEl>
                                          <p:spTgt spid="54"/>
                                        </p:tgtEl>
                                        <p:attrNameLst>
                                          <p:attrName>ppt_y</p:attrName>
                                        </p:attrNameLst>
                                      </p:cBhvr>
                                      <p:tavLst>
                                        <p:tav tm="0">
                                          <p:val>
                                            <p:strVal val="0-#ppt_h/2"/>
                                          </p:val>
                                        </p:tav>
                                        <p:tav tm="100000">
                                          <p:val>
                                            <p:strVal val="#ppt_y"/>
                                          </p:val>
                                        </p:tav>
                                      </p:tavLst>
                                    </p:anim>
                                  </p:childTnLst>
                                </p:cTn>
                              </p:par>
                            </p:childTnLst>
                          </p:cTn>
                        </p:par>
                        <p:par>
                          <p:cTn id="69" fill="hold">
                            <p:stCondLst>
                              <p:cond delay="6500"/>
                            </p:stCondLst>
                            <p:childTnLst>
                              <p:par>
                                <p:cTn id="70" presetID="53" presetClass="entr" presetSubtype="16"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 calcmode="lin" valueType="num">
                                      <p:cBhvr>
                                        <p:cTn id="72" dur="350" fill="hold"/>
                                        <p:tgtEl>
                                          <p:spTgt spid="22"/>
                                        </p:tgtEl>
                                        <p:attrNameLst>
                                          <p:attrName>ppt_w</p:attrName>
                                        </p:attrNameLst>
                                      </p:cBhvr>
                                      <p:tavLst>
                                        <p:tav tm="0">
                                          <p:val>
                                            <p:fltVal val="0"/>
                                          </p:val>
                                        </p:tav>
                                        <p:tav tm="100000">
                                          <p:val>
                                            <p:strVal val="#ppt_w"/>
                                          </p:val>
                                        </p:tav>
                                      </p:tavLst>
                                    </p:anim>
                                    <p:anim calcmode="lin" valueType="num">
                                      <p:cBhvr>
                                        <p:cTn id="73" dur="350" fill="hold"/>
                                        <p:tgtEl>
                                          <p:spTgt spid="22"/>
                                        </p:tgtEl>
                                        <p:attrNameLst>
                                          <p:attrName>ppt_h</p:attrName>
                                        </p:attrNameLst>
                                      </p:cBhvr>
                                      <p:tavLst>
                                        <p:tav tm="0">
                                          <p:val>
                                            <p:fltVal val="0"/>
                                          </p:val>
                                        </p:tav>
                                        <p:tav tm="100000">
                                          <p:val>
                                            <p:strVal val="#ppt_h"/>
                                          </p:val>
                                        </p:tav>
                                      </p:tavLst>
                                    </p:anim>
                                    <p:animEffect transition="in" filter="fade">
                                      <p:cBhvr>
                                        <p:cTn id="74" dur="350"/>
                                        <p:tgtEl>
                                          <p:spTgt spid="22"/>
                                        </p:tgtEl>
                                      </p:cBhvr>
                                    </p:animEffect>
                                  </p:childTnLst>
                                </p:cTn>
                              </p:par>
                            </p:childTnLst>
                          </p:cTn>
                        </p:par>
                        <p:par>
                          <p:cTn id="75" fill="hold">
                            <p:stCondLst>
                              <p:cond delay="7000"/>
                            </p:stCondLst>
                            <p:childTnLst>
                              <p:par>
                                <p:cTn id="76" presetID="22" presetClass="entr" presetSubtype="8" fill="hold" grpId="0" nodeType="afterEffect">
                                  <p:stCondLst>
                                    <p:cond delay="0"/>
                                  </p:stCondLst>
                                  <p:childTnLst>
                                    <p:set>
                                      <p:cBhvr>
                                        <p:cTn id="77" dur="1" fill="hold">
                                          <p:stCondLst>
                                            <p:cond delay="0"/>
                                          </p:stCondLst>
                                        </p:cTn>
                                        <p:tgtEl>
                                          <p:spTgt spid="58"/>
                                        </p:tgtEl>
                                        <p:attrNameLst>
                                          <p:attrName>style.visibility</p:attrName>
                                        </p:attrNameLst>
                                      </p:cBhvr>
                                      <p:to>
                                        <p:strVal val="visible"/>
                                      </p:to>
                                    </p:set>
                                    <p:animEffect transition="in" filter="wipe(left)">
                                      <p:cBhvr>
                                        <p:cTn id="78"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49" grpId="0"/>
      <p:bldP spid="55" grpId="0"/>
      <p:bldP spid="56" grpId="0"/>
      <p:bldP spid="57" grpId="0"/>
      <p:bldP spid="5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450080" y="796491"/>
            <a:ext cx="3291840" cy="3291840"/>
          </a:xfrm>
          <a:prstGeom prst="ellipse">
            <a:avLst/>
          </a:prstGeom>
          <a:noFill/>
          <a:ln w="174625">
            <a:solidFill>
              <a:srgbClr val="843F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3" name="组合 2"/>
          <p:cNvGrpSpPr/>
          <p:nvPr/>
        </p:nvGrpSpPr>
        <p:grpSpPr>
          <a:xfrm>
            <a:off x="4977745" y="1651201"/>
            <a:ext cx="2236510" cy="1506447"/>
            <a:chOff x="4977745" y="2180590"/>
            <a:chExt cx="2236510" cy="1506447"/>
          </a:xfrm>
        </p:grpSpPr>
        <p:sp>
          <p:nvSpPr>
            <p:cNvPr id="4" name="Freeform 6"/>
            <p:cNvSpPr>
              <a:spLocks noEditPoints="1"/>
            </p:cNvSpPr>
            <p:nvPr/>
          </p:nvSpPr>
          <p:spPr bwMode="auto">
            <a:xfrm>
              <a:off x="5775325" y="2180590"/>
              <a:ext cx="641350" cy="806450"/>
            </a:xfrm>
            <a:custGeom>
              <a:avLst/>
              <a:gdLst>
                <a:gd name="T0" fmla="*/ 159 w 168"/>
                <a:gd name="T1" fmla="*/ 125 h 212"/>
                <a:gd name="T2" fmla="*/ 126 w 168"/>
                <a:gd name="T3" fmla="*/ 105 h 212"/>
                <a:gd name="T4" fmla="*/ 145 w 168"/>
                <a:gd name="T5" fmla="*/ 61 h 212"/>
                <a:gd name="T6" fmla="*/ 84 w 168"/>
                <a:gd name="T7" fmla="*/ 0 h 212"/>
                <a:gd name="T8" fmla="*/ 24 w 168"/>
                <a:gd name="T9" fmla="*/ 61 h 212"/>
                <a:gd name="T10" fmla="*/ 43 w 168"/>
                <a:gd name="T11" fmla="*/ 106 h 212"/>
                <a:gd name="T12" fmla="*/ 10 w 168"/>
                <a:gd name="T13" fmla="*/ 125 h 212"/>
                <a:gd name="T14" fmla="*/ 0 w 168"/>
                <a:gd name="T15" fmla="*/ 212 h 212"/>
                <a:gd name="T16" fmla="*/ 168 w 168"/>
                <a:gd name="T17" fmla="*/ 212 h 212"/>
                <a:gd name="T18" fmla="*/ 159 w 168"/>
                <a:gd name="T19" fmla="*/ 125 h 212"/>
                <a:gd name="T20" fmla="*/ 84 w 168"/>
                <a:gd name="T21" fmla="*/ 16 h 212"/>
                <a:gd name="T22" fmla="*/ 128 w 168"/>
                <a:gd name="T23" fmla="*/ 49 h 212"/>
                <a:gd name="T24" fmla="*/ 84 w 168"/>
                <a:gd name="T25" fmla="*/ 36 h 212"/>
                <a:gd name="T26" fmla="*/ 41 w 168"/>
                <a:gd name="T27" fmla="*/ 49 h 212"/>
                <a:gd name="T28" fmla="*/ 84 w 168"/>
                <a:gd name="T29" fmla="*/ 16 h 212"/>
                <a:gd name="T30" fmla="*/ 40 w 168"/>
                <a:gd name="T31" fmla="*/ 67 h 212"/>
                <a:gd name="T32" fmla="*/ 84 w 168"/>
                <a:gd name="T33" fmla="*/ 52 h 212"/>
                <a:gd name="T34" fmla="*/ 129 w 168"/>
                <a:gd name="T35" fmla="*/ 67 h 212"/>
                <a:gd name="T36" fmla="*/ 84 w 168"/>
                <a:gd name="T37" fmla="*/ 106 h 212"/>
                <a:gd name="T38" fmla="*/ 40 w 168"/>
                <a:gd name="T39" fmla="*/ 67 h 212"/>
                <a:gd name="T40" fmla="*/ 18 w 168"/>
                <a:gd name="T41" fmla="*/ 196 h 212"/>
                <a:gd name="T42" fmla="*/ 25 w 168"/>
                <a:gd name="T43" fmla="*/ 135 h 212"/>
                <a:gd name="T44" fmla="*/ 58 w 168"/>
                <a:gd name="T45" fmla="*/ 116 h 212"/>
                <a:gd name="T46" fmla="*/ 84 w 168"/>
                <a:gd name="T47" fmla="*/ 122 h 212"/>
                <a:gd name="T48" fmla="*/ 112 w 168"/>
                <a:gd name="T49" fmla="*/ 115 h 212"/>
                <a:gd name="T50" fmla="*/ 144 w 168"/>
                <a:gd name="T51" fmla="*/ 135 h 212"/>
                <a:gd name="T52" fmla="*/ 150 w 168"/>
                <a:gd name="T53" fmla="*/ 196 h 212"/>
                <a:gd name="T54" fmla="*/ 18 w 168"/>
                <a:gd name="T55" fmla="*/ 196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8" h="212">
                  <a:moveTo>
                    <a:pt x="159" y="125"/>
                  </a:moveTo>
                  <a:cubicBezTo>
                    <a:pt x="126" y="105"/>
                    <a:pt x="126" y="105"/>
                    <a:pt x="126" y="105"/>
                  </a:cubicBezTo>
                  <a:cubicBezTo>
                    <a:pt x="138" y="94"/>
                    <a:pt x="145" y="78"/>
                    <a:pt x="145" y="61"/>
                  </a:cubicBezTo>
                  <a:cubicBezTo>
                    <a:pt x="145" y="27"/>
                    <a:pt x="118" y="0"/>
                    <a:pt x="84" y="0"/>
                  </a:cubicBezTo>
                  <a:cubicBezTo>
                    <a:pt x="51" y="0"/>
                    <a:pt x="24" y="27"/>
                    <a:pt x="24" y="61"/>
                  </a:cubicBezTo>
                  <a:cubicBezTo>
                    <a:pt x="24" y="79"/>
                    <a:pt x="31" y="94"/>
                    <a:pt x="43" y="106"/>
                  </a:cubicBezTo>
                  <a:cubicBezTo>
                    <a:pt x="10" y="125"/>
                    <a:pt x="10" y="125"/>
                    <a:pt x="10" y="125"/>
                  </a:cubicBezTo>
                  <a:cubicBezTo>
                    <a:pt x="0" y="212"/>
                    <a:pt x="0" y="212"/>
                    <a:pt x="0" y="212"/>
                  </a:cubicBezTo>
                  <a:cubicBezTo>
                    <a:pt x="168" y="212"/>
                    <a:pt x="168" y="212"/>
                    <a:pt x="168" y="212"/>
                  </a:cubicBezTo>
                  <a:lnTo>
                    <a:pt x="159" y="125"/>
                  </a:lnTo>
                  <a:close/>
                  <a:moveTo>
                    <a:pt x="84" y="16"/>
                  </a:moveTo>
                  <a:cubicBezTo>
                    <a:pt x="105" y="16"/>
                    <a:pt x="122" y="30"/>
                    <a:pt x="128" y="49"/>
                  </a:cubicBezTo>
                  <a:cubicBezTo>
                    <a:pt x="84" y="36"/>
                    <a:pt x="84" y="36"/>
                    <a:pt x="84" y="36"/>
                  </a:cubicBezTo>
                  <a:cubicBezTo>
                    <a:pt x="41" y="49"/>
                    <a:pt x="41" y="49"/>
                    <a:pt x="41" y="49"/>
                  </a:cubicBezTo>
                  <a:cubicBezTo>
                    <a:pt x="46" y="30"/>
                    <a:pt x="64" y="16"/>
                    <a:pt x="84" y="16"/>
                  </a:cubicBezTo>
                  <a:close/>
                  <a:moveTo>
                    <a:pt x="40" y="67"/>
                  </a:moveTo>
                  <a:cubicBezTo>
                    <a:pt x="84" y="52"/>
                    <a:pt x="84" y="52"/>
                    <a:pt x="84" y="52"/>
                  </a:cubicBezTo>
                  <a:cubicBezTo>
                    <a:pt x="129" y="67"/>
                    <a:pt x="129" y="67"/>
                    <a:pt x="129" y="67"/>
                  </a:cubicBezTo>
                  <a:cubicBezTo>
                    <a:pt x="126" y="89"/>
                    <a:pt x="107" y="106"/>
                    <a:pt x="84" y="106"/>
                  </a:cubicBezTo>
                  <a:cubicBezTo>
                    <a:pt x="62" y="106"/>
                    <a:pt x="43" y="89"/>
                    <a:pt x="40" y="67"/>
                  </a:cubicBezTo>
                  <a:close/>
                  <a:moveTo>
                    <a:pt x="18" y="196"/>
                  </a:moveTo>
                  <a:cubicBezTo>
                    <a:pt x="25" y="135"/>
                    <a:pt x="25" y="135"/>
                    <a:pt x="25" y="135"/>
                  </a:cubicBezTo>
                  <a:cubicBezTo>
                    <a:pt x="58" y="116"/>
                    <a:pt x="58" y="116"/>
                    <a:pt x="58" y="116"/>
                  </a:cubicBezTo>
                  <a:cubicBezTo>
                    <a:pt x="66" y="119"/>
                    <a:pt x="75" y="122"/>
                    <a:pt x="84" y="122"/>
                  </a:cubicBezTo>
                  <a:cubicBezTo>
                    <a:pt x="94" y="122"/>
                    <a:pt x="104" y="119"/>
                    <a:pt x="112" y="115"/>
                  </a:cubicBezTo>
                  <a:cubicBezTo>
                    <a:pt x="144" y="135"/>
                    <a:pt x="144" y="135"/>
                    <a:pt x="144" y="135"/>
                  </a:cubicBezTo>
                  <a:cubicBezTo>
                    <a:pt x="150" y="196"/>
                    <a:pt x="150" y="196"/>
                    <a:pt x="150" y="196"/>
                  </a:cubicBezTo>
                  <a:lnTo>
                    <a:pt x="18" y="196"/>
                  </a:lnTo>
                  <a:close/>
                </a:path>
              </a:pathLst>
            </a:custGeom>
            <a:solidFill>
              <a:srgbClr val="843F19"/>
            </a:solidFill>
            <a:ln>
              <a:noFill/>
            </a:ln>
          </p:spPr>
          <p:txBody>
            <a:bodyPr vert="horz" wrap="square" lIns="91440" tIns="45720" rIns="91440" bIns="45720" numCol="1" anchor="t" anchorCtr="0" compatLnSpc="1"/>
            <a:lstStyle/>
            <a:p>
              <a:endParaRPr lang="zh-CN" altLang="en-US">
                <a:latin typeface="Agency FB" panose="020B0503020202020204" pitchFamily="34" charset="0"/>
              </a:endParaRPr>
            </a:p>
          </p:txBody>
        </p:sp>
        <p:sp>
          <p:nvSpPr>
            <p:cNvPr id="5" name="文本框 4"/>
            <p:cNvSpPr txBox="1"/>
            <p:nvPr/>
          </p:nvSpPr>
          <p:spPr>
            <a:xfrm>
              <a:off x="4977745" y="3102262"/>
              <a:ext cx="2236510" cy="584775"/>
            </a:xfrm>
            <a:prstGeom prst="rect">
              <a:avLst/>
            </a:prstGeom>
            <a:noFill/>
          </p:spPr>
          <p:txBody>
            <a:bodyPr wrap="none" rtlCol="0">
              <a:spAutoFit/>
            </a:bodyPr>
            <a:lstStyle/>
            <a:p>
              <a:pPr algn="ctr"/>
              <a:r>
                <a:rPr lang="zh-CN" altLang="en-US" sz="3200" b="1" dirty="0">
                  <a:solidFill>
                    <a:srgbClr val="843F19"/>
                  </a:solidFill>
                </a:rPr>
                <a:t>填写大标题</a:t>
              </a:r>
            </a:p>
          </p:txBody>
        </p:sp>
      </p:grpSp>
      <p:sp>
        <p:nvSpPr>
          <p:cNvPr id="6" name="文本框 5"/>
          <p:cNvSpPr txBox="1"/>
          <p:nvPr/>
        </p:nvSpPr>
        <p:spPr>
          <a:xfrm>
            <a:off x="3187968" y="4296710"/>
            <a:ext cx="5816064" cy="646331"/>
          </a:xfrm>
          <a:prstGeom prst="rect">
            <a:avLst/>
          </a:prstGeom>
          <a:noFill/>
        </p:spPr>
        <p:txBody>
          <a:bodyPr wrap="square" rtlCol="0">
            <a:spAutoFit/>
          </a:bodyPr>
          <a:lstStyle/>
          <a:p>
            <a:pPr algn="ctr"/>
            <a:r>
              <a:rPr lang="en-US" altLang="zh-CN" sz="1200" dirty="0" smtClean="0">
                <a:solidFill>
                  <a:srgbClr val="843F19"/>
                </a:solidFill>
                <a:latin typeface="Agency FB" panose="020B0503020202020204" pitchFamily="34" charset="0"/>
              </a:rPr>
              <a:t>Insert you awesome clever slogan or theme in this area insert you awesome clever slogan or theme in this area</a:t>
            </a:r>
            <a:r>
              <a:rPr lang="zh-CN" altLang="en-US" sz="1200" dirty="0" smtClean="0">
                <a:solidFill>
                  <a:srgbClr val="843F19"/>
                </a:solidFill>
                <a:latin typeface="Agency FB" panose="020B0503020202020204" pitchFamily="34" charset="0"/>
              </a:rPr>
              <a:t> </a:t>
            </a:r>
            <a:r>
              <a:rPr lang="en-US" altLang="zh-CN" sz="1200" dirty="0" smtClean="0">
                <a:solidFill>
                  <a:srgbClr val="843F19"/>
                </a:solidFill>
                <a:latin typeface="Agency FB" panose="020B0503020202020204" pitchFamily="34" charset="0"/>
              </a:rPr>
              <a:t>insert you awesome clever slogan or theme in this area insert you awesome clever slogan or theme in this area</a:t>
            </a:r>
            <a:r>
              <a:rPr lang="zh-CN" altLang="en-US" sz="1200" dirty="0" smtClean="0">
                <a:solidFill>
                  <a:srgbClr val="843F19"/>
                </a:solidFill>
                <a:latin typeface="Agency FB" panose="020B0503020202020204" pitchFamily="34" charset="0"/>
              </a:rPr>
              <a:t> </a:t>
            </a:r>
            <a:r>
              <a:rPr lang="en-US" altLang="zh-CN" sz="1200" dirty="0" smtClean="0">
                <a:solidFill>
                  <a:srgbClr val="843F19"/>
                </a:solidFill>
                <a:latin typeface="Agency FB" panose="020B0503020202020204" pitchFamily="34" charset="0"/>
              </a:rPr>
              <a:t>insert you awesome clever slogan or theme in this area</a:t>
            </a:r>
            <a:endParaRPr lang="zh-CN" altLang="en-US" sz="1200" dirty="0">
              <a:solidFill>
                <a:srgbClr val="843F19"/>
              </a:solidFill>
              <a:latin typeface="Agency FB" panose="020B0503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1500"/>
                                        <p:tgtEl>
                                          <p:spTgt spid="2"/>
                                        </p:tgtEl>
                                      </p:cBhvr>
                                    </p:animEffect>
                                  </p:childTnLst>
                                </p:cTn>
                              </p:par>
                              <p:par>
                                <p:cTn id="8" presetID="9" presetClass="entr" presetSubtype="0" fill="hold" nodeType="with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1250"/>
                                        <p:tgtEl>
                                          <p:spTgt spid="3"/>
                                        </p:tgtEl>
                                      </p:cBhvr>
                                    </p:animEffect>
                                  </p:childTnLst>
                                </p:cTn>
                              </p:par>
                              <p:par>
                                <p:cTn id="11" presetID="22" presetClass="entr" presetSubtype="1" fill="hold" grpId="0" nodeType="withEffect">
                                  <p:stCondLst>
                                    <p:cond delay="125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450080" y="796491"/>
            <a:ext cx="3291840" cy="3291840"/>
          </a:xfrm>
          <a:prstGeom prst="ellipse">
            <a:avLst/>
          </a:prstGeom>
          <a:noFill/>
          <a:ln w="174625">
            <a:solidFill>
              <a:srgbClr val="843F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3" name="组合 2"/>
          <p:cNvGrpSpPr/>
          <p:nvPr/>
        </p:nvGrpSpPr>
        <p:grpSpPr>
          <a:xfrm>
            <a:off x="4977745" y="1651201"/>
            <a:ext cx="2236510" cy="1506447"/>
            <a:chOff x="4977745" y="2180590"/>
            <a:chExt cx="2236510" cy="1506447"/>
          </a:xfrm>
        </p:grpSpPr>
        <p:sp>
          <p:nvSpPr>
            <p:cNvPr id="4" name="Freeform 6"/>
            <p:cNvSpPr>
              <a:spLocks noEditPoints="1"/>
            </p:cNvSpPr>
            <p:nvPr/>
          </p:nvSpPr>
          <p:spPr bwMode="auto">
            <a:xfrm>
              <a:off x="5775325" y="2180590"/>
              <a:ext cx="641350" cy="806450"/>
            </a:xfrm>
            <a:custGeom>
              <a:avLst/>
              <a:gdLst>
                <a:gd name="T0" fmla="*/ 159 w 168"/>
                <a:gd name="T1" fmla="*/ 125 h 212"/>
                <a:gd name="T2" fmla="*/ 126 w 168"/>
                <a:gd name="T3" fmla="*/ 105 h 212"/>
                <a:gd name="T4" fmla="*/ 145 w 168"/>
                <a:gd name="T5" fmla="*/ 61 h 212"/>
                <a:gd name="T6" fmla="*/ 84 w 168"/>
                <a:gd name="T7" fmla="*/ 0 h 212"/>
                <a:gd name="T8" fmla="*/ 24 w 168"/>
                <a:gd name="T9" fmla="*/ 61 h 212"/>
                <a:gd name="T10" fmla="*/ 43 w 168"/>
                <a:gd name="T11" fmla="*/ 106 h 212"/>
                <a:gd name="T12" fmla="*/ 10 w 168"/>
                <a:gd name="T13" fmla="*/ 125 h 212"/>
                <a:gd name="T14" fmla="*/ 0 w 168"/>
                <a:gd name="T15" fmla="*/ 212 h 212"/>
                <a:gd name="T16" fmla="*/ 168 w 168"/>
                <a:gd name="T17" fmla="*/ 212 h 212"/>
                <a:gd name="T18" fmla="*/ 159 w 168"/>
                <a:gd name="T19" fmla="*/ 125 h 212"/>
                <a:gd name="T20" fmla="*/ 84 w 168"/>
                <a:gd name="T21" fmla="*/ 16 h 212"/>
                <a:gd name="T22" fmla="*/ 128 w 168"/>
                <a:gd name="T23" fmla="*/ 49 h 212"/>
                <a:gd name="T24" fmla="*/ 84 w 168"/>
                <a:gd name="T25" fmla="*/ 36 h 212"/>
                <a:gd name="T26" fmla="*/ 41 w 168"/>
                <a:gd name="T27" fmla="*/ 49 h 212"/>
                <a:gd name="T28" fmla="*/ 84 w 168"/>
                <a:gd name="T29" fmla="*/ 16 h 212"/>
                <a:gd name="T30" fmla="*/ 40 w 168"/>
                <a:gd name="T31" fmla="*/ 67 h 212"/>
                <a:gd name="T32" fmla="*/ 84 w 168"/>
                <a:gd name="T33" fmla="*/ 52 h 212"/>
                <a:gd name="T34" fmla="*/ 129 w 168"/>
                <a:gd name="T35" fmla="*/ 67 h 212"/>
                <a:gd name="T36" fmla="*/ 84 w 168"/>
                <a:gd name="T37" fmla="*/ 106 h 212"/>
                <a:gd name="T38" fmla="*/ 40 w 168"/>
                <a:gd name="T39" fmla="*/ 67 h 212"/>
                <a:gd name="T40" fmla="*/ 18 w 168"/>
                <a:gd name="T41" fmla="*/ 196 h 212"/>
                <a:gd name="T42" fmla="*/ 25 w 168"/>
                <a:gd name="T43" fmla="*/ 135 h 212"/>
                <a:gd name="T44" fmla="*/ 58 w 168"/>
                <a:gd name="T45" fmla="*/ 116 h 212"/>
                <a:gd name="T46" fmla="*/ 84 w 168"/>
                <a:gd name="T47" fmla="*/ 122 h 212"/>
                <a:gd name="T48" fmla="*/ 112 w 168"/>
                <a:gd name="T49" fmla="*/ 115 h 212"/>
                <a:gd name="T50" fmla="*/ 144 w 168"/>
                <a:gd name="T51" fmla="*/ 135 h 212"/>
                <a:gd name="T52" fmla="*/ 150 w 168"/>
                <a:gd name="T53" fmla="*/ 196 h 212"/>
                <a:gd name="T54" fmla="*/ 18 w 168"/>
                <a:gd name="T55" fmla="*/ 196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8" h="212">
                  <a:moveTo>
                    <a:pt x="159" y="125"/>
                  </a:moveTo>
                  <a:cubicBezTo>
                    <a:pt x="126" y="105"/>
                    <a:pt x="126" y="105"/>
                    <a:pt x="126" y="105"/>
                  </a:cubicBezTo>
                  <a:cubicBezTo>
                    <a:pt x="138" y="94"/>
                    <a:pt x="145" y="78"/>
                    <a:pt x="145" y="61"/>
                  </a:cubicBezTo>
                  <a:cubicBezTo>
                    <a:pt x="145" y="27"/>
                    <a:pt x="118" y="0"/>
                    <a:pt x="84" y="0"/>
                  </a:cubicBezTo>
                  <a:cubicBezTo>
                    <a:pt x="51" y="0"/>
                    <a:pt x="24" y="27"/>
                    <a:pt x="24" y="61"/>
                  </a:cubicBezTo>
                  <a:cubicBezTo>
                    <a:pt x="24" y="79"/>
                    <a:pt x="31" y="94"/>
                    <a:pt x="43" y="106"/>
                  </a:cubicBezTo>
                  <a:cubicBezTo>
                    <a:pt x="10" y="125"/>
                    <a:pt x="10" y="125"/>
                    <a:pt x="10" y="125"/>
                  </a:cubicBezTo>
                  <a:cubicBezTo>
                    <a:pt x="0" y="212"/>
                    <a:pt x="0" y="212"/>
                    <a:pt x="0" y="212"/>
                  </a:cubicBezTo>
                  <a:cubicBezTo>
                    <a:pt x="168" y="212"/>
                    <a:pt x="168" y="212"/>
                    <a:pt x="168" y="212"/>
                  </a:cubicBezTo>
                  <a:lnTo>
                    <a:pt x="159" y="125"/>
                  </a:lnTo>
                  <a:close/>
                  <a:moveTo>
                    <a:pt x="84" y="16"/>
                  </a:moveTo>
                  <a:cubicBezTo>
                    <a:pt x="105" y="16"/>
                    <a:pt x="122" y="30"/>
                    <a:pt x="128" y="49"/>
                  </a:cubicBezTo>
                  <a:cubicBezTo>
                    <a:pt x="84" y="36"/>
                    <a:pt x="84" y="36"/>
                    <a:pt x="84" y="36"/>
                  </a:cubicBezTo>
                  <a:cubicBezTo>
                    <a:pt x="41" y="49"/>
                    <a:pt x="41" y="49"/>
                    <a:pt x="41" y="49"/>
                  </a:cubicBezTo>
                  <a:cubicBezTo>
                    <a:pt x="46" y="30"/>
                    <a:pt x="64" y="16"/>
                    <a:pt x="84" y="16"/>
                  </a:cubicBezTo>
                  <a:close/>
                  <a:moveTo>
                    <a:pt x="40" y="67"/>
                  </a:moveTo>
                  <a:cubicBezTo>
                    <a:pt x="84" y="52"/>
                    <a:pt x="84" y="52"/>
                    <a:pt x="84" y="52"/>
                  </a:cubicBezTo>
                  <a:cubicBezTo>
                    <a:pt x="129" y="67"/>
                    <a:pt x="129" y="67"/>
                    <a:pt x="129" y="67"/>
                  </a:cubicBezTo>
                  <a:cubicBezTo>
                    <a:pt x="126" y="89"/>
                    <a:pt x="107" y="106"/>
                    <a:pt x="84" y="106"/>
                  </a:cubicBezTo>
                  <a:cubicBezTo>
                    <a:pt x="62" y="106"/>
                    <a:pt x="43" y="89"/>
                    <a:pt x="40" y="67"/>
                  </a:cubicBezTo>
                  <a:close/>
                  <a:moveTo>
                    <a:pt x="18" y="196"/>
                  </a:moveTo>
                  <a:cubicBezTo>
                    <a:pt x="25" y="135"/>
                    <a:pt x="25" y="135"/>
                    <a:pt x="25" y="135"/>
                  </a:cubicBezTo>
                  <a:cubicBezTo>
                    <a:pt x="58" y="116"/>
                    <a:pt x="58" y="116"/>
                    <a:pt x="58" y="116"/>
                  </a:cubicBezTo>
                  <a:cubicBezTo>
                    <a:pt x="66" y="119"/>
                    <a:pt x="75" y="122"/>
                    <a:pt x="84" y="122"/>
                  </a:cubicBezTo>
                  <a:cubicBezTo>
                    <a:pt x="94" y="122"/>
                    <a:pt x="104" y="119"/>
                    <a:pt x="112" y="115"/>
                  </a:cubicBezTo>
                  <a:cubicBezTo>
                    <a:pt x="144" y="135"/>
                    <a:pt x="144" y="135"/>
                    <a:pt x="144" y="135"/>
                  </a:cubicBezTo>
                  <a:cubicBezTo>
                    <a:pt x="150" y="196"/>
                    <a:pt x="150" y="196"/>
                    <a:pt x="150" y="196"/>
                  </a:cubicBezTo>
                  <a:lnTo>
                    <a:pt x="18" y="196"/>
                  </a:lnTo>
                  <a:close/>
                </a:path>
              </a:pathLst>
            </a:custGeom>
            <a:solidFill>
              <a:srgbClr val="843F19"/>
            </a:solidFill>
            <a:ln>
              <a:noFill/>
            </a:ln>
          </p:spPr>
          <p:txBody>
            <a:bodyPr vert="horz" wrap="square" lIns="91440" tIns="45720" rIns="91440" bIns="45720" numCol="1" anchor="t" anchorCtr="0" compatLnSpc="1"/>
            <a:lstStyle/>
            <a:p>
              <a:endParaRPr lang="zh-CN" altLang="en-US">
                <a:latin typeface="Agency FB" panose="020B0503020202020204" pitchFamily="34" charset="0"/>
              </a:endParaRPr>
            </a:p>
          </p:txBody>
        </p:sp>
        <p:sp>
          <p:nvSpPr>
            <p:cNvPr id="5" name="文本框 4"/>
            <p:cNvSpPr txBox="1"/>
            <p:nvPr/>
          </p:nvSpPr>
          <p:spPr>
            <a:xfrm>
              <a:off x="4977745" y="3102262"/>
              <a:ext cx="2236510" cy="584775"/>
            </a:xfrm>
            <a:prstGeom prst="rect">
              <a:avLst/>
            </a:prstGeom>
            <a:noFill/>
          </p:spPr>
          <p:txBody>
            <a:bodyPr wrap="none" rtlCol="0">
              <a:spAutoFit/>
            </a:bodyPr>
            <a:lstStyle/>
            <a:p>
              <a:pPr algn="ctr"/>
              <a:r>
                <a:rPr lang="zh-CN" altLang="en-US" sz="3200" b="1" dirty="0">
                  <a:solidFill>
                    <a:srgbClr val="843F19"/>
                  </a:solidFill>
                </a:rPr>
                <a:t>填写大标题</a:t>
              </a:r>
            </a:p>
          </p:txBody>
        </p:sp>
      </p:grpSp>
      <p:sp>
        <p:nvSpPr>
          <p:cNvPr id="6" name="文本框 5"/>
          <p:cNvSpPr txBox="1"/>
          <p:nvPr/>
        </p:nvSpPr>
        <p:spPr>
          <a:xfrm>
            <a:off x="3187968" y="4296710"/>
            <a:ext cx="5816064" cy="646331"/>
          </a:xfrm>
          <a:prstGeom prst="rect">
            <a:avLst/>
          </a:prstGeom>
          <a:noFill/>
        </p:spPr>
        <p:txBody>
          <a:bodyPr wrap="square" rtlCol="0">
            <a:spAutoFit/>
          </a:bodyPr>
          <a:lstStyle/>
          <a:p>
            <a:pPr algn="ctr"/>
            <a:r>
              <a:rPr lang="en-US" altLang="zh-CN" sz="1200" dirty="0" smtClean="0">
                <a:solidFill>
                  <a:srgbClr val="843F19"/>
                </a:solidFill>
                <a:latin typeface="Agency FB" panose="020B0503020202020204" pitchFamily="34" charset="0"/>
              </a:rPr>
              <a:t>Insert you awesome clever slogan or theme in this area insert you awesome clever slogan or theme in this area</a:t>
            </a:r>
            <a:r>
              <a:rPr lang="zh-CN" altLang="en-US" sz="1200" dirty="0" smtClean="0">
                <a:solidFill>
                  <a:srgbClr val="843F19"/>
                </a:solidFill>
                <a:latin typeface="Agency FB" panose="020B0503020202020204" pitchFamily="34" charset="0"/>
              </a:rPr>
              <a:t> </a:t>
            </a:r>
            <a:r>
              <a:rPr lang="en-US" altLang="zh-CN" sz="1200" dirty="0" smtClean="0">
                <a:solidFill>
                  <a:srgbClr val="843F19"/>
                </a:solidFill>
                <a:latin typeface="Agency FB" panose="020B0503020202020204" pitchFamily="34" charset="0"/>
              </a:rPr>
              <a:t>insert you awesome clever slogan or theme in this area insert you awesome clever slogan or theme in this area</a:t>
            </a:r>
            <a:r>
              <a:rPr lang="zh-CN" altLang="en-US" sz="1200" dirty="0" smtClean="0">
                <a:solidFill>
                  <a:srgbClr val="843F19"/>
                </a:solidFill>
                <a:latin typeface="Agency FB" panose="020B0503020202020204" pitchFamily="34" charset="0"/>
              </a:rPr>
              <a:t> </a:t>
            </a:r>
            <a:r>
              <a:rPr lang="en-US" altLang="zh-CN" sz="1200" dirty="0" smtClean="0">
                <a:solidFill>
                  <a:srgbClr val="843F19"/>
                </a:solidFill>
                <a:latin typeface="Agency FB" panose="020B0503020202020204" pitchFamily="34" charset="0"/>
              </a:rPr>
              <a:t>insert you awesome clever slogan or theme in this area</a:t>
            </a:r>
            <a:endParaRPr lang="zh-CN" altLang="en-US" sz="1200" dirty="0">
              <a:solidFill>
                <a:srgbClr val="843F19"/>
              </a:solidFill>
              <a:latin typeface="Agency FB" panose="020B0503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1500"/>
                                        <p:tgtEl>
                                          <p:spTgt spid="2"/>
                                        </p:tgtEl>
                                      </p:cBhvr>
                                    </p:animEffect>
                                  </p:childTnLst>
                                </p:cTn>
                              </p:par>
                              <p:par>
                                <p:cTn id="8" presetID="9" presetClass="entr" presetSubtype="0" fill="hold" nodeType="with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1250"/>
                                        <p:tgtEl>
                                          <p:spTgt spid="3"/>
                                        </p:tgtEl>
                                      </p:cBhvr>
                                    </p:animEffect>
                                  </p:childTnLst>
                                </p:cTn>
                              </p:par>
                              <p:par>
                                <p:cTn id="11" presetID="22" presetClass="entr" presetSubtype="1" fill="hold" grpId="0" nodeType="withEffect">
                                  <p:stCondLst>
                                    <p:cond delay="125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6083597" y="3792006"/>
            <a:ext cx="1779294" cy="2387065"/>
            <a:chOff x="4562696" y="2704699"/>
            <a:chExt cx="1334644" cy="1790299"/>
          </a:xfrm>
        </p:grpSpPr>
        <p:sp>
          <p:nvSpPr>
            <p:cNvPr id="10" name="Freeform 13"/>
            <p:cNvSpPr/>
            <p:nvPr/>
          </p:nvSpPr>
          <p:spPr bwMode="auto">
            <a:xfrm>
              <a:off x="4562696" y="2704699"/>
              <a:ext cx="1334644" cy="1790299"/>
            </a:xfrm>
            <a:custGeom>
              <a:avLst/>
              <a:gdLst>
                <a:gd name="T0" fmla="*/ 45 w 723"/>
                <a:gd name="T1" fmla="*/ 753 h 970"/>
                <a:gd name="T2" fmla="*/ 506 w 723"/>
                <a:gd name="T3" fmla="*/ 877 h 970"/>
                <a:gd name="T4" fmla="*/ 630 w 723"/>
                <a:gd name="T5" fmla="*/ 416 h 970"/>
                <a:gd name="T6" fmla="*/ 504 w 723"/>
                <a:gd name="T7" fmla="*/ 291 h 970"/>
                <a:gd name="T8" fmla="*/ 504 w 723"/>
                <a:gd name="T9" fmla="*/ 291 h 970"/>
                <a:gd name="T10" fmla="*/ 0 w 723"/>
                <a:gd name="T11" fmla="*/ 0 h 970"/>
                <a:gd name="T12" fmla="*/ 0 w 723"/>
                <a:gd name="T13" fmla="*/ 582 h 970"/>
                <a:gd name="T14" fmla="*/ 0 w 723"/>
                <a:gd name="T15" fmla="*/ 582 h 970"/>
                <a:gd name="T16" fmla="*/ 45 w 723"/>
                <a:gd name="T17" fmla="*/ 753 h 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3" h="970">
                  <a:moveTo>
                    <a:pt x="45" y="753"/>
                  </a:moveTo>
                  <a:cubicBezTo>
                    <a:pt x="138" y="915"/>
                    <a:pt x="345" y="970"/>
                    <a:pt x="506" y="877"/>
                  </a:cubicBezTo>
                  <a:cubicBezTo>
                    <a:pt x="668" y="784"/>
                    <a:pt x="723" y="577"/>
                    <a:pt x="630" y="416"/>
                  </a:cubicBezTo>
                  <a:cubicBezTo>
                    <a:pt x="599" y="362"/>
                    <a:pt x="555" y="320"/>
                    <a:pt x="504" y="291"/>
                  </a:cubicBezTo>
                  <a:cubicBezTo>
                    <a:pt x="504" y="291"/>
                    <a:pt x="504" y="291"/>
                    <a:pt x="504" y="291"/>
                  </a:cubicBezTo>
                  <a:cubicBezTo>
                    <a:pt x="0" y="0"/>
                    <a:pt x="0" y="0"/>
                    <a:pt x="0" y="0"/>
                  </a:cubicBezTo>
                  <a:cubicBezTo>
                    <a:pt x="0" y="582"/>
                    <a:pt x="0" y="582"/>
                    <a:pt x="0" y="582"/>
                  </a:cubicBezTo>
                  <a:cubicBezTo>
                    <a:pt x="0" y="582"/>
                    <a:pt x="0" y="582"/>
                    <a:pt x="0" y="582"/>
                  </a:cubicBezTo>
                  <a:cubicBezTo>
                    <a:pt x="0" y="640"/>
                    <a:pt x="14" y="699"/>
                    <a:pt x="45" y="753"/>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文本框 47"/>
            <p:cNvSpPr txBox="1"/>
            <p:nvPr/>
          </p:nvSpPr>
          <p:spPr>
            <a:xfrm>
              <a:off x="4619870" y="2931790"/>
              <a:ext cx="361203" cy="282770"/>
            </a:xfrm>
            <a:prstGeom prst="rect">
              <a:avLst/>
            </a:prstGeom>
            <a:noFill/>
          </p:spPr>
          <p:txBody>
            <a:bodyPr wrap="none" lIns="68580" tIns="34290" rIns="68580" bIns="34290" rtlCol="0">
              <a:spAutoFit/>
            </a:bodyPr>
            <a:lstStyle>
              <a:defPPr>
                <a:defRPr lang="zh-CN"/>
              </a:defPPr>
              <a:lvl1pPr>
                <a:defRPr sz="2000" b="1">
                  <a:solidFill>
                    <a:schemeClr val="bg1">
                      <a:alpha val="44000"/>
                    </a:schemeClr>
                  </a:solidFill>
                  <a:latin typeface="+mj-lt"/>
                  <a:ea typeface="Microsoft YaHei UI" panose="020B0503020204020204" pitchFamily="34" charset="-122"/>
                  <a:cs typeface="Arial" panose="020B0604020202020204" pitchFamily="34" charset="0"/>
                </a:defRPr>
              </a:lvl1pPr>
            </a:lstStyle>
            <a:p>
              <a:r>
                <a:rPr lang="en-US" altLang="zh-CN" dirty="0">
                  <a:ea typeface="微软雅黑" panose="020B0503020204020204" pitchFamily="34" charset="-122"/>
                </a:rPr>
                <a:t>04</a:t>
              </a:r>
              <a:endParaRPr lang="zh-CN" altLang="en-US" dirty="0">
                <a:ea typeface="微软雅黑" panose="020B0503020204020204" pitchFamily="34" charset="-122"/>
              </a:endParaRPr>
            </a:p>
          </p:txBody>
        </p:sp>
      </p:grpSp>
      <p:grpSp>
        <p:nvGrpSpPr>
          <p:cNvPr id="34" name="组合 33"/>
          <p:cNvGrpSpPr/>
          <p:nvPr/>
        </p:nvGrpSpPr>
        <p:grpSpPr>
          <a:xfrm>
            <a:off x="6083597" y="1404941"/>
            <a:ext cx="1779294" cy="2387065"/>
            <a:chOff x="4562696" y="914400"/>
            <a:chExt cx="1334644" cy="1790299"/>
          </a:xfrm>
        </p:grpSpPr>
        <p:sp>
          <p:nvSpPr>
            <p:cNvPr id="8" name="Freeform 11"/>
            <p:cNvSpPr/>
            <p:nvPr/>
          </p:nvSpPr>
          <p:spPr bwMode="auto">
            <a:xfrm>
              <a:off x="4562696" y="914400"/>
              <a:ext cx="1334644" cy="1790299"/>
            </a:xfrm>
            <a:custGeom>
              <a:avLst/>
              <a:gdLst>
                <a:gd name="T0" fmla="*/ 630 w 723"/>
                <a:gd name="T1" fmla="*/ 554 h 970"/>
                <a:gd name="T2" fmla="*/ 506 w 723"/>
                <a:gd name="T3" fmla="*/ 93 h 970"/>
                <a:gd name="T4" fmla="*/ 45 w 723"/>
                <a:gd name="T5" fmla="*/ 216 h 970"/>
                <a:gd name="T6" fmla="*/ 0 w 723"/>
                <a:gd name="T7" fmla="*/ 388 h 970"/>
                <a:gd name="T8" fmla="*/ 0 w 723"/>
                <a:gd name="T9" fmla="*/ 388 h 970"/>
                <a:gd name="T10" fmla="*/ 0 w 723"/>
                <a:gd name="T11" fmla="*/ 970 h 970"/>
                <a:gd name="T12" fmla="*/ 504 w 723"/>
                <a:gd name="T13" fmla="*/ 679 h 970"/>
                <a:gd name="T14" fmla="*/ 504 w 723"/>
                <a:gd name="T15" fmla="*/ 679 h 970"/>
                <a:gd name="T16" fmla="*/ 630 w 723"/>
                <a:gd name="T17" fmla="*/ 554 h 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3" h="970">
                  <a:moveTo>
                    <a:pt x="630" y="554"/>
                  </a:moveTo>
                  <a:cubicBezTo>
                    <a:pt x="723" y="393"/>
                    <a:pt x="668" y="186"/>
                    <a:pt x="506" y="93"/>
                  </a:cubicBezTo>
                  <a:cubicBezTo>
                    <a:pt x="345" y="0"/>
                    <a:pt x="138" y="55"/>
                    <a:pt x="45" y="216"/>
                  </a:cubicBezTo>
                  <a:cubicBezTo>
                    <a:pt x="14" y="270"/>
                    <a:pt x="0" y="329"/>
                    <a:pt x="0" y="388"/>
                  </a:cubicBezTo>
                  <a:cubicBezTo>
                    <a:pt x="0" y="388"/>
                    <a:pt x="0" y="388"/>
                    <a:pt x="0" y="388"/>
                  </a:cubicBezTo>
                  <a:cubicBezTo>
                    <a:pt x="0" y="970"/>
                    <a:pt x="0" y="970"/>
                    <a:pt x="0" y="970"/>
                  </a:cubicBezTo>
                  <a:cubicBezTo>
                    <a:pt x="504" y="679"/>
                    <a:pt x="504" y="679"/>
                    <a:pt x="504" y="679"/>
                  </a:cubicBezTo>
                  <a:cubicBezTo>
                    <a:pt x="504" y="679"/>
                    <a:pt x="504" y="679"/>
                    <a:pt x="504" y="679"/>
                  </a:cubicBezTo>
                  <a:cubicBezTo>
                    <a:pt x="555" y="650"/>
                    <a:pt x="599" y="608"/>
                    <a:pt x="630" y="554"/>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48"/>
            <p:cNvSpPr txBox="1"/>
            <p:nvPr/>
          </p:nvSpPr>
          <p:spPr>
            <a:xfrm>
              <a:off x="4619870" y="2035404"/>
              <a:ext cx="361203" cy="282770"/>
            </a:xfrm>
            <a:prstGeom prst="rect">
              <a:avLst/>
            </a:prstGeom>
            <a:noFill/>
          </p:spPr>
          <p:txBody>
            <a:bodyPr wrap="none" lIns="68580" tIns="34290" rIns="68580" bIns="34290" rtlCol="0">
              <a:spAutoFit/>
            </a:bodyPr>
            <a:lstStyle>
              <a:defPPr>
                <a:defRPr lang="zh-CN"/>
              </a:defPPr>
              <a:lvl1pPr>
                <a:defRPr sz="2000" b="1">
                  <a:solidFill>
                    <a:schemeClr val="bg1">
                      <a:alpha val="44000"/>
                    </a:schemeClr>
                  </a:solidFill>
                  <a:latin typeface="+mj-lt"/>
                  <a:ea typeface="Microsoft YaHei UI" panose="020B0503020204020204" pitchFamily="34" charset="-122"/>
                  <a:cs typeface="Arial" panose="020B0604020202020204" pitchFamily="34" charset="0"/>
                </a:defRPr>
              </a:lvl1pPr>
            </a:lstStyle>
            <a:p>
              <a:r>
                <a:rPr lang="en-US" altLang="zh-CN" dirty="0">
                  <a:ea typeface="微软雅黑" panose="020B0503020204020204" pitchFamily="34" charset="-122"/>
                </a:rPr>
                <a:t>02</a:t>
              </a:r>
              <a:endParaRPr lang="zh-CN" altLang="en-US" dirty="0">
                <a:ea typeface="微软雅黑" panose="020B0503020204020204" pitchFamily="34" charset="-122"/>
              </a:endParaRPr>
            </a:p>
          </p:txBody>
        </p:sp>
      </p:grpSp>
      <p:grpSp>
        <p:nvGrpSpPr>
          <p:cNvPr id="2" name="组合 1"/>
          <p:cNvGrpSpPr/>
          <p:nvPr/>
        </p:nvGrpSpPr>
        <p:grpSpPr>
          <a:xfrm>
            <a:off x="4304304" y="3792006"/>
            <a:ext cx="1779294" cy="2387065"/>
            <a:chOff x="3228053" y="2704699"/>
            <a:chExt cx="1334644" cy="1790299"/>
          </a:xfrm>
        </p:grpSpPr>
        <p:sp>
          <p:nvSpPr>
            <p:cNvPr id="7" name="Freeform 10"/>
            <p:cNvSpPr/>
            <p:nvPr/>
          </p:nvSpPr>
          <p:spPr bwMode="auto">
            <a:xfrm>
              <a:off x="3228053" y="2704699"/>
              <a:ext cx="1334644" cy="1790299"/>
            </a:xfrm>
            <a:custGeom>
              <a:avLst/>
              <a:gdLst>
                <a:gd name="T0" fmla="*/ 93 w 723"/>
                <a:gd name="T1" fmla="*/ 416 h 970"/>
                <a:gd name="T2" fmla="*/ 217 w 723"/>
                <a:gd name="T3" fmla="*/ 877 h 970"/>
                <a:gd name="T4" fmla="*/ 678 w 723"/>
                <a:gd name="T5" fmla="*/ 753 h 970"/>
                <a:gd name="T6" fmla="*/ 723 w 723"/>
                <a:gd name="T7" fmla="*/ 582 h 970"/>
                <a:gd name="T8" fmla="*/ 723 w 723"/>
                <a:gd name="T9" fmla="*/ 582 h 970"/>
                <a:gd name="T10" fmla="*/ 723 w 723"/>
                <a:gd name="T11" fmla="*/ 0 h 970"/>
                <a:gd name="T12" fmla="*/ 219 w 723"/>
                <a:gd name="T13" fmla="*/ 291 h 970"/>
                <a:gd name="T14" fmla="*/ 219 w 723"/>
                <a:gd name="T15" fmla="*/ 291 h 970"/>
                <a:gd name="T16" fmla="*/ 93 w 723"/>
                <a:gd name="T17" fmla="*/ 416 h 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3" h="970">
                  <a:moveTo>
                    <a:pt x="93" y="416"/>
                  </a:moveTo>
                  <a:cubicBezTo>
                    <a:pt x="0" y="577"/>
                    <a:pt x="55" y="784"/>
                    <a:pt x="217" y="877"/>
                  </a:cubicBezTo>
                  <a:cubicBezTo>
                    <a:pt x="378" y="970"/>
                    <a:pt x="585" y="915"/>
                    <a:pt x="678" y="753"/>
                  </a:cubicBezTo>
                  <a:cubicBezTo>
                    <a:pt x="709" y="699"/>
                    <a:pt x="723" y="640"/>
                    <a:pt x="723" y="582"/>
                  </a:cubicBezTo>
                  <a:cubicBezTo>
                    <a:pt x="723" y="582"/>
                    <a:pt x="723" y="582"/>
                    <a:pt x="723" y="582"/>
                  </a:cubicBezTo>
                  <a:cubicBezTo>
                    <a:pt x="723" y="0"/>
                    <a:pt x="723" y="0"/>
                    <a:pt x="723" y="0"/>
                  </a:cubicBezTo>
                  <a:cubicBezTo>
                    <a:pt x="219" y="291"/>
                    <a:pt x="219" y="291"/>
                    <a:pt x="219" y="291"/>
                  </a:cubicBezTo>
                  <a:cubicBezTo>
                    <a:pt x="219" y="291"/>
                    <a:pt x="219" y="291"/>
                    <a:pt x="219" y="291"/>
                  </a:cubicBezTo>
                  <a:cubicBezTo>
                    <a:pt x="168" y="320"/>
                    <a:pt x="124" y="362"/>
                    <a:pt x="93" y="416"/>
                  </a:cubicBez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15" name="文本框 49"/>
            <p:cNvSpPr txBox="1"/>
            <p:nvPr/>
          </p:nvSpPr>
          <p:spPr>
            <a:xfrm>
              <a:off x="4078119" y="2931790"/>
              <a:ext cx="361203" cy="282770"/>
            </a:xfrm>
            <a:prstGeom prst="rect">
              <a:avLst/>
            </a:prstGeom>
            <a:noFill/>
          </p:spPr>
          <p:txBody>
            <a:bodyPr wrap="none" lIns="68580" tIns="34290" rIns="68580" bIns="34290" rtlCol="0">
              <a:spAutoFit/>
            </a:bodyPr>
            <a:lstStyle>
              <a:defPPr>
                <a:defRPr lang="zh-CN"/>
              </a:defPPr>
              <a:lvl1pPr>
                <a:defRPr sz="2000" b="1">
                  <a:solidFill>
                    <a:schemeClr val="bg1">
                      <a:alpha val="44000"/>
                    </a:schemeClr>
                  </a:solidFill>
                  <a:latin typeface="+mj-lt"/>
                  <a:ea typeface="Microsoft YaHei UI" panose="020B0503020204020204" pitchFamily="34" charset="-122"/>
                  <a:cs typeface="Arial" panose="020B0604020202020204" pitchFamily="34" charset="0"/>
                </a:defRPr>
              </a:lvl1pPr>
            </a:lstStyle>
            <a:p>
              <a:r>
                <a:rPr lang="en-US" altLang="zh-CN" dirty="0">
                  <a:ea typeface="微软雅黑" panose="020B0503020204020204" pitchFamily="34" charset="-122"/>
                </a:rPr>
                <a:t>05</a:t>
              </a:r>
              <a:endParaRPr lang="zh-CN" altLang="en-US" dirty="0">
                <a:ea typeface="微软雅黑" panose="020B0503020204020204" pitchFamily="34" charset="-122"/>
              </a:endParaRPr>
            </a:p>
          </p:txBody>
        </p:sp>
      </p:grpSp>
      <p:grpSp>
        <p:nvGrpSpPr>
          <p:cNvPr id="33" name="组合 32"/>
          <p:cNvGrpSpPr/>
          <p:nvPr/>
        </p:nvGrpSpPr>
        <p:grpSpPr>
          <a:xfrm>
            <a:off x="4304304" y="1404941"/>
            <a:ext cx="1779294" cy="2387065"/>
            <a:chOff x="3228053" y="914400"/>
            <a:chExt cx="1334644" cy="1790299"/>
          </a:xfrm>
        </p:grpSpPr>
        <p:sp>
          <p:nvSpPr>
            <p:cNvPr id="12" name="Freeform 15"/>
            <p:cNvSpPr/>
            <p:nvPr/>
          </p:nvSpPr>
          <p:spPr bwMode="auto">
            <a:xfrm>
              <a:off x="3228053" y="914400"/>
              <a:ext cx="1334644" cy="1790299"/>
            </a:xfrm>
            <a:custGeom>
              <a:avLst/>
              <a:gdLst>
                <a:gd name="T0" fmla="*/ 678 w 723"/>
                <a:gd name="T1" fmla="*/ 216 h 970"/>
                <a:gd name="T2" fmla="*/ 217 w 723"/>
                <a:gd name="T3" fmla="*/ 93 h 970"/>
                <a:gd name="T4" fmla="*/ 93 w 723"/>
                <a:gd name="T5" fmla="*/ 554 h 970"/>
                <a:gd name="T6" fmla="*/ 219 w 723"/>
                <a:gd name="T7" fmla="*/ 679 h 970"/>
                <a:gd name="T8" fmla="*/ 219 w 723"/>
                <a:gd name="T9" fmla="*/ 679 h 970"/>
                <a:gd name="T10" fmla="*/ 723 w 723"/>
                <a:gd name="T11" fmla="*/ 970 h 970"/>
                <a:gd name="T12" fmla="*/ 723 w 723"/>
                <a:gd name="T13" fmla="*/ 388 h 970"/>
                <a:gd name="T14" fmla="*/ 723 w 723"/>
                <a:gd name="T15" fmla="*/ 388 h 970"/>
                <a:gd name="T16" fmla="*/ 678 w 723"/>
                <a:gd name="T17" fmla="*/ 216 h 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3" h="970">
                  <a:moveTo>
                    <a:pt x="678" y="216"/>
                  </a:moveTo>
                  <a:cubicBezTo>
                    <a:pt x="585" y="55"/>
                    <a:pt x="378" y="0"/>
                    <a:pt x="217" y="93"/>
                  </a:cubicBezTo>
                  <a:cubicBezTo>
                    <a:pt x="55" y="186"/>
                    <a:pt x="0" y="393"/>
                    <a:pt x="93" y="554"/>
                  </a:cubicBezTo>
                  <a:cubicBezTo>
                    <a:pt x="124" y="608"/>
                    <a:pt x="168" y="650"/>
                    <a:pt x="219" y="679"/>
                  </a:cubicBezTo>
                  <a:cubicBezTo>
                    <a:pt x="219" y="679"/>
                    <a:pt x="219" y="679"/>
                    <a:pt x="219" y="679"/>
                  </a:cubicBezTo>
                  <a:cubicBezTo>
                    <a:pt x="723" y="970"/>
                    <a:pt x="723" y="970"/>
                    <a:pt x="723" y="970"/>
                  </a:cubicBezTo>
                  <a:cubicBezTo>
                    <a:pt x="723" y="388"/>
                    <a:pt x="723" y="388"/>
                    <a:pt x="723" y="388"/>
                  </a:cubicBezTo>
                  <a:cubicBezTo>
                    <a:pt x="723" y="388"/>
                    <a:pt x="723" y="388"/>
                    <a:pt x="723" y="388"/>
                  </a:cubicBezTo>
                  <a:cubicBezTo>
                    <a:pt x="723" y="329"/>
                    <a:pt x="709" y="270"/>
                    <a:pt x="678" y="216"/>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16" name="文本框 59"/>
            <p:cNvSpPr txBox="1"/>
            <p:nvPr/>
          </p:nvSpPr>
          <p:spPr>
            <a:xfrm>
              <a:off x="4078119" y="2035404"/>
              <a:ext cx="450182" cy="363561"/>
            </a:xfrm>
            <a:prstGeom prst="rect">
              <a:avLst/>
            </a:prstGeom>
            <a:noFill/>
          </p:spPr>
          <p:txBody>
            <a:bodyPr wrap="none" lIns="68580" tIns="34290" rIns="68580" bIns="34290" rtlCol="0">
              <a:spAutoFit/>
            </a:bodyPr>
            <a:lstStyle>
              <a:defPPr>
                <a:defRPr lang="zh-CN"/>
              </a:defPPr>
              <a:lvl1pPr>
                <a:defRPr sz="2400" b="1">
                  <a:solidFill>
                    <a:schemeClr val="bg1">
                      <a:alpha val="44000"/>
                    </a:schemeClr>
                  </a:solidFill>
                  <a:latin typeface="+mj-lt"/>
                  <a:ea typeface="Microsoft YaHei UI" panose="020B0503020204020204" pitchFamily="34" charset="-122"/>
                  <a:cs typeface="Arial" panose="020B0604020202020204" pitchFamily="34" charset="0"/>
                </a:defRPr>
              </a:lvl1pPr>
            </a:lstStyle>
            <a:p>
              <a:r>
                <a:rPr lang="en-US" altLang="zh-CN" sz="2700" dirty="0">
                  <a:ea typeface="微软雅黑" panose="020B0503020204020204" pitchFamily="34" charset="-122"/>
                </a:rPr>
                <a:t>01</a:t>
              </a:r>
              <a:endParaRPr lang="zh-CN" altLang="en-US" sz="2700" dirty="0">
                <a:ea typeface="微软雅黑" panose="020B0503020204020204" pitchFamily="34" charset="-122"/>
              </a:endParaRPr>
            </a:p>
          </p:txBody>
        </p:sp>
      </p:grpSp>
      <p:grpSp>
        <p:nvGrpSpPr>
          <p:cNvPr id="6" name="组合 5"/>
          <p:cNvGrpSpPr/>
          <p:nvPr/>
        </p:nvGrpSpPr>
        <p:grpSpPr>
          <a:xfrm>
            <a:off x="3590695" y="2959529"/>
            <a:ext cx="2492902" cy="1661801"/>
            <a:chOff x="2692776" y="2080341"/>
            <a:chExt cx="1869920" cy="1246351"/>
          </a:xfrm>
        </p:grpSpPr>
        <p:sp>
          <p:nvSpPr>
            <p:cNvPr id="11" name="Freeform 14"/>
            <p:cNvSpPr/>
            <p:nvPr/>
          </p:nvSpPr>
          <p:spPr bwMode="auto">
            <a:xfrm>
              <a:off x="2692776" y="2080341"/>
              <a:ext cx="1869920" cy="1246351"/>
            </a:xfrm>
            <a:custGeom>
              <a:avLst/>
              <a:gdLst>
                <a:gd name="T0" fmla="*/ 338 w 1013"/>
                <a:gd name="T1" fmla="*/ 0 h 675"/>
                <a:gd name="T2" fmla="*/ 0 w 1013"/>
                <a:gd name="T3" fmla="*/ 338 h 675"/>
                <a:gd name="T4" fmla="*/ 338 w 1013"/>
                <a:gd name="T5" fmla="*/ 675 h 675"/>
                <a:gd name="T6" fmla="*/ 509 w 1013"/>
                <a:gd name="T7" fmla="*/ 629 h 675"/>
                <a:gd name="T8" fmla="*/ 509 w 1013"/>
                <a:gd name="T9" fmla="*/ 629 h 675"/>
                <a:gd name="T10" fmla="*/ 1013 w 1013"/>
                <a:gd name="T11" fmla="*/ 338 h 675"/>
                <a:gd name="T12" fmla="*/ 509 w 1013"/>
                <a:gd name="T13" fmla="*/ 47 h 675"/>
                <a:gd name="T14" fmla="*/ 509 w 1013"/>
                <a:gd name="T15" fmla="*/ 47 h 675"/>
                <a:gd name="T16" fmla="*/ 338 w 1013"/>
                <a:gd name="T17" fmla="*/ 0 h 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3" h="675">
                  <a:moveTo>
                    <a:pt x="338" y="0"/>
                  </a:moveTo>
                  <a:cubicBezTo>
                    <a:pt x="152" y="0"/>
                    <a:pt x="0" y="151"/>
                    <a:pt x="0" y="338"/>
                  </a:cubicBezTo>
                  <a:cubicBezTo>
                    <a:pt x="0" y="524"/>
                    <a:pt x="152" y="675"/>
                    <a:pt x="338" y="675"/>
                  </a:cubicBezTo>
                  <a:cubicBezTo>
                    <a:pt x="400" y="675"/>
                    <a:pt x="459" y="658"/>
                    <a:pt x="509" y="629"/>
                  </a:cubicBezTo>
                  <a:cubicBezTo>
                    <a:pt x="509" y="629"/>
                    <a:pt x="509" y="629"/>
                    <a:pt x="509" y="629"/>
                  </a:cubicBezTo>
                  <a:cubicBezTo>
                    <a:pt x="1013" y="338"/>
                    <a:pt x="1013" y="338"/>
                    <a:pt x="1013" y="338"/>
                  </a:cubicBezTo>
                  <a:cubicBezTo>
                    <a:pt x="509" y="47"/>
                    <a:pt x="509" y="47"/>
                    <a:pt x="509" y="47"/>
                  </a:cubicBezTo>
                  <a:cubicBezTo>
                    <a:pt x="509" y="47"/>
                    <a:pt x="509" y="47"/>
                    <a:pt x="509" y="47"/>
                  </a:cubicBezTo>
                  <a:cubicBezTo>
                    <a:pt x="459" y="17"/>
                    <a:pt x="400" y="0"/>
                    <a:pt x="33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61"/>
            <p:cNvSpPr txBox="1"/>
            <p:nvPr/>
          </p:nvSpPr>
          <p:spPr>
            <a:xfrm>
              <a:off x="3798355" y="2499742"/>
              <a:ext cx="361204" cy="282770"/>
            </a:xfrm>
            <a:prstGeom prst="rect">
              <a:avLst/>
            </a:prstGeom>
            <a:noFill/>
          </p:spPr>
          <p:txBody>
            <a:bodyPr wrap="none" lIns="68580" tIns="34290" rIns="68580" bIns="34290" rtlCol="0">
              <a:spAutoFit/>
            </a:bodyPr>
            <a:lstStyle>
              <a:defPPr>
                <a:defRPr lang="zh-CN"/>
              </a:defPPr>
              <a:lvl1pPr>
                <a:defRPr sz="2000" b="1">
                  <a:solidFill>
                    <a:schemeClr val="bg1">
                      <a:alpha val="44000"/>
                    </a:schemeClr>
                  </a:solidFill>
                  <a:latin typeface="+mj-lt"/>
                  <a:ea typeface="Microsoft YaHei UI" panose="020B0503020204020204" pitchFamily="34" charset="-122"/>
                  <a:cs typeface="Arial" panose="020B0604020202020204" pitchFamily="34" charset="0"/>
                </a:defRPr>
              </a:lvl1pPr>
            </a:lstStyle>
            <a:p>
              <a:r>
                <a:rPr lang="en-US" altLang="zh-CN" dirty="0">
                  <a:ea typeface="微软雅黑" panose="020B0503020204020204" pitchFamily="34" charset="-122"/>
                </a:rPr>
                <a:t>06</a:t>
              </a:r>
              <a:endParaRPr lang="zh-CN" altLang="en-US" dirty="0">
                <a:ea typeface="微软雅黑" panose="020B0503020204020204" pitchFamily="34" charset="-122"/>
              </a:endParaRPr>
            </a:p>
          </p:txBody>
        </p:sp>
      </p:grpSp>
      <p:grpSp>
        <p:nvGrpSpPr>
          <p:cNvPr id="35" name="组合 34"/>
          <p:cNvGrpSpPr/>
          <p:nvPr/>
        </p:nvGrpSpPr>
        <p:grpSpPr>
          <a:xfrm>
            <a:off x="6083597" y="2959529"/>
            <a:ext cx="2492902" cy="1661801"/>
            <a:chOff x="4562696" y="2080341"/>
            <a:chExt cx="1869920" cy="1246351"/>
          </a:xfrm>
        </p:grpSpPr>
        <p:sp>
          <p:nvSpPr>
            <p:cNvPr id="9" name="Freeform 12"/>
            <p:cNvSpPr/>
            <p:nvPr/>
          </p:nvSpPr>
          <p:spPr bwMode="auto">
            <a:xfrm>
              <a:off x="4562696" y="2080341"/>
              <a:ext cx="1869920" cy="1246351"/>
            </a:xfrm>
            <a:custGeom>
              <a:avLst/>
              <a:gdLst>
                <a:gd name="T0" fmla="*/ 675 w 1013"/>
                <a:gd name="T1" fmla="*/ 675 h 675"/>
                <a:gd name="T2" fmla="*/ 1013 w 1013"/>
                <a:gd name="T3" fmla="*/ 338 h 675"/>
                <a:gd name="T4" fmla="*/ 675 w 1013"/>
                <a:gd name="T5" fmla="*/ 0 h 675"/>
                <a:gd name="T6" fmla="*/ 504 w 1013"/>
                <a:gd name="T7" fmla="*/ 47 h 675"/>
                <a:gd name="T8" fmla="*/ 504 w 1013"/>
                <a:gd name="T9" fmla="*/ 47 h 675"/>
                <a:gd name="T10" fmla="*/ 0 w 1013"/>
                <a:gd name="T11" fmla="*/ 338 h 675"/>
                <a:gd name="T12" fmla="*/ 504 w 1013"/>
                <a:gd name="T13" fmla="*/ 629 h 675"/>
                <a:gd name="T14" fmla="*/ 504 w 1013"/>
                <a:gd name="T15" fmla="*/ 629 h 675"/>
                <a:gd name="T16" fmla="*/ 675 w 1013"/>
                <a:gd name="T17" fmla="*/ 675 h 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3" h="675">
                  <a:moveTo>
                    <a:pt x="675" y="675"/>
                  </a:moveTo>
                  <a:cubicBezTo>
                    <a:pt x="861" y="675"/>
                    <a:pt x="1013" y="524"/>
                    <a:pt x="1013" y="338"/>
                  </a:cubicBezTo>
                  <a:cubicBezTo>
                    <a:pt x="1013" y="151"/>
                    <a:pt x="861" y="0"/>
                    <a:pt x="675" y="0"/>
                  </a:cubicBezTo>
                  <a:cubicBezTo>
                    <a:pt x="613" y="0"/>
                    <a:pt x="554" y="17"/>
                    <a:pt x="504" y="47"/>
                  </a:cubicBezTo>
                  <a:cubicBezTo>
                    <a:pt x="504" y="47"/>
                    <a:pt x="504" y="47"/>
                    <a:pt x="504" y="47"/>
                  </a:cubicBezTo>
                  <a:cubicBezTo>
                    <a:pt x="0" y="338"/>
                    <a:pt x="0" y="338"/>
                    <a:pt x="0" y="338"/>
                  </a:cubicBezTo>
                  <a:cubicBezTo>
                    <a:pt x="504" y="629"/>
                    <a:pt x="504" y="629"/>
                    <a:pt x="504" y="629"/>
                  </a:cubicBezTo>
                  <a:cubicBezTo>
                    <a:pt x="504" y="629"/>
                    <a:pt x="504" y="629"/>
                    <a:pt x="504" y="629"/>
                  </a:cubicBezTo>
                  <a:cubicBezTo>
                    <a:pt x="554" y="658"/>
                    <a:pt x="613" y="675"/>
                    <a:pt x="675" y="675"/>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18" name="文本框 62"/>
            <p:cNvSpPr txBox="1"/>
            <p:nvPr/>
          </p:nvSpPr>
          <p:spPr>
            <a:xfrm>
              <a:off x="4857764" y="2499742"/>
              <a:ext cx="361204" cy="282770"/>
            </a:xfrm>
            <a:prstGeom prst="rect">
              <a:avLst/>
            </a:prstGeom>
            <a:noFill/>
          </p:spPr>
          <p:txBody>
            <a:bodyPr wrap="none" lIns="68580" tIns="34290" rIns="68580" bIns="34290" rtlCol="0">
              <a:spAutoFit/>
            </a:bodyPr>
            <a:lstStyle>
              <a:defPPr>
                <a:defRPr lang="zh-CN"/>
              </a:defPPr>
              <a:lvl1pPr>
                <a:defRPr sz="2000" b="1">
                  <a:solidFill>
                    <a:schemeClr val="bg1">
                      <a:alpha val="44000"/>
                    </a:schemeClr>
                  </a:solidFill>
                  <a:latin typeface="+mj-lt"/>
                  <a:ea typeface="Microsoft YaHei UI" panose="020B0503020204020204" pitchFamily="34" charset="-122"/>
                  <a:cs typeface="Arial" panose="020B0604020202020204" pitchFamily="34" charset="0"/>
                </a:defRPr>
              </a:lvl1pPr>
            </a:lstStyle>
            <a:p>
              <a:r>
                <a:rPr lang="en-US" altLang="zh-CN" dirty="0">
                  <a:ea typeface="微软雅黑" panose="020B0503020204020204" pitchFamily="34" charset="-122"/>
                </a:rPr>
                <a:t>03</a:t>
              </a:r>
              <a:endParaRPr lang="zh-CN" altLang="en-US" dirty="0">
                <a:ea typeface="微软雅黑" panose="020B0503020204020204" pitchFamily="34" charset="-122"/>
              </a:endParaRPr>
            </a:p>
          </p:txBody>
        </p:sp>
      </p:grpSp>
      <p:sp>
        <p:nvSpPr>
          <p:cNvPr id="19" name="Freeform 910"/>
          <p:cNvSpPr/>
          <p:nvPr/>
        </p:nvSpPr>
        <p:spPr bwMode="auto">
          <a:xfrm>
            <a:off x="5081255" y="1746300"/>
            <a:ext cx="330504" cy="333533"/>
          </a:xfrm>
          <a:custGeom>
            <a:avLst/>
            <a:gdLst>
              <a:gd name="T0" fmla="*/ 140 w 280"/>
              <a:gd name="T1" fmla="*/ 0 h 283"/>
              <a:gd name="T2" fmla="*/ 0 w 280"/>
              <a:gd name="T3" fmla="*/ 122 h 283"/>
              <a:gd name="T4" fmla="*/ 34 w 280"/>
              <a:gd name="T5" fmla="*/ 104 h 283"/>
              <a:gd name="T6" fmla="*/ 70 w 280"/>
              <a:gd name="T7" fmla="*/ 124 h 283"/>
              <a:gd name="T8" fmla="*/ 105 w 280"/>
              <a:gd name="T9" fmla="*/ 104 h 283"/>
              <a:gd name="T10" fmla="*/ 135 w 280"/>
              <a:gd name="T11" fmla="*/ 117 h 283"/>
              <a:gd name="T12" fmla="*/ 135 w 280"/>
              <a:gd name="T13" fmla="*/ 194 h 283"/>
              <a:gd name="T14" fmla="*/ 129 w 280"/>
              <a:gd name="T15" fmla="*/ 194 h 283"/>
              <a:gd name="T16" fmla="*/ 129 w 280"/>
              <a:gd name="T17" fmla="*/ 222 h 283"/>
              <a:gd name="T18" fmla="*/ 129 w 280"/>
              <a:gd name="T19" fmla="*/ 250 h 283"/>
              <a:gd name="T20" fmla="*/ 127 w 280"/>
              <a:gd name="T21" fmla="*/ 259 h 283"/>
              <a:gd name="T22" fmla="*/ 117 w 280"/>
              <a:gd name="T23" fmla="*/ 264 h 283"/>
              <a:gd name="T24" fmla="*/ 113 w 280"/>
              <a:gd name="T25" fmla="*/ 264 h 283"/>
              <a:gd name="T26" fmla="*/ 107 w 280"/>
              <a:gd name="T27" fmla="*/ 261 h 283"/>
              <a:gd name="T28" fmla="*/ 105 w 280"/>
              <a:gd name="T29" fmla="*/ 257 h 283"/>
              <a:gd name="T30" fmla="*/ 104 w 280"/>
              <a:gd name="T31" fmla="*/ 251 h 283"/>
              <a:gd name="T32" fmla="*/ 101 w 280"/>
              <a:gd name="T33" fmla="*/ 244 h 283"/>
              <a:gd name="T34" fmla="*/ 93 w 280"/>
              <a:gd name="T35" fmla="*/ 240 h 283"/>
              <a:gd name="T36" fmla="*/ 86 w 280"/>
              <a:gd name="T37" fmla="*/ 243 h 283"/>
              <a:gd name="T38" fmla="*/ 83 w 280"/>
              <a:gd name="T39" fmla="*/ 251 h 283"/>
              <a:gd name="T40" fmla="*/ 85 w 280"/>
              <a:gd name="T41" fmla="*/ 264 h 283"/>
              <a:gd name="T42" fmla="*/ 91 w 280"/>
              <a:gd name="T43" fmla="*/ 274 h 283"/>
              <a:gd name="T44" fmla="*/ 107 w 280"/>
              <a:gd name="T45" fmla="*/ 282 h 283"/>
              <a:gd name="T46" fmla="*/ 117 w 280"/>
              <a:gd name="T47" fmla="*/ 283 h 283"/>
              <a:gd name="T48" fmla="*/ 117 w 280"/>
              <a:gd name="T49" fmla="*/ 283 h 283"/>
              <a:gd name="T50" fmla="*/ 117 w 280"/>
              <a:gd name="T51" fmla="*/ 283 h 283"/>
              <a:gd name="T52" fmla="*/ 117 w 280"/>
              <a:gd name="T53" fmla="*/ 283 h 283"/>
              <a:gd name="T54" fmla="*/ 117 w 280"/>
              <a:gd name="T55" fmla="*/ 283 h 283"/>
              <a:gd name="T56" fmla="*/ 117 w 280"/>
              <a:gd name="T57" fmla="*/ 283 h 283"/>
              <a:gd name="T58" fmla="*/ 117 w 280"/>
              <a:gd name="T59" fmla="*/ 283 h 283"/>
              <a:gd name="T60" fmla="*/ 117 w 280"/>
              <a:gd name="T61" fmla="*/ 283 h 283"/>
              <a:gd name="T62" fmla="*/ 143 w 280"/>
              <a:gd name="T63" fmla="*/ 272 h 283"/>
              <a:gd name="T64" fmla="*/ 151 w 280"/>
              <a:gd name="T65" fmla="*/ 250 h 283"/>
              <a:gd name="T66" fmla="*/ 151 w 280"/>
              <a:gd name="T67" fmla="*/ 250 h 283"/>
              <a:gd name="T68" fmla="*/ 151 w 280"/>
              <a:gd name="T69" fmla="*/ 250 h 283"/>
              <a:gd name="T70" fmla="*/ 151 w 280"/>
              <a:gd name="T71" fmla="*/ 222 h 283"/>
              <a:gd name="T72" fmla="*/ 151 w 280"/>
              <a:gd name="T73" fmla="*/ 194 h 283"/>
              <a:gd name="T74" fmla="*/ 145 w 280"/>
              <a:gd name="T75" fmla="*/ 194 h 283"/>
              <a:gd name="T76" fmla="*/ 145 w 280"/>
              <a:gd name="T77" fmla="*/ 117 h 283"/>
              <a:gd name="T78" fmla="*/ 175 w 280"/>
              <a:gd name="T79" fmla="*/ 105 h 283"/>
              <a:gd name="T80" fmla="*/ 210 w 280"/>
              <a:gd name="T81" fmla="*/ 124 h 283"/>
              <a:gd name="T82" fmla="*/ 246 w 280"/>
              <a:gd name="T83" fmla="*/ 105 h 283"/>
              <a:gd name="T84" fmla="*/ 280 w 280"/>
              <a:gd name="T85" fmla="*/ 123 h 283"/>
              <a:gd name="T86" fmla="*/ 140 w 280"/>
              <a:gd name="T8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0" h="283">
                <a:moveTo>
                  <a:pt x="140" y="0"/>
                </a:moveTo>
                <a:cubicBezTo>
                  <a:pt x="68" y="0"/>
                  <a:pt x="9" y="54"/>
                  <a:pt x="0" y="122"/>
                </a:cubicBezTo>
                <a:cubicBezTo>
                  <a:pt x="7" y="112"/>
                  <a:pt x="20" y="104"/>
                  <a:pt x="34" y="104"/>
                </a:cubicBezTo>
                <a:cubicBezTo>
                  <a:pt x="50" y="104"/>
                  <a:pt x="63" y="112"/>
                  <a:pt x="70" y="124"/>
                </a:cubicBezTo>
                <a:cubicBezTo>
                  <a:pt x="76" y="113"/>
                  <a:pt x="89" y="104"/>
                  <a:pt x="105" y="104"/>
                </a:cubicBezTo>
                <a:cubicBezTo>
                  <a:pt x="117" y="104"/>
                  <a:pt x="128" y="110"/>
                  <a:pt x="135" y="117"/>
                </a:cubicBezTo>
                <a:cubicBezTo>
                  <a:pt x="135" y="194"/>
                  <a:pt x="135" y="194"/>
                  <a:pt x="135" y="194"/>
                </a:cubicBezTo>
                <a:cubicBezTo>
                  <a:pt x="129" y="194"/>
                  <a:pt x="129" y="194"/>
                  <a:pt x="129" y="194"/>
                </a:cubicBezTo>
                <a:cubicBezTo>
                  <a:pt x="129" y="194"/>
                  <a:pt x="129" y="208"/>
                  <a:pt x="129" y="222"/>
                </a:cubicBezTo>
                <a:cubicBezTo>
                  <a:pt x="129" y="236"/>
                  <a:pt x="129" y="250"/>
                  <a:pt x="129" y="250"/>
                </a:cubicBezTo>
                <a:cubicBezTo>
                  <a:pt x="129" y="252"/>
                  <a:pt x="129" y="256"/>
                  <a:pt x="127" y="259"/>
                </a:cubicBezTo>
                <a:cubicBezTo>
                  <a:pt x="125" y="262"/>
                  <a:pt x="122" y="264"/>
                  <a:pt x="117" y="264"/>
                </a:cubicBezTo>
                <a:cubicBezTo>
                  <a:pt x="116" y="264"/>
                  <a:pt x="115" y="264"/>
                  <a:pt x="113" y="264"/>
                </a:cubicBezTo>
                <a:cubicBezTo>
                  <a:pt x="111" y="263"/>
                  <a:pt x="109" y="262"/>
                  <a:pt x="107" y="261"/>
                </a:cubicBezTo>
                <a:cubicBezTo>
                  <a:pt x="106" y="259"/>
                  <a:pt x="106" y="258"/>
                  <a:pt x="105" y="257"/>
                </a:cubicBezTo>
                <a:cubicBezTo>
                  <a:pt x="104" y="255"/>
                  <a:pt x="104" y="253"/>
                  <a:pt x="104" y="251"/>
                </a:cubicBezTo>
                <a:cubicBezTo>
                  <a:pt x="104" y="248"/>
                  <a:pt x="103" y="245"/>
                  <a:pt x="101" y="244"/>
                </a:cubicBezTo>
                <a:cubicBezTo>
                  <a:pt x="99" y="242"/>
                  <a:pt x="96" y="240"/>
                  <a:pt x="93" y="240"/>
                </a:cubicBezTo>
                <a:cubicBezTo>
                  <a:pt x="90" y="240"/>
                  <a:pt x="88" y="242"/>
                  <a:pt x="86" y="243"/>
                </a:cubicBezTo>
                <a:cubicBezTo>
                  <a:pt x="84" y="245"/>
                  <a:pt x="83" y="248"/>
                  <a:pt x="83" y="251"/>
                </a:cubicBezTo>
                <a:cubicBezTo>
                  <a:pt x="83" y="256"/>
                  <a:pt x="83" y="260"/>
                  <a:pt x="85" y="264"/>
                </a:cubicBezTo>
                <a:cubicBezTo>
                  <a:pt x="86" y="267"/>
                  <a:pt x="88" y="271"/>
                  <a:pt x="91" y="274"/>
                </a:cubicBezTo>
                <a:cubicBezTo>
                  <a:pt x="96" y="278"/>
                  <a:pt x="102" y="281"/>
                  <a:pt x="107" y="282"/>
                </a:cubicBezTo>
                <a:cubicBezTo>
                  <a:pt x="112" y="283"/>
                  <a:pt x="116"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29" y="283"/>
                  <a:pt x="137" y="278"/>
                  <a:pt x="143" y="272"/>
                </a:cubicBezTo>
                <a:cubicBezTo>
                  <a:pt x="148" y="265"/>
                  <a:pt x="150" y="257"/>
                  <a:pt x="151" y="250"/>
                </a:cubicBezTo>
                <a:cubicBezTo>
                  <a:pt x="151" y="250"/>
                  <a:pt x="151" y="250"/>
                  <a:pt x="151" y="250"/>
                </a:cubicBezTo>
                <a:cubicBezTo>
                  <a:pt x="151" y="250"/>
                  <a:pt x="151" y="250"/>
                  <a:pt x="151" y="250"/>
                </a:cubicBezTo>
                <a:cubicBezTo>
                  <a:pt x="151" y="222"/>
                  <a:pt x="151" y="222"/>
                  <a:pt x="151" y="222"/>
                </a:cubicBezTo>
                <a:cubicBezTo>
                  <a:pt x="151" y="194"/>
                  <a:pt x="151" y="194"/>
                  <a:pt x="151" y="194"/>
                </a:cubicBezTo>
                <a:cubicBezTo>
                  <a:pt x="145" y="194"/>
                  <a:pt x="145" y="194"/>
                  <a:pt x="145" y="194"/>
                </a:cubicBezTo>
                <a:cubicBezTo>
                  <a:pt x="145" y="117"/>
                  <a:pt x="145" y="117"/>
                  <a:pt x="145" y="117"/>
                </a:cubicBezTo>
                <a:cubicBezTo>
                  <a:pt x="152" y="109"/>
                  <a:pt x="163" y="104"/>
                  <a:pt x="175" y="105"/>
                </a:cubicBezTo>
                <a:cubicBezTo>
                  <a:pt x="191" y="105"/>
                  <a:pt x="204" y="113"/>
                  <a:pt x="210" y="124"/>
                </a:cubicBezTo>
                <a:cubicBezTo>
                  <a:pt x="217" y="113"/>
                  <a:pt x="230" y="105"/>
                  <a:pt x="246" y="105"/>
                </a:cubicBezTo>
                <a:cubicBezTo>
                  <a:pt x="260" y="105"/>
                  <a:pt x="273" y="112"/>
                  <a:pt x="280" y="123"/>
                </a:cubicBezTo>
                <a:cubicBezTo>
                  <a:pt x="271" y="54"/>
                  <a:pt x="212" y="0"/>
                  <a:pt x="140" y="0"/>
                </a:cubicBezTo>
                <a:close/>
              </a:path>
            </a:pathLst>
          </a:custGeom>
          <a:solidFill>
            <a:schemeClr val="bg1"/>
          </a:solidFill>
          <a:ln>
            <a:noFill/>
          </a:ln>
        </p:spPr>
        <p:txBody>
          <a:bodyPr vert="horz" wrap="square" lIns="91431" tIns="45715" rIns="91431" bIns="45715" numCol="1" anchor="t" anchorCtr="0" compatLnSpc="1"/>
          <a:lstStyle/>
          <a:p>
            <a:endParaRPr lang="zh-CN" altLang="en-US"/>
          </a:p>
        </p:txBody>
      </p:sp>
      <p:sp>
        <p:nvSpPr>
          <p:cNvPr id="20" name="Freeform 307"/>
          <p:cNvSpPr>
            <a:spLocks noChangeAspect="1" noEditPoints="1"/>
          </p:cNvSpPr>
          <p:nvPr/>
        </p:nvSpPr>
        <p:spPr bwMode="auto">
          <a:xfrm>
            <a:off x="3837265" y="3621187"/>
            <a:ext cx="251914" cy="368069"/>
          </a:xfrm>
          <a:custGeom>
            <a:avLst/>
            <a:gdLst>
              <a:gd name="T0" fmla="*/ 151 w 243"/>
              <a:gd name="T1" fmla="*/ 4 h 354"/>
              <a:gd name="T2" fmla="*/ 236 w 243"/>
              <a:gd name="T3" fmla="*/ 91 h 354"/>
              <a:gd name="T4" fmla="*/ 212 w 243"/>
              <a:gd name="T5" fmla="*/ 202 h 354"/>
              <a:gd name="T6" fmla="*/ 201 w 243"/>
              <a:gd name="T7" fmla="*/ 243 h 354"/>
              <a:gd name="T8" fmla="*/ 199 w 243"/>
              <a:gd name="T9" fmla="*/ 276 h 354"/>
              <a:gd name="T10" fmla="*/ 183 w 243"/>
              <a:gd name="T11" fmla="*/ 322 h 354"/>
              <a:gd name="T12" fmla="*/ 143 w 243"/>
              <a:gd name="T13" fmla="*/ 354 h 354"/>
              <a:gd name="T14" fmla="*/ 63 w 243"/>
              <a:gd name="T15" fmla="*/ 328 h 354"/>
              <a:gd name="T16" fmla="*/ 43 w 243"/>
              <a:gd name="T17" fmla="*/ 281 h 354"/>
              <a:gd name="T18" fmla="*/ 43 w 243"/>
              <a:gd name="T19" fmla="*/ 253 h 354"/>
              <a:gd name="T20" fmla="*/ 39 w 243"/>
              <a:gd name="T21" fmla="*/ 231 h 354"/>
              <a:gd name="T22" fmla="*/ 10 w 243"/>
              <a:gd name="T23" fmla="*/ 163 h 354"/>
              <a:gd name="T24" fmla="*/ 74 w 243"/>
              <a:gd name="T25" fmla="*/ 10 h 354"/>
              <a:gd name="T26" fmla="*/ 114 w 243"/>
              <a:gd name="T27" fmla="*/ 0 h 354"/>
              <a:gd name="T28" fmla="*/ 121 w 243"/>
              <a:gd name="T29" fmla="*/ 245 h 354"/>
              <a:gd name="T30" fmla="*/ 180 w 243"/>
              <a:gd name="T31" fmla="*/ 233 h 354"/>
              <a:gd name="T32" fmla="*/ 205 w 243"/>
              <a:gd name="T33" fmla="*/ 168 h 354"/>
              <a:gd name="T34" fmla="*/ 182 w 243"/>
              <a:gd name="T35" fmla="*/ 44 h 354"/>
              <a:gd name="T36" fmla="*/ 26 w 243"/>
              <a:gd name="T37" fmla="*/ 138 h 354"/>
              <a:gd name="T38" fmla="*/ 62 w 243"/>
              <a:gd name="T39" fmla="*/ 235 h 354"/>
              <a:gd name="T40" fmla="*/ 121 w 243"/>
              <a:gd name="T41" fmla="*/ 245 h 354"/>
              <a:gd name="T42" fmla="*/ 74 w 243"/>
              <a:gd name="T43" fmla="*/ 254 h 354"/>
              <a:gd name="T44" fmla="*/ 74 w 243"/>
              <a:gd name="T45" fmla="*/ 274 h 354"/>
              <a:gd name="T46" fmla="*/ 169 w 243"/>
              <a:gd name="T47" fmla="*/ 274 h 354"/>
              <a:gd name="T48" fmla="*/ 169 w 243"/>
              <a:gd name="T49" fmla="*/ 254 h 354"/>
              <a:gd name="T50" fmla="*/ 121 w 243"/>
              <a:gd name="T51" fmla="*/ 283 h 354"/>
              <a:gd name="T52" fmla="*/ 64 w 243"/>
              <a:gd name="T53" fmla="*/ 289 h 354"/>
              <a:gd name="T54" fmla="*/ 140 w 243"/>
              <a:gd name="T55" fmla="*/ 303 h 354"/>
              <a:gd name="T56" fmla="*/ 178 w 243"/>
              <a:gd name="T57" fmla="*/ 297 h 354"/>
              <a:gd name="T58" fmla="*/ 121 w 243"/>
              <a:gd name="T59" fmla="*/ 283 h 354"/>
              <a:gd name="T60" fmla="*/ 100 w 243"/>
              <a:gd name="T61" fmla="*/ 332 h 354"/>
              <a:gd name="T62" fmla="*/ 159 w 243"/>
              <a:gd name="T63" fmla="*/ 313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3" h="354">
                <a:moveTo>
                  <a:pt x="128" y="0"/>
                </a:moveTo>
                <a:cubicBezTo>
                  <a:pt x="136" y="1"/>
                  <a:pt x="144" y="2"/>
                  <a:pt x="151" y="4"/>
                </a:cubicBezTo>
                <a:cubicBezTo>
                  <a:pt x="172" y="9"/>
                  <a:pt x="190" y="20"/>
                  <a:pt x="205" y="35"/>
                </a:cubicBezTo>
                <a:cubicBezTo>
                  <a:pt x="221" y="51"/>
                  <a:pt x="231" y="69"/>
                  <a:pt x="236" y="91"/>
                </a:cubicBezTo>
                <a:cubicBezTo>
                  <a:pt x="243" y="121"/>
                  <a:pt x="240" y="149"/>
                  <a:pt x="225" y="177"/>
                </a:cubicBezTo>
                <a:cubicBezTo>
                  <a:pt x="221" y="185"/>
                  <a:pt x="216" y="194"/>
                  <a:pt x="212" y="202"/>
                </a:cubicBezTo>
                <a:cubicBezTo>
                  <a:pt x="206" y="214"/>
                  <a:pt x="203" y="226"/>
                  <a:pt x="202" y="238"/>
                </a:cubicBezTo>
                <a:cubicBezTo>
                  <a:pt x="202" y="240"/>
                  <a:pt x="201" y="241"/>
                  <a:pt x="201" y="243"/>
                </a:cubicBezTo>
                <a:cubicBezTo>
                  <a:pt x="200" y="246"/>
                  <a:pt x="200" y="255"/>
                  <a:pt x="200" y="258"/>
                </a:cubicBezTo>
                <a:cubicBezTo>
                  <a:pt x="202" y="264"/>
                  <a:pt x="201" y="270"/>
                  <a:pt x="199" y="276"/>
                </a:cubicBezTo>
                <a:cubicBezTo>
                  <a:pt x="198" y="278"/>
                  <a:pt x="198" y="279"/>
                  <a:pt x="199" y="281"/>
                </a:cubicBezTo>
                <a:cubicBezTo>
                  <a:pt x="205" y="297"/>
                  <a:pt x="198" y="314"/>
                  <a:pt x="183" y="322"/>
                </a:cubicBezTo>
                <a:cubicBezTo>
                  <a:pt x="181" y="322"/>
                  <a:pt x="180" y="324"/>
                  <a:pt x="180" y="325"/>
                </a:cubicBezTo>
                <a:cubicBezTo>
                  <a:pt x="173" y="342"/>
                  <a:pt x="161" y="353"/>
                  <a:pt x="143" y="354"/>
                </a:cubicBezTo>
                <a:cubicBezTo>
                  <a:pt x="127" y="354"/>
                  <a:pt x="111" y="354"/>
                  <a:pt x="96" y="353"/>
                </a:cubicBezTo>
                <a:cubicBezTo>
                  <a:pt x="80" y="352"/>
                  <a:pt x="69" y="342"/>
                  <a:pt x="63" y="328"/>
                </a:cubicBezTo>
                <a:cubicBezTo>
                  <a:pt x="62" y="324"/>
                  <a:pt x="60" y="322"/>
                  <a:pt x="57" y="321"/>
                </a:cubicBezTo>
                <a:cubicBezTo>
                  <a:pt x="43" y="313"/>
                  <a:pt x="37" y="296"/>
                  <a:pt x="43" y="281"/>
                </a:cubicBezTo>
                <a:cubicBezTo>
                  <a:pt x="44" y="279"/>
                  <a:pt x="44" y="278"/>
                  <a:pt x="43" y="276"/>
                </a:cubicBezTo>
                <a:cubicBezTo>
                  <a:pt x="40" y="268"/>
                  <a:pt x="40" y="261"/>
                  <a:pt x="43" y="253"/>
                </a:cubicBezTo>
                <a:cubicBezTo>
                  <a:pt x="43" y="252"/>
                  <a:pt x="43" y="250"/>
                  <a:pt x="43" y="248"/>
                </a:cubicBezTo>
                <a:cubicBezTo>
                  <a:pt x="41" y="242"/>
                  <a:pt x="40" y="237"/>
                  <a:pt x="39" y="231"/>
                </a:cubicBezTo>
                <a:cubicBezTo>
                  <a:pt x="37" y="218"/>
                  <a:pt x="32" y="206"/>
                  <a:pt x="26" y="195"/>
                </a:cubicBezTo>
                <a:cubicBezTo>
                  <a:pt x="21" y="184"/>
                  <a:pt x="15" y="174"/>
                  <a:pt x="10" y="163"/>
                </a:cubicBezTo>
                <a:cubicBezTo>
                  <a:pt x="2" y="143"/>
                  <a:pt x="0" y="121"/>
                  <a:pt x="4" y="100"/>
                </a:cubicBezTo>
                <a:cubicBezTo>
                  <a:pt x="11" y="57"/>
                  <a:pt x="35" y="27"/>
                  <a:pt x="74" y="10"/>
                </a:cubicBezTo>
                <a:cubicBezTo>
                  <a:pt x="86" y="4"/>
                  <a:pt x="98" y="1"/>
                  <a:pt x="111" y="1"/>
                </a:cubicBezTo>
                <a:cubicBezTo>
                  <a:pt x="112" y="0"/>
                  <a:pt x="113" y="0"/>
                  <a:pt x="114" y="0"/>
                </a:cubicBezTo>
                <a:lnTo>
                  <a:pt x="128" y="0"/>
                </a:lnTo>
                <a:close/>
                <a:moveTo>
                  <a:pt x="121" y="245"/>
                </a:moveTo>
                <a:cubicBezTo>
                  <a:pt x="136" y="245"/>
                  <a:pt x="151" y="245"/>
                  <a:pt x="167" y="245"/>
                </a:cubicBezTo>
                <a:cubicBezTo>
                  <a:pt x="176" y="245"/>
                  <a:pt x="179" y="242"/>
                  <a:pt x="180" y="233"/>
                </a:cubicBezTo>
                <a:cubicBezTo>
                  <a:pt x="182" y="223"/>
                  <a:pt x="184" y="213"/>
                  <a:pt x="187" y="203"/>
                </a:cubicBezTo>
                <a:cubicBezTo>
                  <a:pt x="192" y="191"/>
                  <a:pt x="199" y="180"/>
                  <a:pt x="205" y="168"/>
                </a:cubicBezTo>
                <a:cubicBezTo>
                  <a:pt x="212" y="156"/>
                  <a:pt x="216" y="143"/>
                  <a:pt x="217" y="128"/>
                </a:cubicBezTo>
                <a:cubicBezTo>
                  <a:pt x="220" y="94"/>
                  <a:pt x="208" y="66"/>
                  <a:pt x="182" y="44"/>
                </a:cubicBezTo>
                <a:cubicBezTo>
                  <a:pt x="149" y="17"/>
                  <a:pt x="106" y="15"/>
                  <a:pt x="70" y="37"/>
                </a:cubicBezTo>
                <a:cubicBezTo>
                  <a:pt x="35" y="58"/>
                  <a:pt x="19" y="98"/>
                  <a:pt x="26" y="138"/>
                </a:cubicBezTo>
                <a:cubicBezTo>
                  <a:pt x="28" y="152"/>
                  <a:pt x="35" y="165"/>
                  <a:pt x="42" y="177"/>
                </a:cubicBezTo>
                <a:cubicBezTo>
                  <a:pt x="52" y="195"/>
                  <a:pt x="60" y="214"/>
                  <a:pt x="62" y="235"/>
                </a:cubicBezTo>
                <a:cubicBezTo>
                  <a:pt x="62" y="242"/>
                  <a:pt x="66" y="245"/>
                  <a:pt x="73" y="245"/>
                </a:cubicBezTo>
                <a:cubicBezTo>
                  <a:pt x="89" y="245"/>
                  <a:pt x="105" y="245"/>
                  <a:pt x="121" y="245"/>
                </a:cubicBezTo>
                <a:moveTo>
                  <a:pt x="121" y="254"/>
                </a:moveTo>
                <a:cubicBezTo>
                  <a:pt x="105" y="254"/>
                  <a:pt x="89" y="254"/>
                  <a:pt x="74" y="254"/>
                </a:cubicBezTo>
                <a:cubicBezTo>
                  <a:pt x="69" y="254"/>
                  <a:pt x="65" y="256"/>
                  <a:pt x="64" y="260"/>
                </a:cubicBezTo>
                <a:cubicBezTo>
                  <a:pt x="61" y="267"/>
                  <a:pt x="66" y="274"/>
                  <a:pt x="74" y="274"/>
                </a:cubicBezTo>
                <a:cubicBezTo>
                  <a:pt x="96" y="274"/>
                  <a:pt x="118" y="274"/>
                  <a:pt x="140" y="274"/>
                </a:cubicBezTo>
                <a:cubicBezTo>
                  <a:pt x="149" y="274"/>
                  <a:pt x="159" y="274"/>
                  <a:pt x="169" y="274"/>
                </a:cubicBezTo>
                <a:cubicBezTo>
                  <a:pt x="173" y="274"/>
                  <a:pt x="176" y="272"/>
                  <a:pt x="178" y="268"/>
                </a:cubicBezTo>
                <a:cubicBezTo>
                  <a:pt x="181" y="261"/>
                  <a:pt x="176" y="254"/>
                  <a:pt x="169" y="254"/>
                </a:cubicBezTo>
                <a:cubicBezTo>
                  <a:pt x="153" y="254"/>
                  <a:pt x="137" y="254"/>
                  <a:pt x="121" y="254"/>
                </a:cubicBezTo>
                <a:moveTo>
                  <a:pt x="121" y="283"/>
                </a:moveTo>
                <a:cubicBezTo>
                  <a:pt x="105" y="283"/>
                  <a:pt x="89" y="283"/>
                  <a:pt x="74" y="283"/>
                </a:cubicBezTo>
                <a:cubicBezTo>
                  <a:pt x="69" y="283"/>
                  <a:pt x="65" y="285"/>
                  <a:pt x="64" y="289"/>
                </a:cubicBezTo>
                <a:cubicBezTo>
                  <a:pt x="61" y="296"/>
                  <a:pt x="66" y="303"/>
                  <a:pt x="74" y="303"/>
                </a:cubicBezTo>
                <a:cubicBezTo>
                  <a:pt x="96" y="303"/>
                  <a:pt x="118" y="303"/>
                  <a:pt x="140" y="303"/>
                </a:cubicBezTo>
                <a:cubicBezTo>
                  <a:pt x="149" y="303"/>
                  <a:pt x="159" y="303"/>
                  <a:pt x="169" y="303"/>
                </a:cubicBezTo>
                <a:cubicBezTo>
                  <a:pt x="173" y="303"/>
                  <a:pt x="176" y="301"/>
                  <a:pt x="178" y="297"/>
                </a:cubicBezTo>
                <a:cubicBezTo>
                  <a:pt x="181" y="290"/>
                  <a:pt x="176" y="283"/>
                  <a:pt x="169" y="283"/>
                </a:cubicBezTo>
                <a:cubicBezTo>
                  <a:pt x="153" y="283"/>
                  <a:pt x="137" y="283"/>
                  <a:pt x="121" y="283"/>
                </a:cubicBezTo>
                <a:moveTo>
                  <a:pt x="82" y="313"/>
                </a:moveTo>
                <a:cubicBezTo>
                  <a:pt x="82" y="323"/>
                  <a:pt x="90" y="331"/>
                  <a:pt x="100" y="332"/>
                </a:cubicBezTo>
                <a:cubicBezTo>
                  <a:pt x="114" y="332"/>
                  <a:pt x="128" y="332"/>
                  <a:pt x="142" y="332"/>
                </a:cubicBezTo>
                <a:cubicBezTo>
                  <a:pt x="152" y="331"/>
                  <a:pt x="159" y="323"/>
                  <a:pt x="159" y="313"/>
                </a:cubicBezTo>
                <a:lnTo>
                  <a:pt x="82" y="313"/>
                </a:lnTo>
                <a:close/>
              </a:path>
            </a:pathLst>
          </a:custGeom>
          <a:solidFill>
            <a:schemeClr val="bg1"/>
          </a:solidFill>
          <a:ln>
            <a:noFill/>
          </a:ln>
        </p:spPr>
        <p:txBody>
          <a:bodyPr vert="horz" wrap="square" lIns="91431" tIns="45715" rIns="91431" bIns="45715" numCol="1" anchor="t" anchorCtr="0" compatLnSpc="1"/>
          <a:lstStyle/>
          <a:p>
            <a:endParaRPr lang="zh-CN" altLang="en-US"/>
          </a:p>
        </p:txBody>
      </p:sp>
      <p:sp>
        <p:nvSpPr>
          <p:cNvPr id="21" name="Freeform 266"/>
          <p:cNvSpPr>
            <a:spLocks noChangeAspect="1" noEditPoints="1"/>
          </p:cNvSpPr>
          <p:nvPr/>
        </p:nvSpPr>
        <p:spPr bwMode="auto">
          <a:xfrm>
            <a:off x="5079898" y="5463117"/>
            <a:ext cx="315444" cy="345656"/>
          </a:xfrm>
          <a:custGeom>
            <a:avLst/>
            <a:gdLst>
              <a:gd name="T0" fmla="*/ 62 w 183"/>
              <a:gd name="T1" fmla="*/ 22 h 200"/>
              <a:gd name="T2" fmla="*/ 36 w 183"/>
              <a:gd name="T3" fmla="*/ 11 h 200"/>
              <a:gd name="T4" fmla="*/ 0 w 183"/>
              <a:gd name="T5" fmla="*/ 48 h 200"/>
              <a:gd name="T6" fmla="*/ 9 w 183"/>
              <a:gd name="T7" fmla="*/ 73 h 200"/>
              <a:gd name="T8" fmla="*/ 62 w 183"/>
              <a:gd name="T9" fmla="*/ 22 h 200"/>
              <a:gd name="T10" fmla="*/ 147 w 183"/>
              <a:gd name="T11" fmla="*/ 11 h 200"/>
              <a:gd name="T12" fmla="*/ 119 w 183"/>
              <a:gd name="T13" fmla="*/ 23 h 200"/>
              <a:gd name="T14" fmla="*/ 170 w 183"/>
              <a:gd name="T15" fmla="*/ 76 h 200"/>
              <a:gd name="T16" fmla="*/ 183 w 183"/>
              <a:gd name="T17" fmla="*/ 48 h 200"/>
              <a:gd name="T18" fmla="*/ 147 w 183"/>
              <a:gd name="T19" fmla="*/ 11 h 200"/>
              <a:gd name="T20" fmla="*/ 169 w 183"/>
              <a:gd name="T21" fmla="*/ 103 h 200"/>
              <a:gd name="T22" fmla="*/ 96 w 183"/>
              <a:gd name="T23" fmla="*/ 23 h 200"/>
              <a:gd name="T24" fmla="*/ 96 w 183"/>
              <a:gd name="T25" fmla="*/ 6 h 200"/>
              <a:gd name="T26" fmla="*/ 98 w 183"/>
              <a:gd name="T27" fmla="*/ 6 h 200"/>
              <a:gd name="T28" fmla="*/ 102 w 183"/>
              <a:gd name="T29" fmla="*/ 3 h 200"/>
              <a:gd name="T30" fmla="*/ 98 w 183"/>
              <a:gd name="T31" fmla="*/ 0 h 200"/>
              <a:gd name="T32" fmla="*/ 81 w 183"/>
              <a:gd name="T33" fmla="*/ 0 h 200"/>
              <a:gd name="T34" fmla="*/ 78 w 183"/>
              <a:gd name="T35" fmla="*/ 3 h 200"/>
              <a:gd name="T36" fmla="*/ 81 w 183"/>
              <a:gd name="T37" fmla="*/ 6 h 200"/>
              <a:gd name="T38" fmla="*/ 84 w 183"/>
              <a:gd name="T39" fmla="*/ 6 h 200"/>
              <a:gd name="T40" fmla="*/ 84 w 183"/>
              <a:gd name="T41" fmla="*/ 23 h 200"/>
              <a:gd name="T42" fmla="*/ 9 w 183"/>
              <a:gd name="T43" fmla="*/ 103 h 200"/>
              <a:gd name="T44" fmla="*/ 38 w 183"/>
              <a:gd name="T45" fmla="*/ 164 h 200"/>
              <a:gd name="T46" fmla="*/ 29 w 183"/>
              <a:gd name="T47" fmla="*/ 190 h 200"/>
              <a:gd name="T48" fmla="*/ 33 w 183"/>
              <a:gd name="T49" fmla="*/ 198 h 200"/>
              <a:gd name="T50" fmla="*/ 35 w 183"/>
              <a:gd name="T51" fmla="*/ 199 h 200"/>
              <a:gd name="T52" fmla="*/ 43 w 183"/>
              <a:gd name="T53" fmla="*/ 196 h 200"/>
              <a:gd name="T54" fmla="*/ 53 w 183"/>
              <a:gd name="T55" fmla="*/ 174 h 200"/>
              <a:gd name="T56" fmla="*/ 89 w 183"/>
              <a:gd name="T57" fmla="*/ 183 h 200"/>
              <a:gd name="T58" fmla="*/ 125 w 183"/>
              <a:gd name="T59" fmla="*/ 174 h 200"/>
              <a:gd name="T60" fmla="*/ 136 w 183"/>
              <a:gd name="T61" fmla="*/ 196 h 200"/>
              <a:gd name="T62" fmla="*/ 144 w 183"/>
              <a:gd name="T63" fmla="*/ 199 h 200"/>
              <a:gd name="T64" fmla="*/ 146 w 183"/>
              <a:gd name="T65" fmla="*/ 198 h 200"/>
              <a:gd name="T66" fmla="*/ 149 w 183"/>
              <a:gd name="T67" fmla="*/ 190 h 200"/>
              <a:gd name="T68" fmla="*/ 141 w 183"/>
              <a:gd name="T69" fmla="*/ 164 h 200"/>
              <a:gd name="T70" fmla="*/ 169 w 183"/>
              <a:gd name="T71" fmla="*/ 103 h 200"/>
              <a:gd name="T72" fmla="*/ 89 w 183"/>
              <a:gd name="T73" fmla="*/ 167 h 200"/>
              <a:gd name="T74" fmla="*/ 25 w 183"/>
              <a:gd name="T75" fmla="*/ 103 h 200"/>
              <a:gd name="T76" fmla="*/ 89 w 183"/>
              <a:gd name="T77" fmla="*/ 39 h 200"/>
              <a:gd name="T78" fmla="*/ 153 w 183"/>
              <a:gd name="T79" fmla="*/ 103 h 200"/>
              <a:gd name="T80" fmla="*/ 89 w 183"/>
              <a:gd name="T81" fmla="*/ 167 h 200"/>
              <a:gd name="T82" fmla="*/ 97 w 183"/>
              <a:gd name="T83" fmla="*/ 111 h 200"/>
              <a:gd name="T84" fmla="*/ 100 w 183"/>
              <a:gd name="T85" fmla="*/ 103 h 200"/>
              <a:gd name="T86" fmla="*/ 91 w 183"/>
              <a:gd name="T87" fmla="*/ 92 h 200"/>
              <a:gd name="T88" fmla="*/ 91 w 183"/>
              <a:gd name="T89" fmla="*/ 55 h 200"/>
              <a:gd name="T90" fmla="*/ 89 w 183"/>
              <a:gd name="T91" fmla="*/ 53 h 200"/>
              <a:gd name="T92" fmla="*/ 87 w 183"/>
              <a:gd name="T93" fmla="*/ 55 h 200"/>
              <a:gd name="T94" fmla="*/ 87 w 183"/>
              <a:gd name="T95" fmla="*/ 92 h 200"/>
              <a:gd name="T96" fmla="*/ 78 w 183"/>
              <a:gd name="T97" fmla="*/ 103 h 200"/>
              <a:gd name="T98" fmla="*/ 89 w 183"/>
              <a:gd name="T99" fmla="*/ 114 h 200"/>
              <a:gd name="T100" fmla="*/ 93 w 183"/>
              <a:gd name="T101" fmla="*/ 113 h 200"/>
              <a:gd name="T102" fmla="*/ 104 w 183"/>
              <a:gd name="T103" fmla="*/ 131 h 200"/>
              <a:gd name="T104" fmla="*/ 107 w 183"/>
              <a:gd name="T105" fmla="*/ 132 h 200"/>
              <a:gd name="T106" fmla="*/ 108 w 183"/>
              <a:gd name="T107" fmla="*/ 129 h 200"/>
              <a:gd name="T108" fmla="*/ 97 w 183"/>
              <a:gd name="T109" fmla="*/ 11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chemeClr val="bg1"/>
          </a:solidFill>
          <a:ln>
            <a:noFill/>
          </a:ln>
        </p:spPr>
        <p:txBody>
          <a:bodyPr vert="horz" wrap="square" lIns="91431" tIns="45715" rIns="91431" bIns="45715" numCol="1" anchor="t" anchorCtr="0" compatLnSpc="1"/>
          <a:lstStyle/>
          <a:p>
            <a:endParaRPr lang="zh-CN" altLang="en-US"/>
          </a:p>
        </p:txBody>
      </p:sp>
      <p:grpSp>
        <p:nvGrpSpPr>
          <p:cNvPr id="22" name="组合 21"/>
          <p:cNvGrpSpPr>
            <a:grpSpLocks noChangeAspect="1"/>
          </p:cNvGrpSpPr>
          <p:nvPr/>
        </p:nvGrpSpPr>
        <p:grpSpPr>
          <a:xfrm>
            <a:off x="6742971" y="5489633"/>
            <a:ext cx="341737" cy="292624"/>
            <a:chOff x="2162176" y="-104775"/>
            <a:chExt cx="1655763" cy="1417638"/>
          </a:xfrm>
          <a:solidFill>
            <a:schemeClr val="bg1"/>
          </a:solidFill>
        </p:grpSpPr>
        <p:sp>
          <p:nvSpPr>
            <p:cNvPr id="23" name="Freeform 3767"/>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 name="Freeform 3768"/>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25" name="组合 24"/>
          <p:cNvGrpSpPr>
            <a:grpSpLocks noChangeAspect="1"/>
          </p:cNvGrpSpPr>
          <p:nvPr/>
        </p:nvGrpSpPr>
        <p:grpSpPr>
          <a:xfrm>
            <a:off x="8031603" y="3627440"/>
            <a:ext cx="368021" cy="279717"/>
            <a:chOff x="10004425" y="1971676"/>
            <a:chExt cx="1593850" cy="1211262"/>
          </a:xfrm>
          <a:solidFill>
            <a:schemeClr val="bg1"/>
          </a:solidFill>
        </p:grpSpPr>
        <p:sp>
          <p:nvSpPr>
            <p:cNvPr id="26" name="Freeform 267"/>
            <p:cNvSpPr/>
            <p:nvPr/>
          </p:nvSpPr>
          <p:spPr bwMode="auto">
            <a:xfrm>
              <a:off x="10004425" y="1971676"/>
              <a:ext cx="1535113" cy="688975"/>
            </a:xfrm>
            <a:custGeom>
              <a:avLst/>
              <a:gdLst>
                <a:gd name="T0" fmla="*/ 480 w 967"/>
                <a:gd name="T1" fmla="*/ 434 h 434"/>
                <a:gd name="T2" fmla="*/ 0 w 967"/>
                <a:gd name="T3" fmla="*/ 217 h 434"/>
                <a:gd name="T4" fmla="*/ 492 w 967"/>
                <a:gd name="T5" fmla="*/ 0 h 434"/>
                <a:gd name="T6" fmla="*/ 967 w 967"/>
                <a:gd name="T7" fmla="*/ 212 h 434"/>
                <a:gd name="T8" fmla="*/ 480 w 967"/>
                <a:gd name="T9" fmla="*/ 434 h 434"/>
              </a:gdLst>
              <a:ahLst/>
              <a:cxnLst>
                <a:cxn ang="0">
                  <a:pos x="T0" y="T1"/>
                </a:cxn>
                <a:cxn ang="0">
                  <a:pos x="T2" y="T3"/>
                </a:cxn>
                <a:cxn ang="0">
                  <a:pos x="T4" y="T5"/>
                </a:cxn>
                <a:cxn ang="0">
                  <a:pos x="T6" y="T7"/>
                </a:cxn>
                <a:cxn ang="0">
                  <a:pos x="T8" y="T9"/>
                </a:cxn>
              </a:cxnLst>
              <a:rect l="0" t="0" r="r" b="b"/>
              <a:pathLst>
                <a:path w="967" h="434">
                  <a:moveTo>
                    <a:pt x="480" y="434"/>
                  </a:moveTo>
                  <a:lnTo>
                    <a:pt x="0" y="217"/>
                  </a:lnTo>
                  <a:lnTo>
                    <a:pt x="492" y="0"/>
                  </a:lnTo>
                  <a:lnTo>
                    <a:pt x="967" y="212"/>
                  </a:lnTo>
                  <a:lnTo>
                    <a:pt x="480" y="4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Rectangle 268"/>
            <p:cNvSpPr>
              <a:spLocks noChangeArrowheads="1"/>
            </p:cNvSpPr>
            <p:nvPr/>
          </p:nvSpPr>
          <p:spPr bwMode="auto">
            <a:xfrm>
              <a:off x="11474450" y="2297113"/>
              <a:ext cx="46038" cy="503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ea typeface="微软雅黑" panose="020B0503020204020204" pitchFamily="34" charset="-122"/>
              </a:endParaRPr>
            </a:p>
          </p:txBody>
        </p:sp>
        <p:sp>
          <p:nvSpPr>
            <p:cNvPr id="28" name="Oval 269"/>
            <p:cNvSpPr>
              <a:spLocks noChangeArrowheads="1"/>
            </p:cNvSpPr>
            <p:nvPr/>
          </p:nvSpPr>
          <p:spPr bwMode="auto">
            <a:xfrm>
              <a:off x="11422063" y="2743201"/>
              <a:ext cx="150813" cy="1508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微软雅黑" panose="020B0503020204020204" pitchFamily="34" charset="-122"/>
              </a:endParaRPr>
            </a:p>
          </p:txBody>
        </p:sp>
        <p:sp>
          <p:nvSpPr>
            <p:cNvPr id="29" name="Freeform 270"/>
            <p:cNvSpPr/>
            <p:nvPr/>
          </p:nvSpPr>
          <p:spPr bwMode="auto">
            <a:xfrm>
              <a:off x="11404600" y="2822576"/>
              <a:ext cx="107950" cy="336550"/>
            </a:xfrm>
            <a:custGeom>
              <a:avLst/>
              <a:gdLst>
                <a:gd name="T0" fmla="*/ 16 w 29"/>
                <a:gd name="T1" fmla="*/ 5 h 90"/>
                <a:gd name="T2" fmla="*/ 6 w 29"/>
                <a:gd name="T3" fmla="*/ 90 h 90"/>
                <a:gd name="T4" fmla="*/ 29 w 29"/>
                <a:gd name="T5" fmla="*/ 90 h 90"/>
                <a:gd name="T6" fmla="*/ 29 w 29"/>
                <a:gd name="T7" fmla="*/ 0 h 90"/>
                <a:gd name="T8" fmla="*/ 16 w 29"/>
                <a:gd name="T9" fmla="*/ 5 h 90"/>
              </a:gdLst>
              <a:ahLst/>
              <a:cxnLst>
                <a:cxn ang="0">
                  <a:pos x="T0" y="T1"/>
                </a:cxn>
                <a:cxn ang="0">
                  <a:pos x="T2" y="T3"/>
                </a:cxn>
                <a:cxn ang="0">
                  <a:pos x="T4" y="T5"/>
                </a:cxn>
                <a:cxn ang="0">
                  <a:pos x="T6" y="T7"/>
                </a:cxn>
                <a:cxn ang="0">
                  <a:pos x="T8" y="T9"/>
                </a:cxn>
              </a:cxnLst>
              <a:rect l="0" t="0" r="r" b="b"/>
              <a:pathLst>
                <a:path w="29" h="90">
                  <a:moveTo>
                    <a:pt x="16" y="5"/>
                  </a:moveTo>
                  <a:cubicBezTo>
                    <a:pt x="16" y="5"/>
                    <a:pt x="0" y="39"/>
                    <a:pt x="6" y="90"/>
                  </a:cubicBezTo>
                  <a:cubicBezTo>
                    <a:pt x="29" y="90"/>
                    <a:pt x="29" y="90"/>
                    <a:pt x="29" y="90"/>
                  </a:cubicBezTo>
                  <a:cubicBezTo>
                    <a:pt x="29" y="0"/>
                    <a:pt x="29" y="0"/>
                    <a:pt x="29" y="0"/>
                  </a:cubicBezTo>
                  <a:cubicBezTo>
                    <a:pt x="29" y="0"/>
                    <a:pt x="16" y="8"/>
                    <a:pt x="1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71"/>
            <p:cNvSpPr/>
            <p:nvPr/>
          </p:nvSpPr>
          <p:spPr bwMode="auto">
            <a:xfrm>
              <a:off x="11490325" y="2822576"/>
              <a:ext cx="107950" cy="336550"/>
            </a:xfrm>
            <a:custGeom>
              <a:avLst/>
              <a:gdLst>
                <a:gd name="T0" fmla="*/ 13 w 29"/>
                <a:gd name="T1" fmla="*/ 5 h 90"/>
                <a:gd name="T2" fmla="*/ 23 w 29"/>
                <a:gd name="T3" fmla="*/ 90 h 90"/>
                <a:gd name="T4" fmla="*/ 0 w 29"/>
                <a:gd name="T5" fmla="*/ 90 h 90"/>
                <a:gd name="T6" fmla="*/ 0 w 29"/>
                <a:gd name="T7" fmla="*/ 0 h 90"/>
                <a:gd name="T8" fmla="*/ 13 w 29"/>
                <a:gd name="T9" fmla="*/ 5 h 90"/>
              </a:gdLst>
              <a:ahLst/>
              <a:cxnLst>
                <a:cxn ang="0">
                  <a:pos x="T0" y="T1"/>
                </a:cxn>
                <a:cxn ang="0">
                  <a:pos x="T2" y="T3"/>
                </a:cxn>
                <a:cxn ang="0">
                  <a:pos x="T4" y="T5"/>
                </a:cxn>
                <a:cxn ang="0">
                  <a:pos x="T6" y="T7"/>
                </a:cxn>
                <a:cxn ang="0">
                  <a:pos x="T8" y="T9"/>
                </a:cxn>
              </a:cxnLst>
              <a:rect l="0" t="0" r="r" b="b"/>
              <a:pathLst>
                <a:path w="29" h="90">
                  <a:moveTo>
                    <a:pt x="13" y="5"/>
                  </a:moveTo>
                  <a:cubicBezTo>
                    <a:pt x="13" y="5"/>
                    <a:pt x="29" y="39"/>
                    <a:pt x="23" y="90"/>
                  </a:cubicBezTo>
                  <a:cubicBezTo>
                    <a:pt x="0" y="90"/>
                    <a:pt x="0" y="90"/>
                    <a:pt x="0" y="90"/>
                  </a:cubicBezTo>
                  <a:cubicBezTo>
                    <a:pt x="0" y="0"/>
                    <a:pt x="0" y="0"/>
                    <a:pt x="0" y="0"/>
                  </a:cubicBezTo>
                  <a:cubicBezTo>
                    <a:pt x="0" y="0"/>
                    <a:pt x="13" y="8"/>
                    <a:pt x="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72"/>
            <p:cNvSpPr/>
            <p:nvPr/>
          </p:nvSpPr>
          <p:spPr bwMode="auto">
            <a:xfrm>
              <a:off x="10309225" y="2522538"/>
              <a:ext cx="889000" cy="660400"/>
            </a:xfrm>
            <a:custGeom>
              <a:avLst/>
              <a:gdLst>
                <a:gd name="T0" fmla="*/ 237 w 237"/>
                <a:gd name="T1" fmla="*/ 0 h 176"/>
                <a:gd name="T2" fmla="*/ 118 w 237"/>
                <a:gd name="T3" fmla="*/ 55 h 176"/>
                <a:gd name="T4" fmla="*/ 0 w 237"/>
                <a:gd name="T5" fmla="*/ 0 h 176"/>
                <a:gd name="T6" fmla="*/ 0 w 237"/>
                <a:gd name="T7" fmla="*/ 136 h 176"/>
                <a:gd name="T8" fmla="*/ 115 w 237"/>
                <a:gd name="T9" fmla="*/ 176 h 176"/>
                <a:gd name="T10" fmla="*/ 115 w 237"/>
                <a:gd name="T11" fmla="*/ 176 h 176"/>
                <a:gd name="T12" fmla="*/ 118 w 237"/>
                <a:gd name="T13" fmla="*/ 176 h 176"/>
                <a:gd name="T14" fmla="*/ 122 w 237"/>
                <a:gd name="T15" fmla="*/ 176 h 176"/>
                <a:gd name="T16" fmla="*/ 122 w 237"/>
                <a:gd name="T17" fmla="*/ 176 h 176"/>
                <a:gd name="T18" fmla="*/ 237 w 237"/>
                <a:gd name="T19" fmla="*/ 136 h 176"/>
                <a:gd name="T20" fmla="*/ 237 w 237"/>
                <a:gd name="T21"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 h="176">
                  <a:moveTo>
                    <a:pt x="237" y="0"/>
                  </a:moveTo>
                  <a:cubicBezTo>
                    <a:pt x="237" y="1"/>
                    <a:pt x="138" y="47"/>
                    <a:pt x="118" y="55"/>
                  </a:cubicBezTo>
                  <a:cubicBezTo>
                    <a:pt x="99" y="47"/>
                    <a:pt x="0" y="1"/>
                    <a:pt x="0" y="0"/>
                  </a:cubicBezTo>
                  <a:cubicBezTo>
                    <a:pt x="0" y="136"/>
                    <a:pt x="0" y="136"/>
                    <a:pt x="0" y="136"/>
                  </a:cubicBezTo>
                  <a:cubicBezTo>
                    <a:pt x="32" y="170"/>
                    <a:pt x="95" y="175"/>
                    <a:pt x="115" y="176"/>
                  </a:cubicBezTo>
                  <a:cubicBezTo>
                    <a:pt x="115" y="176"/>
                    <a:pt x="115" y="176"/>
                    <a:pt x="115" y="176"/>
                  </a:cubicBezTo>
                  <a:cubicBezTo>
                    <a:pt x="115" y="176"/>
                    <a:pt x="116" y="176"/>
                    <a:pt x="118" y="176"/>
                  </a:cubicBezTo>
                  <a:cubicBezTo>
                    <a:pt x="121" y="176"/>
                    <a:pt x="122" y="176"/>
                    <a:pt x="122" y="176"/>
                  </a:cubicBezTo>
                  <a:cubicBezTo>
                    <a:pt x="122" y="176"/>
                    <a:pt x="122" y="176"/>
                    <a:pt x="122" y="176"/>
                  </a:cubicBezTo>
                  <a:cubicBezTo>
                    <a:pt x="142" y="175"/>
                    <a:pt x="205" y="170"/>
                    <a:pt x="237" y="136"/>
                  </a:cubicBezTo>
                  <a:lnTo>
                    <a:pt x="2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2" name="Freeform 63"/>
          <p:cNvSpPr>
            <a:spLocks noChangeAspect="1" noEditPoints="1"/>
          </p:cNvSpPr>
          <p:nvPr/>
        </p:nvSpPr>
        <p:spPr bwMode="auto">
          <a:xfrm>
            <a:off x="6854540" y="1668003"/>
            <a:ext cx="315447" cy="358336"/>
          </a:xfrm>
          <a:custGeom>
            <a:avLst/>
            <a:gdLst>
              <a:gd name="T0" fmla="*/ 319 w 352"/>
              <a:gd name="T1" fmla="*/ 209 h 400"/>
              <a:gd name="T2" fmla="*/ 238 w 352"/>
              <a:gd name="T3" fmla="*/ 134 h 400"/>
              <a:gd name="T4" fmla="*/ 251 w 352"/>
              <a:gd name="T5" fmla="*/ 134 h 400"/>
              <a:gd name="T6" fmla="*/ 313 w 352"/>
              <a:gd name="T7" fmla="*/ 114 h 400"/>
              <a:gd name="T8" fmla="*/ 283 w 352"/>
              <a:gd name="T9" fmla="*/ 96 h 400"/>
              <a:gd name="T10" fmla="*/ 292 w 352"/>
              <a:gd name="T11" fmla="*/ 82 h 400"/>
              <a:gd name="T12" fmla="*/ 289 w 352"/>
              <a:gd name="T13" fmla="*/ 75 h 400"/>
              <a:gd name="T14" fmla="*/ 237 w 352"/>
              <a:gd name="T15" fmla="*/ 97 h 400"/>
              <a:gd name="T16" fmla="*/ 231 w 352"/>
              <a:gd name="T17" fmla="*/ 16 h 400"/>
              <a:gd name="T18" fmla="*/ 142 w 352"/>
              <a:gd name="T19" fmla="*/ 17 h 400"/>
              <a:gd name="T20" fmla="*/ 136 w 352"/>
              <a:gd name="T21" fmla="*/ 108 h 400"/>
              <a:gd name="T22" fmla="*/ 121 w 352"/>
              <a:gd name="T23" fmla="*/ 112 h 400"/>
              <a:gd name="T24" fmla="*/ 111 w 352"/>
              <a:gd name="T25" fmla="*/ 119 h 400"/>
              <a:gd name="T26" fmla="*/ 127 w 352"/>
              <a:gd name="T27" fmla="*/ 130 h 400"/>
              <a:gd name="T28" fmla="*/ 34 w 352"/>
              <a:gd name="T29" fmla="*/ 214 h 400"/>
              <a:gd name="T30" fmla="*/ 149 w 352"/>
              <a:gd name="T31" fmla="*/ 391 h 400"/>
              <a:gd name="T32" fmla="*/ 343 w 352"/>
              <a:gd name="T33" fmla="*/ 268 h 400"/>
              <a:gd name="T34" fmla="*/ 303 w 352"/>
              <a:gd name="T35" fmla="*/ 109 h 400"/>
              <a:gd name="T36" fmla="*/ 251 w 352"/>
              <a:gd name="T37" fmla="*/ 123 h 400"/>
              <a:gd name="T38" fmla="*/ 243 w 352"/>
              <a:gd name="T39" fmla="*/ 122 h 400"/>
              <a:gd name="T40" fmla="*/ 280 w 352"/>
              <a:gd name="T41" fmla="*/ 85 h 400"/>
              <a:gd name="T42" fmla="*/ 239 w 352"/>
              <a:gd name="T43" fmla="*/ 111 h 400"/>
              <a:gd name="T44" fmla="*/ 280 w 352"/>
              <a:gd name="T45" fmla="*/ 85 h 400"/>
              <a:gd name="T46" fmla="*/ 218 w 352"/>
              <a:gd name="T47" fmla="*/ 315 h 400"/>
              <a:gd name="T48" fmla="*/ 183 w 352"/>
              <a:gd name="T49" fmla="*/ 326 h 400"/>
              <a:gd name="T50" fmla="*/ 169 w 352"/>
              <a:gd name="T51" fmla="*/ 344 h 400"/>
              <a:gd name="T52" fmla="*/ 147 w 352"/>
              <a:gd name="T53" fmla="*/ 322 h 400"/>
              <a:gd name="T54" fmla="*/ 122 w 352"/>
              <a:gd name="T55" fmla="*/ 300 h 400"/>
              <a:gd name="T56" fmla="*/ 155 w 352"/>
              <a:gd name="T57" fmla="*/ 280 h 400"/>
              <a:gd name="T58" fmla="*/ 169 w 352"/>
              <a:gd name="T59" fmla="*/ 301 h 400"/>
              <a:gd name="T60" fmla="*/ 142 w 352"/>
              <a:gd name="T61" fmla="*/ 258 h 400"/>
              <a:gd name="T62" fmla="*/ 122 w 352"/>
              <a:gd name="T63" fmla="*/ 225 h 400"/>
              <a:gd name="T64" fmla="*/ 169 w 352"/>
              <a:gd name="T65" fmla="*/ 184 h 400"/>
              <a:gd name="T66" fmla="*/ 183 w 352"/>
              <a:gd name="T67" fmla="*/ 175 h 400"/>
              <a:gd name="T68" fmla="*/ 215 w 352"/>
              <a:gd name="T69" fmla="*/ 194 h 400"/>
              <a:gd name="T70" fmla="*/ 195 w 352"/>
              <a:gd name="T71" fmla="*/ 223 h 400"/>
              <a:gd name="T72" fmla="*/ 183 w 352"/>
              <a:gd name="T73" fmla="*/ 209 h 400"/>
              <a:gd name="T74" fmla="*/ 221 w 352"/>
              <a:gd name="T75" fmla="*/ 252 h 400"/>
              <a:gd name="T76" fmla="*/ 230 w 352"/>
              <a:gd name="T77" fmla="*/ 301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2" h="400">
                <a:moveTo>
                  <a:pt x="343" y="268"/>
                </a:moveTo>
                <a:cubicBezTo>
                  <a:pt x="339" y="245"/>
                  <a:pt x="331" y="231"/>
                  <a:pt x="319" y="209"/>
                </a:cubicBezTo>
                <a:cubicBezTo>
                  <a:pt x="308" y="192"/>
                  <a:pt x="288" y="172"/>
                  <a:pt x="273" y="160"/>
                </a:cubicBezTo>
                <a:cubicBezTo>
                  <a:pt x="262" y="151"/>
                  <a:pt x="249" y="143"/>
                  <a:pt x="238" y="134"/>
                </a:cubicBezTo>
                <a:cubicBezTo>
                  <a:pt x="241" y="134"/>
                  <a:pt x="241" y="134"/>
                  <a:pt x="241" y="134"/>
                </a:cubicBezTo>
                <a:cubicBezTo>
                  <a:pt x="251" y="134"/>
                  <a:pt x="251" y="134"/>
                  <a:pt x="251" y="134"/>
                </a:cubicBezTo>
                <a:cubicBezTo>
                  <a:pt x="258" y="134"/>
                  <a:pt x="266" y="134"/>
                  <a:pt x="274" y="133"/>
                </a:cubicBezTo>
                <a:cubicBezTo>
                  <a:pt x="283" y="132"/>
                  <a:pt x="306" y="128"/>
                  <a:pt x="313" y="114"/>
                </a:cubicBezTo>
                <a:cubicBezTo>
                  <a:pt x="318" y="104"/>
                  <a:pt x="314" y="99"/>
                  <a:pt x="311" y="97"/>
                </a:cubicBezTo>
                <a:cubicBezTo>
                  <a:pt x="306" y="93"/>
                  <a:pt x="295" y="94"/>
                  <a:pt x="283" y="96"/>
                </a:cubicBezTo>
                <a:cubicBezTo>
                  <a:pt x="288" y="92"/>
                  <a:pt x="291" y="88"/>
                  <a:pt x="292" y="84"/>
                </a:cubicBezTo>
                <a:cubicBezTo>
                  <a:pt x="292" y="84"/>
                  <a:pt x="292" y="83"/>
                  <a:pt x="292" y="82"/>
                </a:cubicBezTo>
                <a:cubicBezTo>
                  <a:pt x="292" y="80"/>
                  <a:pt x="292" y="78"/>
                  <a:pt x="290" y="76"/>
                </a:cubicBezTo>
                <a:cubicBezTo>
                  <a:pt x="289" y="75"/>
                  <a:pt x="289" y="75"/>
                  <a:pt x="289" y="75"/>
                </a:cubicBezTo>
                <a:cubicBezTo>
                  <a:pt x="287" y="74"/>
                  <a:pt x="287" y="74"/>
                  <a:pt x="287" y="74"/>
                </a:cubicBezTo>
                <a:cubicBezTo>
                  <a:pt x="272" y="72"/>
                  <a:pt x="251" y="83"/>
                  <a:pt x="237" y="97"/>
                </a:cubicBezTo>
                <a:cubicBezTo>
                  <a:pt x="252" y="77"/>
                  <a:pt x="280" y="51"/>
                  <a:pt x="285" y="30"/>
                </a:cubicBezTo>
                <a:cubicBezTo>
                  <a:pt x="266" y="29"/>
                  <a:pt x="247" y="25"/>
                  <a:pt x="231" y="16"/>
                </a:cubicBezTo>
                <a:cubicBezTo>
                  <a:pt x="216" y="8"/>
                  <a:pt x="209" y="0"/>
                  <a:pt x="191" y="3"/>
                </a:cubicBezTo>
                <a:cubicBezTo>
                  <a:pt x="174" y="5"/>
                  <a:pt x="158" y="13"/>
                  <a:pt x="142" y="17"/>
                </a:cubicBezTo>
                <a:cubicBezTo>
                  <a:pt x="124" y="22"/>
                  <a:pt x="108" y="15"/>
                  <a:pt x="90" y="18"/>
                </a:cubicBezTo>
                <a:cubicBezTo>
                  <a:pt x="87" y="49"/>
                  <a:pt x="125" y="79"/>
                  <a:pt x="136" y="108"/>
                </a:cubicBezTo>
                <a:cubicBezTo>
                  <a:pt x="131" y="109"/>
                  <a:pt x="126" y="110"/>
                  <a:pt x="121" y="112"/>
                </a:cubicBezTo>
                <a:cubicBezTo>
                  <a:pt x="121" y="112"/>
                  <a:pt x="121" y="112"/>
                  <a:pt x="121" y="112"/>
                </a:cubicBezTo>
                <a:cubicBezTo>
                  <a:pt x="118" y="113"/>
                  <a:pt x="115" y="114"/>
                  <a:pt x="114" y="116"/>
                </a:cubicBezTo>
                <a:cubicBezTo>
                  <a:pt x="111" y="119"/>
                  <a:pt x="111" y="119"/>
                  <a:pt x="111" y="119"/>
                </a:cubicBezTo>
                <a:cubicBezTo>
                  <a:pt x="113" y="123"/>
                  <a:pt x="113" y="123"/>
                  <a:pt x="113" y="123"/>
                </a:cubicBezTo>
                <a:cubicBezTo>
                  <a:pt x="116" y="127"/>
                  <a:pt x="120" y="129"/>
                  <a:pt x="127" y="130"/>
                </a:cubicBezTo>
                <a:cubicBezTo>
                  <a:pt x="113" y="139"/>
                  <a:pt x="96" y="149"/>
                  <a:pt x="84" y="159"/>
                </a:cubicBezTo>
                <a:cubicBezTo>
                  <a:pt x="69" y="172"/>
                  <a:pt x="46" y="198"/>
                  <a:pt x="34" y="214"/>
                </a:cubicBezTo>
                <a:cubicBezTo>
                  <a:pt x="13" y="240"/>
                  <a:pt x="0" y="275"/>
                  <a:pt x="6" y="307"/>
                </a:cubicBezTo>
                <a:cubicBezTo>
                  <a:pt x="18" y="370"/>
                  <a:pt x="92" y="391"/>
                  <a:pt x="149" y="391"/>
                </a:cubicBezTo>
                <a:cubicBezTo>
                  <a:pt x="212" y="391"/>
                  <a:pt x="293" y="400"/>
                  <a:pt x="335" y="348"/>
                </a:cubicBezTo>
                <a:cubicBezTo>
                  <a:pt x="352" y="327"/>
                  <a:pt x="347" y="295"/>
                  <a:pt x="343" y="268"/>
                </a:cubicBezTo>
                <a:close/>
                <a:moveTo>
                  <a:pt x="305" y="105"/>
                </a:moveTo>
                <a:cubicBezTo>
                  <a:pt x="305" y="105"/>
                  <a:pt x="305" y="106"/>
                  <a:pt x="303" y="109"/>
                </a:cubicBezTo>
                <a:cubicBezTo>
                  <a:pt x="299" y="117"/>
                  <a:pt x="284" y="121"/>
                  <a:pt x="273" y="123"/>
                </a:cubicBezTo>
                <a:cubicBezTo>
                  <a:pt x="266" y="124"/>
                  <a:pt x="258" y="124"/>
                  <a:pt x="251" y="123"/>
                </a:cubicBezTo>
                <a:cubicBezTo>
                  <a:pt x="243" y="123"/>
                  <a:pt x="243" y="123"/>
                  <a:pt x="243" y="123"/>
                </a:cubicBezTo>
                <a:cubicBezTo>
                  <a:pt x="243" y="122"/>
                  <a:pt x="243" y="122"/>
                  <a:pt x="243" y="122"/>
                </a:cubicBezTo>
                <a:cubicBezTo>
                  <a:pt x="263" y="112"/>
                  <a:pt x="300" y="101"/>
                  <a:pt x="305" y="105"/>
                </a:cubicBezTo>
                <a:close/>
                <a:moveTo>
                  <a:pt x="280" y="85"/>
                </a:moveTo>
                <a:cubicBezTo>
                  <a:pt x="275" y="90"/>
                  <a:pt x="260" y="99"/>
                  <a:pt x="251" y="104"/>
                </a:cubicBezTo>
                <a:cubicBezTo>
                  <a:pt x="247" y="106"/>
                  <a:pt x="243" y="108"/>
                  <a:pt x="239" y="111"/>
                </a:cubicBezTo>
                <a:cubicBezTo>
                  <a:pt x="239" y="111"/>
                  <a:pt x="239" y="111"/>
                  <a:pt x="239" y="111"/>
                </a:cubicBezTo>
                <a:cubicBezTo>
                  <a:pt x="249" y="98"/>
                  <a:pt x="267" y="86"/>
                  <a:pt x="280" y="85"/>
                </a:cubicBezTo>
                <a:close/>
                <a:moveTo>
                  <a:pt x="230" y="301"/>
                </a:moveTo>
                <a:cubicBezTo>
                  <a:pt x="227" y="306"/>
                  <a:pt x="223" y="311"/>
                  <a:pt x="218" y="315"/>
                </a:cubicBezTo>
                <a:cubicBezTo>
                  <a:pt x="213" y="319"/>
                  <a:pt x="208" y="322"/>
                  <a:pt x="203" y="323"/>
                </a:cubicBezTo>
                <a:cubicBezTo>
                  <a:pt x="197" y="325"/>
                  <a:pt x="191" y="326"/>
                  <a:pt x="183" y="326"/>
                </a:cubicBezTo>
                <a:cubicBezTo>
                  <a:pt x="183" y="344"/>
                  <a:pt x="183" y="344"/>
                  <a:pt x="183" y="344"/>
                </a:cubicBezTo>
                <a:cubicBezTo>
                  <a:pt x="169" y="344"/>
                  <a:pt x="169" y="344"/>
                  <a:pt x="169" y="344"/>
                </a:cubicBezTo>
                <a:cubicBezTo>
                  <a:pt x="169" y="326"/>
                  <a:pt x="169" y="326"/>
                  <a:pt x="169" y="326"/>
                </a:cubicBezTo>
                <a:cubicBezTo>
                  <a:pt x="160" y="326"/>
                  <a:pt x="152" y="324"/>
                  <a:pt x="147" y="322"/>
                </a:cubicBezTo>
                <a:cubicBezTo>
                  <a:pt x="141" y="320"/>
                  <a:pt x="136" y="317"/>
                  <a:pt x="132" y="313"/>
                </a:cubicBezTo>
                <a:cubicBezTo>
                  <a:pt x="127" y="309"/>
                  <a:pt x="124" y="305"/>
                  <a:pt x="122" y="300"/>
                </a:cubicBezTo>
                <a:cubicBezTo>
                  <a:pt x="120" y="296"/>
                  <a:pt x="118" y="291"/>
                  <a:pt x="117" y="284"/>
                </a:cubicBezTo>
                <a:cubicBezTo>
                  <a:pt x="155" y="280"/>
                  <a:pt x="155" y="280"/>
                  <a:pt x="155" y="280"/>
                </a:cubicBezTo>
                <a:cubicBezTo>
                  <a:pt x="156" y="286"/>
                  <a:pt x="158" y="291"/>
                  <a:pt x="160" y="293"/>
                </a:cubicBezTo>
                <a:cubicBezTo>
                  <a:pt x="162" y="296"/>
                  <a:pt x="165" y="299"/>
                  <a:pt x="169" y="301"/>
                </a:cubicBezTo>
                <a:cubicBezTo>
                  <a:pt x="169" y="267"/>
                  <a:pt x="169" y="267"/>
                  <a:pt x="169" y="267"/>
                </a:cubicBezTo>
                <a:cubicBezTo>
                  <a:pt x="156" y="264"/>
                  <a:pt x="147" y="261"/>
                  <a:pt x="142" y="258"/>
                </a:cubicBezTo>
                <a:cubicBezTo>
                  <a:pt x="137" y="255"/>
                  <a:pt x="132" y="251"/>
                  <a:pt x="128" y="246"/>
                </a:cubicBezTo>
                <a:cubicBezTo>
                  <a:pt x="124" y="240"/>
                  <a:pt x="122" y="233"/>
                  <a:pt x="122" y="225"/>
                </a:cubicBezTo>
                <a:cubicBezTo>
                  <a:pt x="122" y="213"/>
                  <a:pt x="126" y="204"/>
                  <a:pt x="134" y="196"/>
                </a:cubicBezTo>
                <a:cubicBezTo>
                  <a:pt x="142" y="189"/>
                  <a:pt x="154" y="185"/>
                  <a:pt x="169" y="184"/>
                </a:cubicBezTo>
                <a:cubicBezTo>
                  <a:pt x="169" y="175"/>
                  <a:pt x="169" y="175"/>
                  <a:pt x="169" y="175"/>
                </a:cubicBezTo>
                <a:cubicBezTo>
                  <a:pt x="183" y="175"/>
                  <a:pt x="183" y="175"/>
                  <a:pt x="183" y="175"/>
                </a:cubicBezTo>
                <a:cubicBezTo>
                  <a:pt x="183" y="184"/>
                  <a:pt x="183" y="184"/>
                  <a:pt x="183" y="184"/>
                </a:cubicBezTo>
                <a:cubicBezTo>
                  <a:pt x="197" y="185"/>
                  <a:pt x="208" y="188"/>
                  <a:pt x="215" y="194"/>
                </a:cubicBezTo>
                <a:cubicBezTo>
                  <a:pt x="223" y="200"/>
                  <a:pt x="228" y="208"/>
                  <a:pt x="230" y="218"/>
                </a:cubicBezTo>
                <a:cubicBezTo>
                  <a:pt x="195" y="223"/>
                  <a:pt x="195" y="223"/>
                  <a:pt x="195" y="223"/>
                </a:cubicBezTo>
                <a:cubicBezTo>
                  <a:pt x="193" y="219"/>
                  <a:pt x="191" y="216"/>
                  <a:pt x="190" y="214"/>
                </a:cubicBezTo>
                <a:cubicBezTo>
                  <a:pt x="189" y="212"/>
                  <a:pt x="186" y="211"/>
                  <a:pt x="183" y="209"/>
                </a:cubicBezTo>
                <a:cubicBezTo>
                  <a:pt x="183" y="236"/>
                  <a:pt x="183" y="236"/>
                  <a:pt x="183" y="236"/>
                </a:cubicBezTo>
                <a:cubicBezTo>
                  <a:pt x="202" y="241"/>
                  <a:pt x="215" y="247"/>
                  <a:pt x="221" y="252"/>
                </a:cubicBezTo>
                <a:cubicBezTo>
                  <a:pt x="230" y="260"/>
                  <a:pt x="234" y="270"/>
                  <a:pt x="234" y="282"/>
                </a:cubicBezTo>
                <a:cubicBezTo>
                  <a:pt x="234" y="288"/>
                  <a:pt x="233" y="295"/>
                  <a:pt x="230" y="301"/>
                </a:cubicBezTo>
                <a:close/>
              </a:path>
            </a:pathLst>
          </a:custGeom>
          <a:solidFill>
            <a:schemeClr val="bg1"/>
          </a:solidFill>
          <a:ln>
            <a:noFill/>
          </a:ln>
        </p:spPr>
        <p:txBody>
          <a:bodyPr vert="horz" wrap="square" lIns="91431" tIns="45715" rIns="91431" bIns="45715" numCol="1" anchor="t" anchorCtr="0" compatLnSpc="1"/>
          <a:lstStyle/>
          <a:p>
            <a:endParaRPr lang="zh-CN" altLang="en-US"/>
          </a:p>
        </p:txBody>
      </p:sp>
      <p:sp>
        <p:nvSpPr>
          <p:cNvPr id="37" name="文本框 83"/>
          <p:cNvSpPr txBox="1"/>
          <p:nvPr/>
        </p:nvSpPr>
        <p:spPr>
          <a:xfrm>
            <a:off x="4161249" y="3562736"/>
            <a:ext cx="748905" cy="369322"/>
          </a:xfrm>
          <a:prstGeom prst="rect">
            <a:avLst/>
          </a:prstGeom>
          <a:noFill/>
        </p:spPr>
        <p:txBody>
          <a:bodyPr wrap="none" lIns="91431" tIns="45715" rIns="91431" bIns="45715" rtlCol="0">
            <a:spAutoFit/>
          </a:bodyPr>
          <a:lstStyle/>
          <a:p>
            <a:r>
              <a:rPr lang="zh-CN" altLang="en-US" b="1" spc="40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标题</a:t>
            </a:r>
            <a:endParaRPr lang="zh-CN" altLang="en-US" dirty="0">
              <a:solidFill>
                <a:schemeClr val="bg1"/>
              </a:solidFill>
              <a:effectLst>
                <a:outerShdw blurRad="38100" dist="38100" dir="2700000" algn="tl">
                  <a:srgbClr val="000000">
                    <a:alpha val="43137"/>
                  </a:srgbClr>
                </a:outerShdw>
              </a:effectLst>
              <a:ea typeface="微软雅黑" panose="020B0503020204020204" pitchFamily="34" charset="-122"/>
            </a:endParaRPr>
          </a:p>
        </p:txBody>
      </p:sp>
      <p:sp>
        <p:nvSpPr>
          <p:cNvPr id="39" name="文本框 83"/>
          <p:cNvSpPr txBox="1"/>
          <p:nvPr/>
        </p:nvSpPr>
        <p:spPr>
          <a:xfrm>
            <a:off x="4865799" y="2240110"/>
            <a:ext cx="748905" cy="369322"/>
          </a:xfrm>
          <a:prstGeom prst="rect">
            <a:avLst/>
          </a:prstGeom>
          <a:noFill/>
        </p:spPr>
        <p:txBody>
          <a:bodyPr wrap="none" lIns="91431" tIns="45715" rIns="91431" bIns="45715" rtlCol="0">
            <a:spAutoFit/>
          </a:bodyPr>
          <a:lstStyle/>
          <a:p>
            <a:r>
              <a:rPr lang="zh-CN" altLang="en-US" b="1" spc="40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标题</a:t>
            </a:r>
            <a:endParaRPr lang="zh-CN" altLang="en-US" dirty="0">
              <a:solidFill>
                <a:schemeClr val="bg1"/>
              </a:solidFill>
              <a:effectLst>
                <a:outerShdw blurRad="38100" dist="38100" dir="2700000" algn="tl">
                  <a:srgbClr val="000000">
                    <a:alpha val="43137"/>
                  </a:srgbClr>
                </a:outerShdw>
              </a:effectLst>
              <a:ea typeface="微软雅黑" panose="020B0503020204020204" pitchFamily="34" charset="-122"/>
            </a:endParaRPr>
          </a:p>
        </p:txBody>
      </p:sp>
      <p:sp>
        <p:nvSpPr>
          <p:cNvPr id="40" name="文本框 83"/>
          <p:cNvSpPr txBox="1"/>
          <p:nvPr/>
        </p:nvSpPr>
        <p:spPr>
          <a:xfrm>
            <a:off x="6505790" y="2240110"/>
            <a:ext cx="748905" cy="369322"/>
          </a:xfrm>
          <a:prstGeom prst="rect">
            <a:avLst/>
          </a:prstGeom>
          <a:noFill/>
        </p:spPr>
        <p:txBody>
          <a:bodyPr wrap="none" lIns="91431" tIns="45715" rIns="91431" bIns="45715" rtlCol="0">
            <a:spAutoFit/>
          </a:bodyPr>
          <a:lstStyle/>
          <a:p>
            <a:r>
              <a:rPr lang="zh-CN" altLang="en-US" b="1" spc="40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标题</a:t>
            </a:r>
            <a:endParaRPr lang="zh-CN" altLang="en-US" dirty="0">
              <a:solidFill>
                <a:schemeClr val="bg1"/>
              </a:solidFill>
              <a:effectLst>
                <a:outerShdw blurRad="38100" dist="38100" dir="2700000" algn="tl">
                  <a:srgbClr val="000000">
                    <a:alpha val="43137"/>
                  </a:srgbClr>
                </a:outerShdw>
              </a:effectLst>
              <a:ea typeface="微软雅黑" panose="020B0503020204020204" pitchFamily="34" charset="-122"/>
            </a:endParaRPr>
          </a:p>
        </p:txBody>
      </p:sp>
      <p:sp>
        <p:nvSpPr>
          <p:cNvPr id="42" name="文本框 83"/>
          <p:cNvSpPr txBox="1"/>
          <p:nvPr/>
        </p:nvSpPr>
        <p:spPr>
          <a:xfrm>
            <a:off x="4865799" y="4892522"/>
            <a:ext cx="748905" cy="369322"/>
          </a:xfrm>
          <a:prstGeom prst="rect">
            <a:avLst/>
          </a:prstGeom>
          <a:noFill/>
        </p:spPr>
        <p:txBody>
          <a:bodyPr wrap="none" lIns="91431" tIns="45715" rIns="91431" bIns="45715" rtlCol="0">
            <a:spAutoFit/>
          </a:bodyPr>
          <a:lstStyle/>
          <a:p>
            <a:r>
              <a:rPr lang="zh-CN" altLang="en-US" b="1" spc="40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标题</a:t>
            </a:r>
            <a:endParaRPr lang="zh-CN" altLang="en-US" dirty="0">
              <a:solidFill>
                <a:schemeClr val="bg1"/>
              </a:solidFill>
              <a:effectLst>
                <a:outerShdw blurRad="38100" dist="38100" dir="2700000" algn="tl">
                  <a:srgbClr val="000000">
                    <a:alpha val="43137"/>
                  </a:srgbClr>
                </a:outerShdw>
              </a:effectLst>
              <a:ea typeface="微软雅黑" panose="020B0503020204020204" pitchFamily="34" charset="-122"/>
            </a:endParaRPr>
          </a:p>
        </p:txBody>
      </p:sp>
      <p:sp>
        <p:nvSpPr>
          <p:cNvPr id="43" name="文本框 83"/>
          <p:cNvSpPr txBox="1"/>
          <p:nvPr/>
        </p:nvSpPr>
        <p:spPr>
          <a:xfrm>
            <a:off x="6505790" y="4892522"/>
            <a:ext cx="748905" cy="369322"/>
          </a:xfrm>
          <a:prstGeom prst="rect">
            <a:avLst/>
          </a:prstGeom>
          <a:noFill/>
        </p:spPr>
        <p:txBody>
          <a:bodyPr wrap="none" lIns="91431" tIns="45715" rIns="91431" bIns="45715" rtlCol="0">
            <a:spAutoFit/>
          </a:bodyPr>
          <a:lstStyle/>
          <a:p>
            <a:r>
              <a:rPr lang="zh-CN" altLang="en-US" b="1" spc="40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标题</a:t>
            </a:r>
            <a:endParaRPr lang="zh-CN" altLang="en-US" dirty="0">
              <a:solidFill>
                <a:schemeClr val="bg1"/>
              </a:solidFill>
              <a:effectLst>
                <a:outerShdw blurRad="38100" dist="38100" dir="2700000" algn="tl">
                  <a:srgbClr val="000000">
                    <a:alpha val="43137"/>
                  </a:srgbClr>
                </a:outerShdw>
              </a:effectLst>
              <a:ea typeface="微软雅黑" panose="020B0503020204020204" pitchFamily="34" charset="-122"/>
            </a:endParaRPr>
          </a:p>
        </p:txBody>
      </p:sp>
      <p:sp>
        <p:nvSpPr>
          <p:cNvPr id="44" name="文本框 83"/>
          <p:cNvSpPr txBox="1"/>
          <p:nvPr/>
        </p:nvSpPr>
        <p:spPr>
          <a:xfrm>
            <a:off x="7115496" y="3574388"/>
            <a:ext cx="748905" cy="369322"/>
          </a:xfrm>
          <a:prstGeom prst="rect">
            <a:avLst/>
          </a:prstGeom>
          <a:noFill/>
        </p:spPr>
        <p:txBody>
          <a:bodyPr wrap="none" lIns="91431" tIns="45715" rIns="91431" bIns="45715" rtlCol="0">
            <a:spAutoFit/>
          </a:bodyPr>
          <a:lstStyle/>
          <a:p>
            <a:r>
              <a:rPr lang="zh-CN" altLang="en-US" b="1" spc="40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标题</a:t>
            </a:r>
            <a:endParaRPr lang="zh-CN" altLang="en-US" dirty="0">
              <a:solidFill>
                <a:schemeClr val="bg1"/>
              </a:solidFill>
              <a:effectLst>
                <a:outerShdw blurRad="38100" dist="38100" dir="2700000" algn="tl">
                  <a:srgbClr val="000000">
                    <a:alpha val="43137"/>
                  </a:srgbClr>
                </a:outerShdw>
              </a:effectLst>
              <a:ea typeface="微软雅黑" panose="020B0503020204020204" pitchFamily="34" charset="-122"/>
            </a:endParaRPr>
          </a:p>
        </p:txBody>
      </p:sp>
      <p:sp>
        <p:nvSpPr>
          <p:cNvPr id="45" name="文本框 58"/>
          <p:cNvSpPr txBox="1"/>
          <p:nvPr/>
        </p:nvSpPr>
        <p:spPr>
          <a:xfrm>
            <a:off x="1494967" y="3499719"/>
            <a:ext cx="1922438" cy="489536"/>
          </a:xfrm>
          <a:prstGeom prst="rect">
            <a:avLst/>
          </a:prstGeom>
          <a:noFill/>
        </p:spPr>
        <p:txBody>
          <a:bodyPr wrap="square" lIns="91431" tIns="45715" rIns="91431" bIns="45715" rtlCol="0">
            <a:spAutoFit/>
          </a:bodyPr>
          <a:lstStyle/>
          <a:p>
            <a:pPr algn="r">
              <a:lnSpc>
                <a:spcPct val="121000"/>
              </a:lnSpc>
              <a:spcAft>
                <a:spcPts val="800"/>
              </a:spcAft>
            </a:pPr>
            <a:r>
              <a:rPr lang="zh-CN" altLang="en-US" sz="2100">
                <a:latin typeface="微软雅黑" panose="020B0503020204020204" pitchFamily="34" charset="-122"/>
                <a:ea typeface="微软雅黑" panose="020B0503020204020204" pitchFamily="34" charset="-122"/>
              </a:rPr>
              <a:t>输入您的文字</a:t>
            </a:r>
            <a:endParaRPr lang="en-US" altLang="zh-CN" sz="2100">
              <a:latin typeface="微软雅黑" panose="020B0503020204020204" pitchFamily="34" charset="-122"/>
              <a:ea typeface="微软雅黑" panose="020B0503020204020204" pitchFamily="34" charset="-122"/>
            </a:endParaRPr>
          </a:p>
        </p:txBody>
      </p:sp>
      <p:sp>
        <p:nvSpPr>
          <p:cNvPr id="47" name="文本框 58"/>
          <p:cNvSpPr txBox="1"/>
          <p:nvPr/>
        </p:nvSpPr>
        <p:spPr>
          <a:xfrm>
            <a:off x="2713359" y="1220755"/>
            <a:ext cx="1922438" cy="489536"/>
          </a:xfrm>
          <a:prstGeom prst="rect">
            <a:avLst/>
          </a:prstGeom>
          <a:noFill/>
        </p:spPr>
        <p:txBody>
          <a:bodyPr wrap="square" lIns="91431" tIns="45715" rIns="91431" bIns="45715" rtlCol="0">
            <a:spAutoFit/>
          </a:bodyPr>
          <a:lstStyle/>
          <a:p>
            <a:pPr algn="r">
              <a:lnSpc>
                <a:spcPct val="121000"/>
              </a:lnSpc>
              <a:spcAft>
                <a:spcPts val="800"/>
              </a:spcAft>
            </a:pPr>
            <a:r>
              <a:rPr lang="zh-CN" altLang="en-US" sz="2100">
                <a:latin typeface="微软雅黑" panose="020B0503020204020204" pitchFamily="34" charset="-122"/>
                <a:ea typeface="微软雅黑" panose="020B0503020204020204" pitchFamily="34" charset="-122"/>
              </a:rPr>
              <a:t>输入您的文字</a:t>
            </a:r>
            <a:endParaRPr lang="en-US" altLang="zh-CN" sz="2100">
              <a:latin typeface="微软雅黑" panose="020B0503020204020204" pitchFamily="34" charset="-122"/>
              <a:ea typeface="微软雅黑" panose="020B0503020204020204" pitchFamily="34" charset="-122"/>
            </a:endParaRPr>
          </a:p>
        </p:txBody>
      </p:sp>
      <p:sp>
        <p:nvSpPr>
          <p:cNvPr id="49" name="文本框 58"/>
          <p:cNvSpPr txBox="1"/>
          <p:nvPr/>
        </p:nvSpPr>
        <p:spPr>
          <a:xfrm>
            <a:off x="2637592" y="5782257"/>
            <a:ext cx="1922438" cy="489536"/>
          </a:xfrm>
          <a:prstGeom prst="rect">
            <a:avLst/>
          </a:prstGeom>
          <a:noFill/>
        </p:spPr>
        <p:txBody>
          <a:bodyPr wrap="square" lIns="91431" tIns="45715" rIns="91431" bIns="45715" rtlCol="0">
            <a:spAutoFit/>
          </a:bodyPr>
          <a:lstStyle/>
          <a:p>
            <a:pPr algn="r">
              <a:lnSpc>
                <a:spcPct val="121000"/>
              </a:lnSpc>
              <a:spcAft>
                <a:spcPts val="800"/>
              </a:spcAft>
            </a:pPr>
            <a:r>
              <a:rPr lang="zh-CN" altLang="en-US" sz="2100">
                <a:latin typeface="微软雅黑" panose="020B0503020204020204" pitchFamily="34" charset="-122"/>
                <a:ea typeface="微软雅黑" panose="020B0503020204020204" pitchFamily="34" charset="-122"/>
              </a:rPr>
              <a:t>输入您的文字</a:t>
            </a:r>
            <a:endParaRPr lang="en-US" altLang="zh-CN" sz="2100">
              <a:latin typeface="微软雅黑" panose="020B0503020204020204" pitchFamily="34" charset="-122"/>
              <a:ea typeface="微软雅黑" panose="020B0503020204020204" pitchFamily="34" charset="-122"/>
            </a:endParaRPr>
          </a:p>
        </p:txBody>
      </p:sp>
      <p:sp>
        <p:nvSpPr>
          <p:cNvPr id="50" name="文本框 58"/>
          <p:cNvSpPr txBox="1"/>
          <p:nvPr/>
        </p:nvSpPr>
        <p:spPr>
          <a:xfrm>
            <a:off x="8811059" y="3499719"/>
            <a:ext cx="1922438" cy="489536"/>
          </a:xfrm>
          <a:prstGeom prst="rect">
            <a:avLst/>
          </a:prstGeom>
          <a:noFill/>
        </p:spPr>
        <p:txBody>
          <a:bodyPr wrap="square" lIns="91431" tIns="45715" rIns="91431" bIns="45715" rtlCol="0">
            <a:spAutoFit/>
          </a:bodyPr>
          <a:lstStyle/>
          <a:p>
            <a:pPr>
              <a:lnSpc>
                <a:spcPct val="121000"/>
              </a:lnSpc>
              <a:spcAft>
                <a:spcPts val="800"/>
              </a:spcAft>
            </a:pPr>
            <a:r>
              <a:rPr lang="zh-CN" altLang="en-US" sz="2100">
                <a:latin typeface="微软雅黑" panose="020B0503020204020204" pitchFamily="34" charset="-122"/>
                <a:ea typeface="微软雅黑" panose="020B0503020204020204" pitchFamily="34" charset="-122"/>
              </a:rPr>
              <a:t>输入您的文字</a:t>
            </a:r>
            <a:endParaRPr lang="en-US" altLang="zh-CN" sz="2100">
              <a:latin typeface="微软雅黑" panose="020B0503020204020204" pitchFamily="34" charset="-122"/>
              <a:ea typeface="微软雅黑" panose="020B0503020204020204" pitchFamily="34" charset="-122"/>
            </a:endParaRPr>
          </a:p>
        </p:txBody>
      </p:sp>
      <p:sp>
        <p:nvSpPr>
          <p:cNvPr id="51" name="文本框 58"/>
          <p:cNvSpPr txBox="1"/>
          <p:nvPr/>
        </p:nvSpPr>
        <p:spPr>
          <a:xfrm>
            <a:off x="7533499" y="1220755"/>
            <a:ext cx="1922438" cy="489536"/>
          </a:xfrm>
          <a:prstGeom prst="rect">
            <a:avLst/>
          </a:prstGeom>
          <a:noFill/>
        </p:spPr>
        <p:txBody>
          <a:bodyPr wrap="square" lIns="91431" tIns="45715" rIns="91431" bIns="45715" rtlCol="0">
            <a:spAutoFit/>
          </a:bodyPr>
          <a:lstStyle/>
          <a:p>
            <a:pPr>
              <a:lnSpc>
                <a:spcPct val="121000"/>
              </a:lnSpc>
              <a:spcAft>
                <a:spcPts val="800"/>
              </a:spcAft>
            </a:pPr>
            <a:r>
              <a:rPr lang="zh-CN" altLang="en-US" sz="2100">
                <a:latin typeface="微软雅黑" panose="020B0503020204020204" pitchFamily="34" charset="-122"/>
                <a:ea typeface="微软雅黑" panose="020B0503020204020204" pitchFamily="34" charset="-122"/>
              </a:rPr>
              <a:t>输入您的文字</a:t>
            </a:r>
            <a:endParaRPr lang="en-US" altLang="zh-CN" sz="2100">
              <a:latin typeface="微软雅黑" panose="020B0503020204020204" pitchFamily="34" charset="-122"/>
              <a:ea typeface="微软雅黑" panose="020B0503020204020204" pitchFamily="34" charset="-122"/>
            </a:endParaRPr>
          </a:p>
        </p:txBody>
      </p:sp>
      <p:sp>
        <p:nvSpPr>
          <p:cNvPr id="52" name="文本框 58"/>
          <p:cNvSpPr txBox="1"/>
          <p:nvPr/>
        </p:nvSpPr>
        <p:spPr>
          <a:xfrm>
            <a:off x="7629497" y="5782257"/>
            <a:ext cx="1922438" cy="489536"/>
          </a:xfrm>
          <a:prstGeom prst="rect">
            <a:avLst/>
          </a:prstGeom>
          <a:noFill/>
        </p:spPr>
        <p:txBody>
          <a:bodyPr wrap="square" lIns="91431" tIns="45715" rIns="91431" bIns="45715" rtlCol="0">
            <a:spAutoFit/>
          </a:bodyPr>
          <a:lstStyle/>
          <a:p>
            <a:pPr>
              <a:lnSpc>
                <a:spcPct val="121000"/>
              </a:lnSpc>
              <a:spcAft>
                <a:spcPts val="800"/>
              </a:spcAft>
            </a:pPr>
            <a:r>
              <a:rPr lang="zh-CN" altLang="en-US" sz="2100">
                <a:latin typeface="微软雅黑" panose="020B0503020204020204" pitchFamily="34" charset="-122"/>
                <a:ea typeface="微软雅黑" panose="020B0503020204020204" pitchFamily="34" charset="-122"/>
              </a:rPr>
              <a:t>输入您的文字</a:t>
            </a:r>
            <a:endParaRPr lang="en-US" altLang="zh-CN" sz="2100">
              <a:latin typeface="微软雅黑" panose="020B0503020204020204" pitchFamily="34" charset="-122"/>
              <a:ea typeface="微软雅黑" panose="020B0503020204020204" pitchFamily="34" charset="-122"/>
            </a:endParaRPr>
          </a:p>
        </p:txBody>
      </p:sp>
      <p:sp>
        <p:nvSpPr>
          <p:cNvPr id="3" name="标题 2"/>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 calcmode="lin" valueType="num">
                                      <p:cBhvr>
                                        <p:cTn id="9" dur="500" fill="hold"/>
                                        <p:tgtEl>
                                          <p:spTgt spid="33"/>
                                        </p:tgtEl>
                                        <p:attrNameLst>
                                          <p:attrName>ppt_x</p:attrName>
                                        </p:attrNameLst>
                                      </p:cBhvr>
                                      <p:tavLst>
                                        <p:tav tm="0">
                                          <p:val>
                                            <p:fltVal val="0.5"/>
                                          </p:val>
                                        </p:tav>
                                        <p:tav tm="100000">
                                          <p:val>
                                            <p:strVal val="#ppt_x"/>
                                          </p:val>
                                        </p:tav>
                                      </p:tavLst>
                                    </p:anim>
                                    <p:anim calcmode="lin" valueType="num">
                                      <p:cBhvr>
                                        <p:cTn id="10" dur="500" fill="hold"/>
                                        <p:tgtEl>
                                          <p:spTgt spid="33"/>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25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 calcmode="lin" valueType="num">
                                      <p:cBhvr>
                                        <p:cTn id="15" dur="500" fill="hold"/>
                                        <p:tgtEl>
                                          <p:spTgt spid="34"/>
                                        </p:tgtEl>
                                        <p:attrNameLst>
                                          <p:attrName>ppt_x</p:attrName>
                                        </p:attrNameLst>
                                      </p:cBhvr>
                                      <p:tavLst>
                                        <p:tav tm="0">
                                          <p:val>
                                            <p:fltVal val="0.5"/>
                                          </p:val>
                                        </p:tav>
                                        <p:tav tm="100000">
                                          <p:val>
                                            <p:strVal val="#ppt_x"/>
                                          </p:val>
                                        </p:tav>
                                      </p:tavLst>
                                    </p:anim>
                                    <p:anim calcmode="lin" valueType="num">
                                      <p:cBhvr>
                                        <p:cTn id="16" dur="500" fill="hold"/>
                                        <p:tgtEl>
                                          <p:spTgt spid="34"/>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500"/>
                                  </p:stCondLst>
                                  <p:childTnLst>
                                    <p:set>
                                      <p:cBhvr>
                                        <p:cTn id="18" dur="1" fill="hold">
                                          <p:stCondLst>
                                            <p:cond delay="0"/>
                                          </p:stCondLst>
                                        </p:cTn>
                                        <p:tgtEl>
                                          <p:spTgt spid="35"/>
                                        </p:tgtEl>
                                        <p:attrNameLst>
                                          <p:attrName>style.visibility</p:attrName>
                                        </p:attrNameLst>
                                      </p:cBhvr>
                                      <p:to>
                                        <p:strVal val="visible"/>
                                      </p:to>
                                    </p:set>
                                    <p:anim calcmode="lin" valueType="num">
                                      <p:cBhvr>
                                        <p:cTn id="19" dur="500" fill="hold"/>
                                        <p:tgtEl>
                                          <p:spTgt spid="35"/>
                                        </p:tgtEl>
                                        <p:attrNameLst>
                                          <p:attrName>ppt_w</p:attrName>
                                        </p:attrNameLst>
                                      </p:cBhvr>
                                      <p:tavLst>
                                        <p:tav tm="0">
                                          <p:val>
                                            <p:fltVal val="0"/>
                                          </p:val>
                                        </p:tav>
                                        <p:tav tm="100000">
                                          <p:val>
                                            <p:strVal val="#ppt_w"/>
                                          </p:val>
                                        </p:tav>
                                      </p:tavLst>
                                    </p:anim>
                                    <p:anim calcmode="lin" valueType="num">
                                      <p:cBhvr>
                                        <p:cTn id="20" dur="500" fill="hold"/>
                                        <p:tgtEl>
                                          <p:spTgt spid="35"/>
                                        </p:tgtEl>
                                        <p:attrNameLst>
                                          <p:attrName>ppt_h</p:attrName>
                                        </p:attrNameLst>
                                      </p:cBhvr>
                                      <p:tavLst>
                                        <p:tav tm="0">
                                          <p:val>
                                            <p:fltVal val="0"/>
                                          </p:val>
                                        </p:tav>
                                        <p:tav tm="100000">
                                          <p:val>
                                            <p:strVal val="#ppt_h"/>
                                          </p:val>
                                        </p:tav>
                                      </p:tavLst>
                                    </p:anim>
                                    <p:anim calcmode="lin" valueType="num">
                                      <p:cBhvr>
                                        <p:cTn id="21" dur="500" fill="hold"/>
                                        <p:tgtEl>
                                          <p:spTgt spid="35"/>
                                        </p:tgtEl>
                                        <p:attrNameLst>
                                          <p:attrName>ppt_x</p:attrName>
                                        </p:attrNameLst>
                                      </p:cBhvr>
                                      <p:tavLst>
                                        <p:tav tm="0">
                                          <p:val>
                                            <p:fltVal val="0.5"/>
                                          </p:val>
                                        </p:tav>
                                        <p:tav tm="100000">
                                          <p:val>
                                            <p:strVal val="#ppt_x"/>
                                          </p:val>
                                        </p:tav>
                                      </p:tavLst>
                                    </p:anim>
                                    <p:anim calcmode="lin" valueType="num">
                                      <p:cBhvr>
                                        <p:cTn id="22" dur="500" fill="hold"/>
                                        <p:tgtEl>
                                          <p:spTgt spid="35"/>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750"/>
                                  </p:stCondLst>
                                  <p:childTnLst>
                                    <p:set>
                                      <p:cBhvr>
                                        <p:cTn id="24" dur="1" fill="hold">
                                          <p:stCondLst>
                                            <p:cond delay="0"/>
                                          </p:stCondLst>
                                        </p:cTn>
                                        <p:tgtEl>
                                          <p:spTgt spid="36"/>
                                        </p:tgtEl>
                                        <p:attrNameLst>
                                          <p:attrName>style.visibility</p:attrName>
                                        </p:attrNameLst>
                                      </p:cBhvr>
                                      <p:to>
                                        <p:strVal val="visible"/>
                                      </p:to>
                                    </p:set>
                                    <p:anim calcmode="lin" valueType="num">
                                      <p:cBhvr>
                                        <p:cTn id="25" dur="500" fill="hold"/>
                                        <p:tgtEl>
                                          <p:spTgt spid="36"/>
                                        </p:tgtEl>
                                        <p:attrNameLst>
                                          <p:attrName>ppt_w</p:attrName>
                                        </p:attrNameLst>
                                      </p:cBhvr>
                                      <p:tavLst>
                                        <p:tav tm="0">
                                          <p:val>
                                            <p:fltVal val="0"/>
                                          </p:val>
                                        </p:tav>
                                        <p:tav tm="100000">
                                          <p:val>
                                            <p:strVal val="#ppt_w"/>
                                          </p:val>
                                        </p:tav>
                                      </p:tavLst>
                                    </p:anim>
                                    <p:anim calcmode="lin" valueType="num">
                                      <p:cBhvr>
                                        <p:cTn id="26" dur="500" fill="hold"/>
                                        <p:tgtEl>
                                          <p:spTgt spid="36"/>
                                        </p:tgtEl>
                                        <p:attrNameLst>
                                          <p:attrName>ppt_h</p:attrName>
                                        </p:attrNameLst>
                                      </p:cBhvr>
                                      <p:tavLst>
                                        <p:tav tm="0">
                                          <p:val>
                                            <p:fltVal val="0"/>
                                          </p:val>
                                        </p:tav>
                                        <p:tav tm="100000">
                                          <p:val>
                                            <p:strVal val="#ppt_h"/>
                                          </p:val>
                                        </p:tav>
                                      </p:tavLst>
                                    </p:anim>
                                    <p:anim calcmode="lin" valueType="num">
                                      <p:cBhvr>
                                        <p:cTn id="27" dur="500" fill="hold"/>
                                        <p:tgtEl>
                                          <p:spTgt spid="36"/>
                                        </p:tgtEl>
                                        <p:attrNameLst>
                                          <p:attrName>ppt_x</p:attrName>
                                        </p:attrNameLst>
                                      </p:cBhvr>
                                      <p:tavLst>
                                        <p:tav tm="0">
                                          <p:val>
                                            <p:fltVal val="0.5"/>
                                          </p:val>
                                        </p:tav>
                                        <p:tav tm="100000">
                                          <p:val>
                                            <p:strVal val="#ppt_x"/>
                                          </p:val>
                                        </p:tav>
                                      </p:tavLst>
                                    </p:anim>
                                    <p:anim calcmode="lin" valueType="num">
                                      <p:cBhvr>
                                        <p:cTn id="28" dur="500" fill="hold"/>
                                        <p:tgtEl>
                                          <p:spTgt spid="36"/>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100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 calcmode="lin" valueType="num">
                                      <p:cBhvr>
                                        <p:cTn id="33" dur="500" fill="hold"/>
                                        <p:tgtEl>
                                          <p:spTgt spid="2"/>
                                        </p:tgtEl>
                                        <p:attrNameLst>
                                          <p:attrName>ppt_x</p:attrName>
                                        </p:attrNameLst>
                                      </p:cBhvr>
                                      <p:tavLst>
                                        <p:tav tm="0">
                                          <p:val>
                                            <p:fltVal val="0.5"/>
                                          </p:val>
                                        </p:tav>
                                        <p:tav tm="100000">
                                          <p:val>
                                            <p:strVal val="#ppt_x"/>
                                          </p:val>
                                        </p:tav>
                                      </p:tavLst>
                                    </p:anim>
                                    <p:anim calcmode="lin" valueType="num">
                                      <p:cBhvr>
                                        <p:cTn id="34" dur="500" fill="hold"/>
                                        <p:tgtEl>
                                          <p:spTgt spid="2"/>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125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 calcmode="lin" valueType="num">
                                      <p:cBhvr>
                                        <p:cTn id="39" dur="500" fill="hold"/>
                                        <p:tgtEl>
                                          <p:spTgt spid="6"/>
                                        </p:tgtEl>
                                        <p:attrNameLst>
                                          <p:attrName>ppt_x</p:attrName>
                                        </p:attrNameLst>
                                      </p:cBhvr>
                                      <p:tavLst>
                                        <p:tav tm="0">
                                          <p:val>
                                            <p:fltVal val="0.5"/>
                                          </p:val>
                                        </p:tav>
                                        <p:tav tm="100000">
                                          <p:val>
                                            <p:strVal val="#ppt_x"/>
                                          </p:val>
                                        </p:tav>
                                      </p:tavLst>
                                    </p:anim>
                                    <p:anim calcmode="lin" valueType="num">
                                      <p:cBhvr>
                                        <p:cTn id="40" dur="500" fill="hold"/>
                                        <p:tgtEl>
                                          <p:spTgt spid="6"/>
                                        </p:tgtEl>
                                        <p:attrNameLst>
                                          <p:attrName>ppt_y</p:attrName>
                                        </p:attrNameLst>
                                      </p:cBhvr>
                                      <p:tavLst>
                                        <p:tav tm="0">
                                          <p:val>
                                            <p:fltVal val="0.5"/>
                                          </p:val>
                                        </p:tav>
                                        <p:tav tm="100000">
                                          <p:val>
                                            <p:strVal val="#ppt_y"/>
                                          </p:val>
                                        </p:tav>
                                      </p:tavLst>
                                    </p:anim>
                                  </p:childTnLst>
                                </p:cTn>
                              </p:par>
                            </p:childTnLst>
                          </p:cTn>
                        </p:par>
                        <p:par>
                          <p:cTn id="41" fill="hold">
                            <p:stCondLst>
                              <p:cond delay="500"/>
                            </p:stCondLst>
                            <p:childTnLst>
                              <p:par>
                                <p:cTn id="42" presetID="10" presetClass="entr" presetSubtype="0"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10"/>
                                        <p:tgtEl>
                                          <p:spTgt spid="19"/>
                                        </p:tgtEl>
                                      </p:cBhvr>
                                    </p:animEffect>
                                  </p:childTnLst>
                                </p:cTn>
                              </p:par>
                            </p:childTnLst>
                          </p:cTn>
                        </p:par>
                        <p:par>
                          <p:cTn id="45" fill="hold">
                            <p:stCondLst>
                              <p:cond delay="1000"/>
                            </p:stCondLst>
                            <p:childTnLst>
                              <p:par>
                                <p:cTn id="46" presetID="26" presetClass="emph" presetSubtype="0" repeatCount="2000" fill="hold" grpId="1" nodeType="afterEffect">
                                  <p:stCondLst>
                                    <p:cond delay="0"/>
                                  </p:stCondLst>
                                  <p:childTnLst>
                                    <p:animEffect transition="out" filter="fade">
                                      <p:cBhvr>
                                        <p:cTn id="47" dur="250" tmFilter="0, 0; .2, .5; .8, .5; 1, 0"/>
                                        <p:tgtEl>
                                          <p:spTgt spid="19"/>
                                        </p:tgtEl>
                                      </p:cBhvr>
                                    </p:animEffect>
                                    <p:animScale>
                                      <p:cBhvr>
                                        <p:cTn id="48" dur="125" autoRev="1" fill="hold"/>
                                        <p:tgtEl>
                                          <p:spTgt spid="19"/>
                                        </p:tgtEl>
                                      </p:cBhvr>
                                      <p:by x="105000" y="105000"/>
                                    </p:animScale>
                                  </p:childTnLst>
                                </p:cTn>
                              </p:par>
                              <p:par>
                                <p:cTn id="49" presetID="10" presetClass="entr" presetSubtype="0" fill="hold" grpId="0" nodeType="withEffect">
                                  <p:stCondLst>
                                    <p:cond delay="25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500"/>
                                        <p:tgtEl>
                                          <p:spTgt spid="39"/>
                                        </p:tgtEl>
                                      </p:cBhvr>
                                    </p:animEffect>
                                  </p:childTnLst>
                                </p:cTn>
                              </p:par>
                            </p:childTnLst>
                          </p:cTn>
                        </p:par>
                        <p:par>
                          <p:cTn id="52" fill="hold">
                            <p:stCondLst>
                              <p:cond delay="1500"/>
                            </p:stCondLst>
                            <p:childTnLst>
                              <p:par>
                                <p:cTn id="53" presetID="42" presetClass="entr" presetSubtype="0" fill="hold" grpId="0"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fade">
                                      <p:cBhvr>
                                        <p:cTn id="55" dur="500"/>
                                        <p:tgtEl>
                                          <p:spTgt spid="47"/>
                                        </p:tgtEl>
                                      </p:cBhvr>
                                    </p:animEffect>
                                    <p:anim calcmode="lin" valueType="num">
                                      <p:cBhvr>
                                        <p:cTn id="56" dur="500" fill="hold"/>
                                        <p:tgtEl>
                                          <p:spTgt spid="47"/>
                                        </p:tgtEl>
                                        <p:attrNameLst>
                                          <p:attrName>ppt_x</p:attrName>
                                        </p:attrNameLst>
                                      </p:cBhvr>
                                      <p:tavLst>
                                        <p:tav tm="0">
                                          <p:val>
                                            <p:strVal val="#ppt_x"/>
                                          </p:val>
                                        </p:tav>
                                        <p:tav tm="100000">
                                          <p:val>
                                            <p:strVal val="#ppt_x"/>
                                          </p:val>
                                        </p:tav>
                                      </p:tavLst>
                                    </p:anim>
                                    <p:anim calcmode="lin" valueType="num">
                                      <p:cBhvr>
                                        <p:cTn id="57" dur="500" fill="hold"/>
                                        <p:tgtEl>
                                          <p:spTgt spid="47"/>
                                        </p:tgtEl>
                                        <p:attrNameLst>
                                          <p:attrName>ppt_y</p:attrName>
                                        </p:attrNameLst>
                                      </p:cBhvr>
                                      <p:tavLst>
                                        <p:tav tm="0">
                                          <p:val>
                                            <p:strVal val="#ppt_y+.1"/>
                                          </p:val>
                                        </p:tav>
                                        <p:tav tm="100000">
                                          <p:val>
                                            <p:strVal val="#ppt_y"/>
                                          </p:val>
                                        </p:tav>
                                      </p:tavLst>
                                    </p:anim>
                                  </p:childTnLst>
                                </p:cTn>
                              </p:par>
                            </p:childTnLst>
                          </p:cTn>
                        </p:par>
                        <p:par>
                          <p:cTn id="58" fill="hold">
                            <p:stCondLst>
                              <p:cond delay="2000"/>
                            </p:stCondLst>
                            <p:childTnLst>
                              <p:par>
                                <p:cTn id="59" presetID="10" presetClass="entr" presetSubtype="0" fill="hold" grpId="0" nodeType="after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fade">
                                      <p:cBhvr>
                                        <p:cTn id="61" dur="10"/>
                                        <p:tgtEl>
                                          <p:spTgt spid="32"/>
                                        </p:tgtEl>
                                      </p:cBhvr>
                                    </p:animEffect>
                                  </p:childTnLst>
                                </p:cTn>
                              </p:par>
                            </p:childTnLst>
                          </p:cTn>
                        </p:par>
                        <p:par>
                          <p:cTn id="62" fill="hold">
                            <p:stCondLst>
                              <p:cond delay="2500"/>
                            </p:stCondLst>
                            <p:childTnLst>
                              <p:par>
                                <p:cTn id="63" presetID="26" presetClass="emph" presetSubtype="0" repeatCount="2000" fill="hold" grpId="1" nodeType="afterEffect">
                                  <p:stCondLst>
                                    <p:cond delay="0"/>
                                  </p:stCondLst>
                                  <p:childTnLst>
                                    <p:animEffect transition="out" filter="fade">
                                      <p:cBhvr>
                                        <p:cTn id="64" dur="250" tmFilter="0, 0; .2, .5; .8, .5; 1, 0"/>
                                        <p:tgtEl>
                                          <p:spTgt spid="32"/>
                                        </p:tgtEl>
                                      </p:cBhvr>
                                    </p:animEffect>
                                    <p:animScale>
                                      <p:cBhvr>
                                        <p:cTn id="65" dur="125" autoRev="1" fill="hold"/>
                                        <p:tgtEl>
                                          <p:spTgt spid="32"/>
                                        </p:tgtEl>
                                      </p:cBhvr>
                                      <p:by x="105000" y="105000"/>
                                    </p:animScale>
                                  </p:childTnLst>
                                </p:cTn>
                              </p:par>
                              <p:par>
                                <p:cTn id="66" presetID="10" presetClass="entr" presetSubtype="0" fill="hold" grpId="0" nodeType="withEffect">
                                  <p:stCondLst>
                                    <p:cond delay="250"/>
                                  </p:stCondLst>
                                  <p:childTnLst>
                                    <p:set>
                                      <p:cBhvr>
                                        <p:cTn id="67" dur="1" fill="hold">
                                          <p:stCondLst>
                                            <p:cond delay="0"/>
                                          </p:stCondLst>
                                        </p:cTn>
                                        <p:tgtEl>
                                          <p:spTgt spid="40"/>
                                        </p:tgtEl>
                                        <p:attrNameLst>
                                          <p:attrName>style.visibility</p:attrName>
                                        </p:attrNameLst>
                                      </p:cBhvr>
                                      <p:to>
                                        <p:strVal val="visible"/>
                                      </p:to>
                                    </p:set>
                                    <p:animEffect transition="in" filter="fade">
                                      <p:cBhvr>
                                        <p:cTn id="68" dur="500"/>
                                        <p:tgtEl>
                                          <p:spTgt spid="40"/>
                                        </p:tgtEl>
                                      </p:cBhvr>
                                    </p:animEffect>
                                  </p:childTnLst>
                                </p:cTn>
                              </p:par>
                            </p:childTnLst>
                          </p:cTn>
                        </p:par>
                        <p:par>
                          <p:cTn id="69" fill="hold">
                            <p:stCondLst>
                              <p:cond delay="3000"/>
                            </p:stCondLst>
                            <p:childTnLst>
                              <p:par>
                                <p:cTn id="70" presetID="42" presetClass="entr" presetSubtype="0" fill="hold" grpId="0" nodeType="afterEffect">
                                  <p:stCondLst>
                                    <p:cond delay="0"/>
                                  </p:stCondLst>
                                  <p:childTnLst>
                                    <p:set>
                                      <p:cBhvr>
                                        <p:cTn id="71" dur="1" fill="hold">
                                          <p:stCondLst>
                                            <p:cond delay="0"/>
                                          </p:stCondLst>
                                        </p:cTn>
                                        <p:tgtEl>
                                          <p:spTgt spid="51"/>
                                        </p:tgtEl>
                                        <p:attrNameLst>
                                          <p:attrName>style.visibility</p:attrName>
                                        </p:attrNameLst>
                                      </p:cBhvr>
                                      <p:to>
                                        <p:strVal val="visible"/>
                                      </p:to>
                                    </p:set>
                                    <p:animEffect transition="in" filter="fade">
                                      <p:cBhvr>
                                        <p:cTn id="72" dur="500"/>
                                        <p:tgtEl>
                                          <p:spTgt spid="51"/>
                                        </p:tgtEl>
                                      </p:cBhvr>
                                    </p:animEffect>
                                    <p:anim calcmode="lin" valueType="num">
                                      <p:cBhvr>
                                        <p:cTn id="73" dur="500" fill="hold"/>
                                        <p:tgtEl>
                                          <p:spTgt spid="51"/>
                                        </p:tgtEl>
                                        <p:attrNameLst>
                                          <p:attrName>ppt_x</p:attrName>
                                        </p:attrNameLst>
                                      </p:cBhvr>
                                      <p:tavLst>
                                        <p:tav tm="0">
                                          <p:val>
                                            <p:strVal val="#ppt_x"/>
                                          </p:val>
                                        </p:tav>
                                        <p:tav tm="100000">
                                          <p:val>
                                            <p:strVal val="#ppt_x"/>
                                          </p:val>
                                        </p:tav>
                                      </p:tavLst>
                                    </p:anim>
                                    <p:anim calcmode="lin" valueType="num">
                                      <p:cBhvr>
                                        <p:cTn id="74" dur="500" fill="hold"/>
                                        <p:tgtEl>
                                          <p:spTgt spid="51"/>
                                        </p:tgtEl>
                                        <p:attrNameLst>
                                          <p:attrName>ppt_y</p:attrName>
                                        </p:attrNameLst>
                                      </p:cBhvr>
                                      <p:tavLst>
                                        <p:tav tm="0">
                                          <p:val>
                                            <p:strVal val="#ppt_y+.1"/>
                                          </p:val>
                                        </p:tav>
                                        <p:tav tm="100000">
                                          <p:val>
                                            <p:strVal val="#ppt_y"/>
                                          </p:val>
                                        </p:tav>
                                      </p:tavLst>
                                    </p:anim>
                                  </p:childTnLst>
                                </p:cTn>
                              </p:par>
                            </p:childTnLst>
                          </p:cTn>
                        </p:par>
                        <p:par>
                          <p:cTn id="75" fill="hold">
                            <p:stCondLst>
                              <p:cond delay="3500"/>
                            </p:stCondLst>
                            <p:childTnLst>
                              <p:par>
                                <p:cTn id="76" presetID="10" presetClass="entr" presetSubtype="0" fill="hold" nodeType="after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10"/>
                                        <p:tgtEl>
                                          <p:spTgt spid="25"/>
                                        </p:tgtEl>
                                      </p:cBhvr>
                                    </p:animEffect>
                                  </p:childTnLst>
                                </p:cTn>
                              </p:par>
                            </p:childTnLst>
                          </p:cTn>
                        </p:par>
                        <p:par>
                          <p:cTn id="79" fill="hold">
                            <p:stCondLst>
                              <p:cond delay="4000"/>
                            </p:stCondLst>
                            <p:childTnLst>
                              <p:par>
                                <p:cTn id="80" presetID="26" presetClass="emph" presetSubtype="0" repeatCount="2000" fill="hold" nodeType="afterEffect">
                                  <p:stCondLst>
                                    <p:cond delay="0"/>
                                  </p:stCondLst>
                                  <p:childTnLst>
                                    <p:animEffect transition="out" filter="fade">
                                      <p:cBhvr>
                                        <p:cTn id="81" dur="250" tmFilter="0, 0; .2, .5; .8, .5; 1, 0"/>
                                        <p:tgtEl>
                                          <p:spTgt spid="25"/>
                                        </p:tgtEl>
                                      </p:cBhvr>
                                    </p:animEffect>
                                    <p:animScale>
                                      <p:cBhvr>
                                        <p:cTn id="82" dur="125" autoRev="1" fill="hold"/>
                                        <p:tgtEl>
                                          <p:spTgt spid="25"/>
                                        </p:tgtEl>
                                      </p:cBhvr>
                                      <p:by x="105000" y="105000"/>
                                    </p:animScale>
                                  </p:childTnLst>
                                </p:cTn>
                              </p:par>
                              <p:par>
                                <p:cTn id="83" presetID="10" presetClass="entr" presetSubtype="0" fill="hold" grpId="0" nodeType="withEffect">
                                  <p:stCondLst>
                                    <p:cond delay="250"/>
                                  </p:stCondLst>
                                  <p:childTnLst>
                                    <p:set>
                                      <p:cBhvr>
                                        <p:cTn id="84" dur="1" fill="hold">
                                          <p:stCondLst>
                                            <p:cond delay="0"/>
                                          </p:stCondLst>
                                        </p:cTn>
                                        <p:tgtEl>
                                          <p:spTgt spid="44"/>
                                        </p:tgtEl>
                                        <p:attrNameLst>
                                          <p:attrName>style.visibility</p:attrName>
                                        </p:attrNameLst>
                                      </p:cBhvr>
                                      <p:to>
                                        <p:strVal val="visible"/>
                                      </p:to>
                                    </p:set>
                                    <p:animEffect transition="in" filter="fade">
                                      <p:cBhvr>
                                        <p:cTn id="85" dur="500"/>
                                        <p:tgtEl>
                                          <p:spTgt spid="44"/>
                                        </p:tgtEl>
                                      </p:cBhvr>
                                    </p:animEffect>
                                  </p:childTnLst>
                                </p:cTn>
                              </p:par>
                            </p:childTnLst>
                          </p:cTn>
                        </p:par>
                        <p:par>
                          <p:cTn id="86" fill="hold">
                            <p:stCondLst>
                              <p:cond delay="4500"/>
                            </p:stCondLst>
                            <p:childTnLst>
                              <p:par>
                                <p:cTn id="87" presetID="42" presetClass="entr" presetSubtype="0" fill="hold" grpId="0" nodeType="afterEffect">
                                  <p:stCondLst>
                                    <p:cond delay="0"/>
                                  </p:stCondLst>
                                  <p:childTnLst>
                                    <p:set>
                                      <p:cBhvr>
                                        <p:cTn id="88" dur="1" fill="hold">
                                          <p:stCondLst>
                                            <p:cond delay="0"/>
                                          </p:stCondLst>
                                        </p:cTn>
                                        <p:tgtEl>
                                          <p:spTgt spid="50"/>
                                        </p:tgtEl>
                                        <p:attrNameLst>
                                          <p:attrName>style.visibility</p:attrName>
                                        </p:attrNameLst>
                                      </p:cBhvr>
                                      <p:to>
                                        <p:strVal val="visible"/>
                                      </p:to>
                                    </p:set>
                                    <p:animEffect transition="in" filter="fade">
                                      <p:cBhvr>
                                        <p:cTn id="89" dur="500"/>
                                        <p:tgtEl>
                                          <p:spTgt spid="50"/>
                                        </p:tgtEl>
                                      </p:cBhvr>
                                    </p:animEffect>
                                    <p:anim calcmode="lin" valueType="num">
                                      <p:cBhvr>
                                        <p:cTn id="90" dur="500" fill="hold"/>
                                        <p:tgtEl>
                                          <p:spTgt spid="50"/>
                                        </p:tgtEl>
                                        <p:attrNameLst>
                                          <p:attrName>ppt_x</p:attrName>
                                        </p:attrNameLst>
                                      </p:cBhvr>
                                      <p:tavLst>
                                        <p:tav tm="0">
                                          <p:val>
                                            <p:strVal val="#ppt_x"/>
                                          </p:val>
                                        </p:tav>
                                        <p:tav tm="100000">
                                          <p:val>
                                            <p:strVal val="#ppt_x"/>
                                          </p:val>
                                        </p:tav>
                                      </p:tavLst>
                                    </p:anim>
                                    <p:anim calcmode="lin" valueType="num">
                                      <p:cBhvr>
                                        <p:cTn id="91" dur="500" fill="hold"/>
                                        <p:tgtEl>
                                          <p:spTgt spid="50"/>
                                        </p:tgtEl>
                                        <p:attrNameLst>
                                          <p:attrName>ppt_y</p:attrName>
                                        </p:attrNameLst>
                                      </p:cBhvr>
                                      <p:tavLst>
                                        <p:tav tm="0">
                                          <p:val>
                                            <p:strVal val="#ppt_y+.1"/>
                                          </p:val>
                                        </p:tav>
                                        <p:tav tm="100000">
                                          <p:val>
                                            <p:strVal val="#ppt_y"/>
                                          </p:val>
                                        </p:tav>
                                      </p:tavLst>
                                    </p:anim>
                                  </p:childTnLst>
                                </p:cTn>
                              </p:par>
                            </p:childTnLst>
                          </p:cTn>
                        </p:par>
                        <p:par>
                          <p:cTn id="92" fill="hold">
                            <p:stCondLst>
                              <p:cond delay="5000"/>
                            </p:stCondLst>
                            <p:childTnLst>
                              <p:par>
                                <p:cTn id="93" presetID="10" presetClass="entr" presetSubtype="0" fill="hold" nodeType="afterEffect">
                                  <p:stCondLst>
                                    <p:cond delay="0"/>
                                  </p:stCondLst>
                                  <p:childTnLst>
                                    <p:set>
                                      <p:cBhvr>
                                        <p:cTn id="94" dur="1" fill="hold">
                                          <p:stCondLst>
                                            <p:cond delay="0"/>
                                          </p:stCondLst>
                                        </p:cTn>
                                        <p:tgtEl>
                                          <p:spTgt spid="22"/>
                                        </p:tgtEl>
                                        <p:attrNameLst>
                                          <p:attrName>style.visibility</p:attrName>
                                        </p:attrNameLst>
                                      </p:cBhvr>
                                      <p:to>
                                        <p:strVal val="visible"/>
                                      </p:to>
                                    </p:set>
                                    <p:animEffect transition="in" filter="fade">
                                      <p:cBhvr>
                                        <p:cTn id="95" dur="10"/>
                                        <p:tgtEl>
                                          <p:spTgt spid="22"/>
                                        </p:tgtEl>
                                      </p:cBhvr>
                                    </p:animEffect>
                                  </p:childTnLst>
                                </p:cTn>
                              </p:par>
                            </p:childTnLst>
                          </p:cTn>
                        </p:par>
                        <p:par>
                          <p:cTn id="96" fill="hold">
                            <p:stCondLst>
                              <p:cond delay="5500"/>
                            </p:stCondLst>
                            <p:childTnLst>
                              <p:par>
                                <p:cTn id="97" presetID="26" presetClass="emph" presetSubtype="0" repeatCount="2000" fill="hold" nodeType="afterEffect">
                                  <p:stCondLst>
                                    <p:cond delay="0"/>
                                  </p:stCondLst>
                                  <p:childTnLst>
                                    <p:animEffect transition="out" filter="fade">
                                      <p:cBhvr>
                                        <p:cTn id="98" dur="250" tmFilter="0, 0; .2, .5; .8, .5; 1, 0"/>
                                        <p:tgtEl>
                                          <p:spTgt spid="22"/>
                                        </p:tgtEl>
                                      </p:cBhvr>
                                    </p:animEffect>
                                    <p:animScale>
                                      <p:cBhvr>
                                        <p:cTn id="99" dur="125" autoRev="1" fill="hold"/>
                                        <p:tgtEl>
                                          <p:spTgt spid="22"/>
                                        </p:tgtEl>
                                      </p:cBhvr>
                                      <p:by x="105000" y="105000"/>
                                    </p:animScale>
                                  </p:childTnLst>
                                </p:cTn>
                              </p:par>
                              <p:par>
                                <p:cTn id="100" presetID="10" presetClass="entr" presetSubtype="0" fill="hold" grpId="0" nodeType="withEffect">
                                  <p:stCondLst>
                                    <p:cond delay="250"/>
                                  </p:stCondLst>
                                  <p:childTnLst>
                                    <p:set>
                                      <p:cBhvr>
                                        <p:cTn id="101" dur="1" fill="hold">
                                          <p:stCondLst>
                                            <p:cond delay="0"/>
                                          </p:stCondLst>
                                        </p:cTn>
                                        <p:tgtEl>
                                          <p:spTgt spid="43"/>
                                        </p:tgtEl>
                                        <p:attrNameLst>
                                          <p:attrName>style.visibility</p:attrName>
                                        </p:attrNameLst>
                                      </p:cBhvr>
                                      <p:to>
                                        <p:strVal val="visible"/>
                                      </p:to>
                                    </p:set>
                                    <p:animEffect transition="in" filter="fade">
                                      <p:cBhvr>
                                        <p:cTn id="102" dur="500"/>
                                        <p:tgtEl>
                                          <p:spTgt spid="43"/>
                                        </p:tgtEl>
                                      </p:cBhvr>
                                    </p:animEffect>
                                  </p:childTnLst>
                                </p:cTn>
                              </p:par>
                            </p:childTnLst>
                          </p:cTn>
                        </p:par>
                        <p:par>
                          <p:cTn id="103" fill="hold">
                            <p:stCondLst>
                              <p:cond delay="6000"/>
                            </p:stCondLst>
                            <p:childTnLst>
                              <p:par>
                                <p:cTn id="104" presetID="42" presetClass="entr" presetSubtype="0" fill="hold" grpId="0" nodeType="afterEffect">
                                  <p:stCondLst>
                                    <p:cond delay="0"/>
                                  </p:stCondLst>
                                  <p:childTnLst>
                                    <p:set>
                                      <p:cBhvr>
                                        <p:cTn id="105" dur="1" fill="hold">
                                          <p:stCondLst>
                                            <p:cond delay="0"/>
                                          </p:stCondLst>
                                        </p:cTn>
                                        <p:tgtEl>
                                          <p:spTgt spid="52"/>
                                        </p:tgtEl>
                                        <p:attrNameLst>
                                          <p:attrName>style.visibility</p:attrName>
                                        </p:attrNameLst>
                                      </p:cBhvr>
                                      <p:to>
                                        <p:strVal val="visible"/>
                                      </p:to>
                                    </p:set>
                                    <p:animEffect transition="in" filter="fade">
                                      <p:cBhvr>
                                        <p:cTn id="106" dur="500"/>
                                        <p:tgtEl>
                                          <p:spTgt spid="52"/>
                                        </p:tgtEl>
                                      </p:cBhvr>
                                    </p:animEffect>
                                    <p:anim calcmode="lin" valueType="num">
                                      <p:cBhvr>
                                        <p:cTn id="107" dur="500" fill="hold"/>
                                        <p:tgtEl>
                                          <p:spTgt spid="52"/>
                                        </p:tgtEl>
                                        <p:attrNameLst>
                                          <p:attrName>ppt_x</p:attrName>
                                        </p:attrNameLst>
                                      </p:cBhvr>
                                      <p:tavLst>
                                        <p:tav tm="0">
                                          <p:val>
                                            <p:strVal val="#ppt_x"/>
                                          </p:val>
                                        </p:tav>
                                        <p:tav tm="100000">
                                          <p:val>
                                            <p:strVal val="#ppt_x"/>
                                          </p:val>
                                        </p:tav>
                                      </p:tavLst>
                                    </p:anim>
                                    <p:anim calcmode="lin" valueType="num">
                                      <p:cBhvr>
                                        <p:cTn id="108" dur="500" fill="hold"/>
                                        <p:tgtEl>
                                          <p:spTgt spid="52"/>
                                        </p:tgtEl>
                                        <p:attrNameLst>
                                          <p:attrName>ppt_y</p:attrName>
                                        </p:attrNameLst>
                                      </p:cBhvr>
                                      <p:tavLst>
                                        <p:tav tm="0">
                                          <p:val>
                                            <p:strVal val="#ppt_y+.1"/>
                                          </p:val>
                                        </p:tav>
                                        <p:tav tm="100000">
                                          <p:val>
                                            <p:strVal val="#ppt_y"/>
                                          </p:val>
                                        </p:tav>
                                      </p:tavLst>
                                    </p:anim>
                                  </p:childTnLst>
                                </p:cTn>
                              </p:par>
                            </p:childTnLst>
                          </p:cTn>
                        </p:par>
                        <p:par>
                          <p:cTn id="109" fill="hold">
                            <p:stCondLst>
                              <p:cond delay="6500"/>
                            </p:stCondLst>
                            <p:childTnLst>
                              <p:par>
                                <p:cTn id="110" presetID="10" presetClass="entr" presetSubtype="0" fill="hold" grpId="0" nodeType="afterEffect">
                                  <p:stCondLst>
                                    <p:cond delay="0"/>
                                  </p:stCondLst>
                                  <p:childTnLst>
                                    <p:set>
                                      <p:cBhvr>
                                        <p:cTn id="111" dur="1" fill="hold">
                                          <p:stCondLst>
                                            <p:cond delay="0"/>
                                          </p:stCondLst>
                                        </p:cTn>
                                        <p:tgtEl>
                                          <p:spTgt spid="21"/>
                                        </p:tgtEl>
                                        <p:attrNameLst>
                                          <p:attrName>style.visibility</p:attrName>
                                        </p:attrNameLst>
                                      </p:cBhvr>
                                      <p:to>
                                        <p:strVal val="visible"/>
                                      </p:to>
                                    </p:set>
                                    <p:animEffect transition="in" filter="fade">
                                      <p:cBhvr>
                                        <p:cTn id="112" dur="10"/>
                                        <p:tgtEl>
                                          <p:spTgt spid="21"/>
                                        </p:tgtEl>
                                      </p:cBhvr>
                                    </p:animEffect>
                                  </p:childTnLst>
                                </p:cTn>
                              </p:par>
                            </p:childTnLst>
                          </p:cTn>
                        </p:par>
                        <p:par>
                          <p:cTn id="113" fill="hold">
                            <p:stCondLst>
                              <p:cond delay="7000"/>
                            </p:stCondLst>
                            <p:childTnLst>
                              <p:par>
                                <p:cTn id="114" presetID="26" presetClass="emph" presetSubtype="0" repeatCount="2000" fill="hold" grpId="1" nodeType="afterEffect">
                                  <p:stCondLst>
                                    <p:cond delay="0"/>
                                  </p:stCondLst>
                                  <p:childTnLst>
                                    <p:animEffect transition="out" filter="fade">
                                      <p:cBhvr>
                                        <p:cTn id="115" dur="250" tmFilter="0, 0; .2, .5; .8, .5; 1, 0"/>
                                        <p:tgtEl>
                                          <p:spTgt spid="21"/>
                                        </p:tgtEl>
                                      </p:cBhvr>
                                    </p:animEffect>
                                    <p:animScale>
                                      <p:cBhvr>
                                        <p:cTn id="116" dur="125" autoRev="1" fill="hold"/>
                                        <p:tgtEl>
                                          <p:spTgt spid="21"/>
                                        </p:tgtEl>
                                      </p:cBhvr>
                                      <p:by x="105000" y="105000"/>
                                    </p:animScale>
                                  </p:childTnLst>
                                </p:cTn>
                              </p:par>
                              <p:par>
                                <p:cTn id="117" presetID="10" presetClass="entr" presetSubtype="0" fill="hold" grpId="0" nodeType="withEffect">
                                  <p:stCondLst>
                                    <p:cond delay="250"/>
                                  </p:stCondLst>
                                  <p:childTnLst>
                                    <p:set>
                                      <p:cBhvr>
                                        <p:cTn id="118" dur="1" fill="hold">
                                          <p:stCondLst>
                                            <p:cond delay="0"/>
                                          </p:stCondLst>
                                        </p:cTn>
                                        <p:tgtEl>
                                          <p:spTgt spid="42"/>
                                        </p:tgtEl>
                                        <p:attrNameLst>
                                          <p:attrName>style.visibility</p:attrName>
                                        </p:attrNameLst>
                                      </p:cBhvr>
                                      <p:to>
                                        <p:strVal val="visible"/>
                                      </p:to>
                                    </p:set>
                                    <p:animEffect transition="in" filter="fade">
                                      <p:cBhvr>
                                        <p:cTn id="119" dur="500"/>
                                        <p:tgtEl>
                                          <p:spTgt spid="42"/>
                                        </p:tgtEl>
                                      </p:cBhvr>
                                    </p:animEffect>
                                  </p:childTnLst>
                                </p:cTn>
                              </p:par>
                            </p:childTnLst>
                          </p:cTn>
                        </p:par>
                        <p:par>
                          <p:cTn id="120" fill="hold">
                            <p:stCondLst>
                              <p:cond delay="7500"/>
                            </p:stCondLst>
                            <p:childTnLst>
                              <p:par>
                                <p:cTn id="121" presetID="42" presetClass="entr" presetSubtype="0" fill="hold" grpId="0" nodeType="afterEffect">
                                  <p:stCondLst>
                                    <p:cond delay="0"/>
                                  </p:stCondLst>
                                  <p:childTnLst>
                                    <p:set>
                                      <p:cBhvr>
                                        <p:cTn id="122" dur="1" fill="hold">
                                          <p:stCondLst>
                                            <p:cond delay="0"/>
                                          </p:stCondLst>
                                        </p:cTn>
                                        <p:tgtEl>
                                          <p:spTgt spid="49"/>
                                        </p:tgtEl>
                                        <p:attrNameLst>
                                          <p:attrName>style.visibility</p:attrName>
                                        </p:attrNameLst>
                                      </p:cBhvr>
                                      <p:to>
                                        <p:strVal val="visible"/>
                                      </p:to>
                                    </p:set>
                                    <p:animEffect transition="in" filter="fade">
                                      <p:cBhvr>
                                        <p:cTn id="123" dur="500"/>
                                        <p:tgtEl>
                                          <p:spTgt spid="49"/>
                                        </p:tgtEl>
                                      </p:cBhvr>
                                    </p:animEffect>
                                    <p:anim calcmode="lin" valueType="num">
                                      <p:cBhvr>
                                        <p:cTn id="124" dur="500" fill="hold"/>
                                        <p:tgtEl>
                                          <p:spTgt spid="49"/>
                                        </p:tgtEl>
                                        <p:attrNameLst>
                                          <p:attrName>ppt_x</p:attrName>
                                        </p:attrNameLst>
                                      </p:cBhvr>
                                      <p:tavLst>
                                        <p:tav tm="0">
                                          <p:val>
                                            <p:strVal val="#ppt_x"/>
                                          </p:val>
                                        </p:tav>
                                        <p:tav tm="100000">
                                          <p:val>
                                            <p:strVal val="#ppt_x"/>
                                          </p:val>
                                        </p:tav>
                                      </p:tavLst>
                                    </p:anim>
                                    <p:anim calcmode="lin" valueType="num">
                                      <p:cBhvr>
                                        <p:cTn id="125" dur="500" fill="hold"/>
                                        <p:tgtEl>
                                          <p:spTgt spid="49"/>
                                        </p:tgtEl>
                                        <p:attrNameLst>
                                          <p:attrName>ppt_y</p:attrName>
                                        </p:attrNameLst>
                                      </p:cBhvr>
                                      <p:tavLst>
                                        <p:tav tm="0">
                                          <p:val>
                                            <p:strVal val="#ppt_y+.1"/>
                                          </p:val>
                                        </p:tav>
                                        <p:tav tm="100000">
                                          <p:val>
                                            <p:strVal val="#ppt_y"/>
                                          </p:val>
                                        </p:tav>
                                      </p:tavLst>
                                    </p:anim>
                                  </p:childTnLst>
                                </p:cTn>
                              </p:par>
                            </p:childTnLst>
                          </p:cTn>
                        </p:par>
                        <p:par>
                          <p:cTn id="126" fill="hold">
                            <p:stCondLst>
                              <p:cond delay="8000"/>
                            </p:stCondLst>
                            <p:childTnLst>
                              <p:par>
                                <p:cTn id="127" presetID="10" presetClass="entr" presetSubtype="0" fill="hold" grpId="0" nodeType="afterEffect">
                                  <p:stCondLst>
                                    <p:cond delay="0"/>
                                  </p:stCondLst>
                                  <p:childTnLst>
                                    <p:set>
                                      <p:cBhvr>
                                        <p:cTn id="128" dur="1" fill="hold">
                                          <p:stCondLst>
                                            <p:cond delay="0"/>
                                          </p:stCondLst>
                                        </p:cTn>
                                        <p:tgtEl>
                                          <p:spTgt spid="20"/>
                                        </p:tgtEl>
                                        <p:attrNameLst>
                                          <p:attrName>style.visibility</p:attrName>
                                        </p:attrNameLst>
                                      </p:cBhvr>
                                      <p:to>
                                        <p:strVal val="visible"/>
                                      </p:to>
                                    </p:set>
                                    <p:animEffect transition="in" filter="fade">
                                      <p:cBhvr>
                                        <p:cTn id="129" dur="10"/>
                                        <p:tgtEl>
                                          <p:spTgt spid="20"/>
                                        </p:tgtEl>
                                      </p:cBhvr>
                                    </p:animEffect>
                                  </p:childTnLst>
                                </p:cTn>
                              </p:par>
                            </p:childTnLst>
                          </p:cTn>
                        </p:par>
                        <p:par>
                          <p:cTn id="130" fill="hold">
                            <p:stCondLst>
                              <p:cond delay="8500"/>
                            </p:stCondLst>
                            <p:childTnLst>
                              <p:par>
                                <p:cTn id="131" presetID="26" presetClass="emph" presetSubtype="0" repeatCount="2000" fill="hold" grpId="1" nodeType="afterEffect">
                                  <p:stCondLst>
                                    <p:cond delay="0"/>
                                  </p:stCondLst>
                                  <p:childTnLst>
                                    <p:animEffect transition="out" filter="fade">
                                      <p:cBhvr>
                                        <p:cTn id="132" dur="250" tmFilter="0, 0; .2, .5; .8, .5; 1, 0"/>
                                        <p:tgtEl>
                                          <p:spTgt spid="20"/>
                                        </p:tgtEl>
                                      </p:cBhvr>
                                    </p:animEffect>
                                    <p:animScale>
                                      <p:cBhvr>
                                        <p:cTn id="133" dur="125" autoRev="1" fill="hold"/>
                                        <p:tgtEl>
                                          <p:spTgt spid="20"/>
                                        </p:tgtEl>
                                      </p:cBhvr>
                                      <p:by x="105000" y="105000"/>
                                    </p:animScale>
                                  </p:childTnLst>
                                </p:cTn>
                              </p:par>
                              <p:par>
                                <p:cTn id="134" presetID="10" presetClass="entr" presetSubtype="0" fill="hold" grpId="0" nodeType="withEffect">
                                  <p:stCondLst>
                                    <p:cond delay="250"/>
                                  </p:stCondLst>
                                  <p:childTnLst>
                                    <p:set>
                                      <p:cBhvr>
                                        <p:cTn id="135" dur="1" fill="hold">
                                          <p:stCondLst>
                                            <p:cond delay="0"/>
                                          </p:stCondLst>
                                        </p:cTn>
                                        <p:tgtEl>
                                          <p:spTgt spid="37"/>
                                        </p:tgtEl>
                                        <p:attrNameLst>
                                          <p:attrName>style.visibility</p:attrName>
                                        </p:attrNameLst>
                                      </p:cBhvr>
                                      <p:to>
                                        <p:strVal val="visible"/>
                                      </p:to>
                                    </p:set>
                                    <p:animEffect transition="in" filter="fade">
                                      <p:cBhvr>
                                        <p:cTn id="136" dur="500"/>
                                        <p:tgtEl>
                                          <p:spTgt spid="37"/>
                                        </p:tgtEl>
                                      </p:cBhvr>
                                    </p:animEffect>
                                  </p:childTnLst>
                                </p:cTn>
                              </p:par>
                            </p:childTnLst>
                          </p:cTn>
                        </p:par>
                        <p:par>
                          <p:cTn id="137" fill="hold">
                            <p:stCondLst>
                              <p:cond delay="9000"/>
                            </p:stCondLst>
                            <p:childTnLst>
                              <p:par>
                                <p:cTn id="138" presetID="42" presetClass="entr" presetSubtype="0" fill="hold" grpId="0" nodeType="afterEffect">
                                  <p:stCondLst>
                                    <p:cond delay="0"/>
                                  </p:stCondLst>
                                  <p:childTnLst>
                                    <p:set>
                                      <p:cBhvr>
                                        <p:cTn id="139" dur="1" fill="hold">
                                          <p:stCondLst>
                                            <p:cond delay="0"/>
                                          </p:stCondLst>
                                        </p:cTn>
                                        <p:tgtEl>
                                          <p:spTgt spid="45"/>
                                        </p:tgtEl>
                                        <p:attrNameLst>
                                          <p:attrName>style.visibility</p:attrName>
                                        </p:attrNameLst>
                                      </p:cBhvr>
                                      <p:to>
                                        <p:strVal val="visible"/>
                                      </p:to>
                                    </p:set>
                                    <p:animEffect transition="in" filter="fade">
                                      <p:cBhvr>
                                        <p:cTn id="140" dur="500"/>
                                        <p:tgtEl>
                                          <p:spTgt spid="45"/>
                                        </p:tgtEl>
                                      </p:cBhvr>
                                    </p:animEffect>
                                    <p:anim calcmode="lin" valueType="num">
                                      <p:cBhvr>
                                        <p:cTn id="141" dur="500" fill="hold"/>
                                        <p:tgtEl>
                                          <p:spTgt spid="45"/>
                                        </p:tgtEl>
                                        <p:attrNameLst>
                                          <p:attrName>ppt_x</p:attrName>
                                        </p:attrNameLst>
                                      </p:cBhvr>
                                      <p:tavLst>
                                        <p:tav tm="0">
                                          <p:val>
                                            <p:strVal val="#ppt_x"/>
                                          </p:val>
                                        </p:tav>
                                        <p:tav tm="100000">
                                          <p:val>
                                            <p:strVal val="#ppt_x"/>
                                          </p:val>
                                        </p:tav>
                                      </p:tavLst>
                                    </p:anim>
                                    <p:anim calcmode="lin" valueType="num">
                                      <p:cBhvr>
                                        <p:cTn id="142" dur="5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20" grpId="0" animBg="1"/>
      <p:bldP spid="20" grpId="1" animBg="1"/>
      <p:bldP spid="21" grpId="0" animBg="1"/>
      <p:bldP spid="21" grpId="1" animBg="1"/>
      <p:bldP spid="32" grpId="0" animBg="1"/>
      <p:bldP spid="32" grpId="1" animBg="1"/>
      <p:bldP spid="37" grpId="0"/>
      <p:bldP spid="39" grpId="0"/>
      <p:bldP spid="40" grpId="0"/>
      <p:bldP spid="42" grpId="0"/>
      <p:bldP spid="43" grpId="0"/>
      <p:bldP spid="44" grpId="0"/>
      <p:bldP spid="45" grpId="0"/>
      <p:bldP spid="47" grpId="0"/>
      <p:bldP spid="49" grpId="0"/>
      <p:bldP spid="50" grpId="0"/>
      <p:bldP spid="51" grpId="0"/>
      <p:bldP spid="5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107913" y="3436522"/>
            <a:ext cx="1224185" cy="1358009"/>
          </a:xfrm>
          <a:custGeom>
            <a:avLst/>
            <a:gdLst/>
            <a:ahLst/>
            <a:cxnLst/>
            <a:rect l="l" t="t" r="r" b="b"/>
            <a:pathLst>
              <a:path w="918258" h="1018507">
                <a:moveTo>
                  <a:pt x="421813" y="0"/>
                </a:moveTo>
                <a:lnTo>
                  <a:pt x="918258" y="496445"/>
                </a:lnTo>
                <a:cubicBezTo>
                  <a:pt x="784691" y="630011"/>
                  <a:pt x="702078" y="814532"/>
                  <a:pt x="702078" y="1018347"/>
                </a:cubicBezTo>
                <a:lnTo>
                  <a:pt x="702086" y="1018507"/>
                </a:lnTo>
                <a:lnTo>
                  <a:pt x="8" y="1018507"/>
                </a:lnTo>
                <a:cubicBezTo>
                  <a:pt x="0" y="1018454"/>
                  <a:pt x="0" y="1018400"/>
                  <a:pt x="0" y="1018347"/>
                </a:cubicBezTo>
                <a:cubicBezTo>
                  <a:pt x="0" y="620658"/>
                  <a:pt x="161196" y="260618"/>
                  <a:pt x="42181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endParaRPr>
          </a:p>
        </p:txBody>
      </p:sp>
      <p:grpSp>
        <p:nvGrpSpPr>
          <p:cNvPr id="4" name="组合 3"/>
          <p:cNvGrpSpPr/>
          <p:nvPr/>
        </p:nvGrpSpPr>
        <p:grpSpPr>
          <a:xfrm>
            <a:off x="2688871" y="2852938"/>
            <a:ext cx="2714493" cy="1224345"/>
            <a:chOff x="2016319" y="1593365"/>
            <a:chExt cx="2036135" cy="918259"/>
          </a:xfrm>
        </p:grpSpPr>
        <p:sp>
          <p:nvSpPr>
            <p:cNvPr id="5" name="椭圆 2"/>
            <p:cNvSpPr/>
            <p:nvPr/>
          </p:nvSpPr>
          <p:spPr>
            <a:xfrm>
              <a:off x="2016319" y="1593365"/>
              <a:ext cx="1018507" cy="918258"/>
            </a:xfrm>
            <a:custGeom>
              <a:avLst/>
              <a:gdLst/>
              <a:ahLst/>
              <a:cxnLst/>
              <a:rect l="l" t="t" r="r" b="b"/>
              <a:pathLst>
                <a:path w="1018507" h="918258">
                  <a:moveTo>
                    <a:pt x="1018347" y="0"/>
                  </a:moveTo>
                  <a:lnTo>
                    <a:pt x="1018507" y="8"/>
                  </a:lnTo>
                  <a:lnTo>
                    <a:pt x="1018507" y="702086"/>
                  </a:lnTo>
                  <a:cubicBezTo>
                    <a:pt x="1018454" y="702078"/>
                    <a:pt x="1018401" y="702078"/>
                    <a:pt x="1018347" y="702078"/>
                  </a:cubicBezTo>
                  <a:cubicBezTo>
                    <a:pt x="814532" y="702078"/>
                    <a:pt x="630011" y="784691"/>
                    <a:pt x="496445" y="918258"/>
                  </a:cubicBezTo>
                  <a:lnTo>
                    <a:pt x="0" y="421813"/>
                  </a:lnTo>
                  <a:cubicBezTo>
                    <a:pt x="260618" y="161196"/>
                    <a:pt x="620658" y="0"/>
                    <a:pt x="1018347" y="0"/>
                  </a:cubicBezTo>
                  <a:close/>
                </a:path>
              </a:pathLst>
            </a:cu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椭圆 2"/>
            <p:cNvSpPr/>
            <p:nvPr/>
          </p:nvSpPr>
          <p:spPr>
            <a:xfrm rot="5400000">
              <a:off x="3084072" y="1543241"/>
              <a:ext cx="918258" cy="1018507"/>
            </a:xfrm>
            <a:custGeom>
              <a:avLst/>
              <a:gdLst/>
              <a:ahLst/>
              <a:cxnLst/>
              <a:rect l="l" t="t" r="r" b="b"/>
              <a:pathLst>
                <a:path w="918258" h="1018507">
                  <a:moveTo>
                    <a:pt x="421813" y="0"/>
                  </a:moveTo>
                  <a:lnTo>
                    <a:pt x="918258" y="496445"/>
                  </a:lnTo>
                  <a:cubicBezTo>
                    <a:pt x="784691" y="630011"/>
                    <a:pt x="702078" y="814532"/>
                    <a:pt x="702078" y="1018347"/>
                  </a:cubicBezTo>
                  <a:lnTo>
                    <a:pt x="702086" y="1018507"/>
                  </a:lnTo>
                  <a:lnTo>
                    <a:pt x="8" y="1018507"/>
                  </a:lnTo>
                  <a:cubicBezTo>
                    <a:pt x="0" y="1018454"/>
                    <a:pt x="0" y="1018400"/>
                    <a:pt x="0" y="1018347"/>
                  </a:cubicBezTo>
                  <a:cubicBezTo>
                    <a:pt x="0" y="620658"/>
                    <a:pt x="161196" y="260618"/>
                    <a:pt x="421813"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 name="组合 6"/>
          <p:cNvGrpSpPr/>
          <p:nvPr/>
        </p:nvGrpSpPr>
        <p:grpSpPr>
          <a:xfrm flipV="1">
            <a:off x="4753275" y="3436575"/>
            <a:ext cx="2718726" cy="1224345"/>
            <a:chOff x="5341044" y="1593365"/>
            <a:chExt cx="2039310" cy="918259"/>
          </a:xfrm>
          <a:solidFill>
            <a:schemeClr val="tx1">
              <a:lumMod val="75000"/>
              <a:lumOff val="25000"/>
            </a:schemeClr>
          </a:solidFill>
        </p:grpSpPr>
        <p:sp>
          <p:nvSpPr>
            <p:cNvPr id="8" name="椭圆 2"/>
            <p:cNvSpPr/>
            <p:nvPr/>
          </p:nvSpPr>
          <p:spPr>
            <a:xfrm>
              <a:off x="5341044" y="1593365"/>
              <a:ext cx="1018507" cy="918258"/>
            </a:xfrm>
            <a:custGeom>
              <a:avLst/>
              <a:gdLst/>
              <a:ahLst/>
              <a:cxnLst/>
              <a:rect l="l" t="t" r="r" b="b"/>
              <a:pathLst>
                <a:path w="1018507" h="918258">
                  <a:moveTo>
                    <a:pt x="1018347" y="0"/>
                  </a:moveTo>
                  <a:lnTo>
                    <a:pt x="1018507" y="8"/>
                  </a:lnTo>
                  <a:lnTo>
                    <a:pt x="1018507" y="702086"/>
                  </a:lnTo>
                  <a:cubicBezTo>
                    <a:pt x="1018454" y="702078"/>
                    <a:pt x="1018401" y="702078"/>
                    <a:pt x="1018347" y="702078"/>
                  </a:cubicBezTo>
                  <a:cubicBezTo>
                    <a:pt x="814532" y="702078"/>
                    <a:pt x="630011" y="784691"/>
                    <a:pt x="496445" y="918258"/>
                  </a:cubicBezTo>
                  <a:lnTo>
                    <a:pt x="0" y="421813"/>
                  </a:lnTo>
                  <a:cubicBezTo>
                    <a:pt x="260618" y="161196"/>
                    <a:pt x="620658" y="0"/>
                    <a:pt x="101834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椭圆 2"/>
            <p:cNvSpPr/>
            <p:nvPr/>
          </p:nvSpPr>
          <p:spPr>
            <a:xfrm rot="5400000">
              <a:off x="6411972" y="1543241"/>
              <a:ext cx="918258" cy="1018507"/>
            </a:xfrm>
            <a:custGeom>
              <a:avLst/>
              <a:gdLst/>
              <a:ahLst/>
              <a:cxnLst/>
              <a:rect l="l" t="t" r="r" b="b"/>
              <a:pathLst>
                <a:path w="918258" h="1018507">
                  <a:moveTo>
                    <a:pt x="421813" y="0"/>
                  </a:moveTo>
                  <a:lnTo>
                    <a:pt x="918258" y="496445"/>
                  </a:lnTo>
                  <a:cubicBezTo>
                    <a:pt x="784691" y="630011"/>
                    <a:pt x="702078" y="814532"/>
                    <a:pt x="702078" y="1018347"/>
                  </a:cubicBezTo>
                  <a:lnTo>
                    <a:pt x="702086" y="1018507"/>
                  </a:lnTo>
                  <a:lnTo>
                    <a:pt x="8" y="1018507"/>
                  </a:lnTo>
                  <a:cubicBezTo>
                    <a:pt x="0" y="1018454"/>
                    <a:pt x="0" y="1018400"/>
                    <a:pt x="0" y="1018347"/>
                  </a:cubicBezTo>
                  <a:cubicBezTo>
                    <a:pt x="0" y="620658"/>
                    <a:pt x="161196" y="260618"/>
                    <a:pt x="42181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 name="组合 9"/>
          <p:cNvGrpSpPr/>
          <p:nvPr/>
        </p:nvGrpSpPr>
        <p:grpSpPr>
          <a:xfrm>
            <a:off x="6828989" y="2852935"/>
            <a:ext cx="2712376" cy="1224345"/>
            <a:chOff x="5341044" y="1593365"/>
            <a:chExt cx="2034547" cy="918259"/>
          </a:xfrm>
        </p:grpSpPr>
        <p:sp>
          <p:nvSpPr>
            <p:cNvPr id="11" name="椭圆 2"/>
            <p:cNvSpPr/>
            <p:nvPr/>
          </p:nvSpPr>
          <p:spPr>
            <a:xfrm>
              <a:off x="5341044" y="1593365"/>
              <a:ext cx="1018507" cy="918258"/>
            </a:xfrm>
            <a:custGeom>
              <a:avLst/>
              <a:gdLst/>
              <a:ahLst/>
              <a:cxnLst/>
              <a:rect l="l" t="t" r="r" b="b"/>
              <a:pathLst>
                <a:path w="1018507" h="918258">
                  <a:moveTo>
                    <a:pt x="1018347" y="0"/>
                  </a:moveTo>
                  <a:lnTo>
                    <a:pt x="1018507" y="8"/>
                  </a:lnTo>
                  <a:lnTo>
                    <a:pt x="1018507" y="702086"/>
                  </a:lnTo>
                  <a:cubicBezTo>
                    <a:pt x="1018454" y="702078"/>
                    <a:pt x="1018401" y="702078"/>
                    <a:pt x="1018347" y="702078"/>
                  </a:cubicBezTo>
                  <a:cubicBezTo>
                    <a:pt x="814532" y="702078"/>
                    <a:pt x="630011" y="784691"/>
                    <a:pt x="496445" y="918258"/>
                  </a:cubicBezTo>
                  <a:lnTo>
                    <a:pt x="0" y="421813"/>
                  </a:lnTo>
                  <a:cubicBezTo>
                    <a:pt x="260618" y="161196"/>
                    <a:pt x="620658" y="0"/>
                    <a:pt x="101834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椭圆 2"/>
            <p:cNvSpPr/>
            <p:nvPr/>
          </p:nvSpPr>
          <p:spPr>
            <a:xfrm rot="5400000">
              <a:off x="6407209" y="1543241"/>
              <a:ext cx="918258" cy="1018507"/>
            </a:xfrm>
            <a:custGeom>
              <a:avLst/>
              <a:gdLst/>
              <a:ahLst/>
              <a:cxnLst/>
              <a:rect l="l" t="t" r="r" b="b"/>
              <a:pathLst>
                <a:path w="918258" h="1018507">
                  <a:moveTo>
                    <a:pt x="421813" y="0"/>
                  </a:moveTo>
                  <a:lnTo>
                    <a:pt x="918258" y="496445"/>
                  </a:lnTo>
                  <a:cubicBezTo>
                    <a:pt x="784691" y="630011"/>
                    <a:pt x="702078" y="814532"/>
                    <a:pt x="702078" y="1018347"/>
                  </a:cubicBezTo>
                  <a:lnTo>
                    <a:pt x="702086" y="1018507"/>
                  </a:lnTo>
                  <a:lnTo>
                    <a:pt x="8" y="1018507"/>
                  </a:lnTo>
                  <a:cubicBezTo>
                    <a:pt x="0" y="1018454"/>
                    <a:pt x="0" y="1018400"/>
                    <a:pt x="0" y="1018347"/>
                  </a:cubicBezTo>
                  <a:cubicBezTo>
                    <a:pt x="0" y="620658"/>
                    <a:pt x="161196" y="260618"/>
                    <a:pt x="42181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3" name="椭圆 2"/>
          <p:cNvSpPr/>
          <p:nvPr/>
        </p:nvSpPr>
        <p:spPr>
          <a:xfrm flipH="1">
            <a:off x="8897367" y="3436519"/>
            <a:ext cx="1224185" cy="1358009"/>
          </a:xfrm>
          <a:custGeom>
            <a:avLst/>
            <a:gdLst/>
            <a:ahLst/>
            <a:cxnLst/>
            <a:rect l="l" t="t" r="r" b="b"/>
            <a:pathLst>
              <a:path w="918258" h="1018507">
                <a:moveTo>
                  <a:pt x="421813" y="0"/>
                </a:moveTo>
                <a:lnTo>
                  <a:pt x="918258" y="496445"/>
                </a:lnTo>
                <a:cubicBezTo>
                  <a:pt x="784691" y="630011"/>
                  <a:pt x="702078" y="814532"/>
                  <a:pt x="702078" y="1018347"/>
                </a:cubicBezTo>
                <a:lnTo>
                  <a:pt x="702086" y="1018507"/>
                </a:lnTo>
                <a:lnTo>
                  <a:pt x="8" y="1018507"/>
                </a:lnTo>
                <a:cubicBezTo>
                  <a:pt x="0" y="1018454"/>
                  <a:pt x="0" y="1018400"/>
                  <a:pt x="0" y="1018347"/>
                </a:cubicBezTo>
                <a:cubicBezTo>
                  <a:pt x="0" y="620658"/>
                  <a:pt x="161196" y="260618"/>
                  <a:pt x="42181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endParaRPr>
          </a:p>
        </p:txBody>
      </p:sp>
      <p:sp>
        <p:nvSpPr>
          <p:cNvPr id="14" name="矩形 13"/>
          <p:cNvSpPr/>
          <p:nvPr/>
        </p:nvSpPr>
        <p:spPr>
          <a:xfrm>
            <a:off x="3584893" y="2956141"/>
            <a:ext cx="921500" cy="779700"/>
          </a:xfrm>
          <a:prstGeom prst="rect">
            <a:avLst/>
          </a:prstGeom>
        </p:spPr>
        <p:txBody>
          <a:bodyPr wrap="none" lIns="121908" tIns="60954" rIns="121908" bIns="60954">
            <a:spAutoFit/>
          </a:bodyPr>
          <a:lstStyle/>
          <a:p>
            <a:pPr algn="ctr"/>
            <a:r>
              <a:rPr lang="en-US" altLang="zh-CN" sz="4300" b="1" dirty="0">
                <a:solidFill>
                  <a:schemeClr val="bg1"/>
                </a:solidFill>
                <a:latin typeface="微软雅黑" panose="020B0503020204020204" pitchFamily="34" charset="-122"/>
                <a:ea typeface="微软雅黑" panose="020B0503020204020204" pitchFamily="34" charset="-122"/>
              </a:rPr>
              <a:t>01</a:t>
            </a:r>
          </a:p>
        </p:txBody>
      </p:sp>
      <p:sp>
        <p:nvSpPr>
          <p:cNvPr id="15" name="矩形 14"/>
          <p:cNvSpPr/>
          <p:nvPr/>
        </p:nvSpPr>
        <p:spPr>
          <a:xfrm>
            <a:off x="5653419" y="3820478"/>
            <a:ext cx="921500" cy="779700"/>
          </a:xfrm>
          <a:prstGeom prst="rect">
            <a:avLst/>
          </a:prstGeom>
        </p:spPr>
        <p:txBody>
          <a:bodyPr wrap="none" lIns="121908" tIns="60954" rIns="121908" bIns="60954">
            <a:spAutoFit/>
          </a:bodyPr>
          <a:lstStyle/>
          <a:p>
            <a:pPr algn="ctr"/>
            <a:r>
              <a:rPr lang="en-US" altLang="zh-CN" sz="4300" b="1" dirty="0">
                <a:solidFill>
                  <a:schemeClr val="bg1"/>
                </a:solidFill>
                <a:latin typeface="微软雅黑" panose="020B0503020204020204" pitchFamily="34" charset="-122"/>
                <a:ea typeface="微软雅黑" panose="020B0503020204020204" pitchFamily="34" charset="-122"/>
              </a:rPr>
              <a:t>02</a:t>
            </a:r>
          </a:p>
        </p:txBody>
      </p:sp>
      <p:sp>
        <p:nvSpPr>
          <p:cNvPr id="16" name="矩形 15"/>
          <p:cNvSpPr/>
          <p:nvPr/>
        </p:nvSpPr>
        <p:spPr>
          <a:xfrm>
            <a:off x="7697495" y="2956138"/>
            <a:ext cx="921500" cy="779700"/>
          </a:xfrm>
          <a:prstGeom prst="rect">
            <a:avLst/>
          </a:prstGeom>
        </p:spPr>
        <p:txBody>
          <a:bodyPr wrap="none" lIns="121908" tIns="60954" rIns="121908" bIns="60954">
            <a:spAutoFit/>
          </a:bodyPr>
          <a:lstStyle/>
          <a:p>
            <a:pPr algn="ctr"/>
            <a:r>
              <a:rPr lang="en-US" altLang="zh-CN" sz="4300" b="1" dirty="0">
                <a:solidFill>
                  <a:schemeClr val="bg1"/>
                </a:solidFill>
                <a:latin typeface="微软雅黑" panose="020B0503020204020204" pitchFamily="34" charset="-122"/>
                <a:ea typeface="微软雅黑" panose="020B0503020204020204" pitchFamily="34" charset="-122"/>
              </a:rPr>
              <a:t>03</a:t>
            </a:r>
          </a:p>
        </p:txBody>
      </p:sp>
      <p:sp>
        <p:nvSpPr>
          <p:cNvPr id="17" name="TextBox 16"/>
          <p:cNvSpPr txBox="1"/>
          <p:nvPr/>
        </p:nvSpPr>
        <p:spPr>
          <a:xfrm>
            <a:off x="1048220" y="1658639"/>
            <a:ext cx="4294316" cy="898695"/>
          </a:xfrm>
          <a:prstGeom prst="rect">
            <a:avLst/>
          </a:prstGeom>
          <a:noFill/>
        </p:spPr>
        <p:txBody>
          <a:bodyPr wrap="square" lIns="121908" tIns="60954" rIns="121908" bIns="60954" rtlCol="0">
            <a:spAutoFit/>
          </a:bodyPr>
          <a:lstStyle/>
          <a:p>
            <a:pPr algn="just">
              <a:lnSpc>
                <a:spcPct val="120000"/>
              </a:lnSpc>
            </a:pPr>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rPr>
              <a:t>这里输入您的文字这里输入您的文字这里输入您的文字这里输入您的文字这里输入您的文字这里输入您的文字</a:t>
            </a:r>
          </a:p>
        </p:txBody>
      </p:sp>
      <p:sp>
        <p:nvSpPr>
          <p:cNvPr id="18" name="TextBox 17"/>
          <p:cNvSpPr txBox="1"/>
          <p:nvPr/>
        </p:nvSpPr>
        <p:spPr>
          <a:xfrm>
            <a:off x="3436129" y="5115023"/>
            <a:ext cx="5590120" cy="640163"/>
          </a:xfrm>
          <a:prstGeom prst="rect">
            <a:avLst/>
          </a:prstGeom>
          <a:noFill/>
        </p:spPr>
        <p:txBody>
          <a:bodyPr wrap="square" lIns="121908" tIns="60954" rIns="121908" bIns="60954" rtlCol="0">
            <a:spAutoFit/>
          </a:bodyPr>
          <a:lstStyle/>
          <a:p>
            <a:pPr algn="just">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这里输入您的文字这里输入您的文字这里输入您的文字这里输入您的文字这里输入您的文字这里输入您的文字</a:t>
            </a:r>
          </a:p>
        </p:txBody>
      </p:sp>
      <p:sp>
        <p:nvSpPr>
          <p:cNvPr id="19" name="TextBox 18"/>
          <p:cNvSpPr txBox="1"/>
          <p:nvPr/>
        </p:nvSpPr>
        <p:spPr>
          <a:xfrm>
            <a:off x="7202284" y="1658639"/>
            <a:ext cx="4294316" cy="898695"/>
          </a:xfrm>
          <a:prstGeom prst="rect">
            <a:avLst/>
          </a:prstGeom>
          <a:noFill/>
        </p:spPr>
        <p:txBody>
          <a:bodyPr wrap="square" lIns="121908" tIns="60954" rIns="121908" bIns="60954" rtlCol="0">
            <a:spAutoFit/>
          </a:bodyPr>
          <a:lstStyle/>
          <a:p>
            <a:pPr algn="just">
              <a:lnSpc>
                <a:spcPct val="120000"/>
              </a:lnSpc>
            </a:pPr>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rPr>
              <a:t>这里输入您的文字这里输入您的文字这里输入您的文字这里输入您的文字这里输入您的文字这里输入您的文字</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35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350"/>
                                        <p:tgtEl>
                                          <p:spTgt spid="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350"/>
                                        <p:tgtEl>
                                          <p:spTgt spid="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350"/>
                                        <p:tgtEl>
                                          <p:spTgt spid="10"/>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up)">
                                      <p:cBhvr>
                                        <p:cTn id="23" dur="350"/>
                                        <p:tgtEl>
                                          <p:spTgt spid="13"/>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p:stCondLst>
                              <p:cond delay="3000"/>
                            </p:stCondLst>
                            <p:childTnLst>
                              <p:par>
                                <p:cTn id="29" presetID="2" presetClass="entr" presetSubtype="1"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0-#ppt_h/2"/>
                                          </p:val>
                                        </p:tav>
                                        <p:tav tm="100000">
                                          <p:val>
                                            <p:strVal val="#ppt_y"/>
                                          </p:val>
                                        </p:tav>
                                      </p:tavLst>
                                    </p:anim>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childTnLst>
                          </p:cTn>
                        </p:par>
                        <p:par>
                          <p:cTn id="37" fill="hold">
                            <p:stCondLst>
                              <p:cond delay="4000"/>
                            </p:stCondLst>
                            <p:childTnLst>
                              <p:par>
                                <p:cTn id="38" presetID="2" presetClass="entr" presetSubtype="4"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ppt_x"/>
                                          </p:val>
                                        </p:tav>
                                        <p:tav tm="100000">
                                          <p:val>
                                            <p:strVal val="#ppt_x"/>
                                          </p:val>
                                        </p:tav>
                                      </p:tavLst>
                                    </p:anim>
                                    <p:anim calcmode="lin" valueType="num">
                                      <p:cBhvr additive="base">
                                        <p:cTn id="41" dur="500" fill="hold"/>
                                        <p:tgtEl>
                                          <p:spTgt spid="18"/>
                                        </p:tgtEl>
                                        <p:attrNameLst>
                                          <p:attrName>ppt_y</p:attrName>
                                        </p:attrNameLst>
                                      </p:cBhvr>
                                      <p:tavLst>
                                        <p:tav tm="0">
                                          <p:val>
                                            <p:strVal val="1+#ppt_h/2"/>
                                          </p:val>
                                        </p:tav>
                                        <p:tav tm="100000">
                                          <p:val>
                                            <p:strVal val="#ppt_y"/>
                                          </p:val>
                                        </p:tav>
                                      </p:tavLst>
                                    </p:anim>
                                  </p:childTnLst>
                                </p:cTn>
                              </p:par>
                            </p:childTnLst>
                          </p:cTn>
                        </p:par>
                        <p:par>
                          <p:cTn id="42" fill="hold">
                            <p:stCondLst>
                              <p:cond delay="4500"/>
                            </p:stCondLst>
                            <p:childTnLst>
                              <p:par>
                                <p:cTn id="43" presetID="10" presetClass="entr" presetSubtype="0"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par>
                          <p:cTn id="46" fill="hold">
                            <p:stCondLst>
                              <p:cond delay="5000"/>
                            </p:stCondLst>
                            <p:childTnLst>
                              <p:par>
                                <p:cTn id="47" presetID="2" presetClass="entr" presetSubtype="1"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fill="hold"/>
                                        <p:tgtEl>
                                          <p:spTgt spid="19"/>
                                        </p:tgtEl>
                                        <p:attrNameLst>
                                          <p:attrName>ppt_x</p:attrName>
                                        </p:attrNameLst>
                                      </p:cBhvr>
                                      <p:tavLst>
                                        <p:tav tm="0">
                                          <p:val>
                                            <p:strVal val="#ppt_x"/>
                                          </p:val>
                                        </p:tav>
                                        <p:tav tm="100000">
                                          <p:val>
                                            <p:strVal val="#ppt_x"/>
                                          </p:val>
                                        </p:tav>
                                      </p:tavLst>
                                    </p:anim>
                                    <p:anim calcmode="lin" valueType="num">
                                      <p:cBhvr additive="base">
                                        <p:cTn id="50"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animBg="1"/>
      <p:bldP spid="14" grpId="0"/>
      <p:bldP spid="15" grpId="0"/>
      <p:bldP spid="16" grpId="0"/>
      <p:bldP spid="17" grpId="0"/>
      <p:bldP spid="18" grpId="0"/>
      <p:bldP spid="1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23"/>
          <p:cNvSpPr/>
          <p:nvPr/>
        </p:nvSpPr>
        <p:spPr bwMode="auto">
          <a:xfrm>
            <a:off x="3478969" y="1022934"/>
            <a:ext cx="1921766" cy="1751441"/>
          </a:xfrm>
          <a:custGeom>
            <a:avLst/>
            <a:gdLst>
              <a:gd name="T0" fmla="*/ 45 w 45"/>
              <a:gd name="T1" fmla="*/ 43 h 43"/>
              <a:gd name="T2" fmla="*/ 22 w 45"/>
              <a:gd name="T3" fmla="*/ 43 h 43"/>
              <a:gd name="T4" fmla="*/ 0 w 45"/>
              <a:gd name="T5" fmla="*/ 21 h 43"/>
              <a:gd name="T6" fmla="*/ 22 w 45"/>
              <a:gd name="T7" fmla="*/ 0 h 43"/>
              <a:gd name="T8" fmla="*/ 45 w 45"/>
              <a:gd name="T9" fmla="*/ 0 h 43"/>
              <a:gd name="T10" fmla="*/ 45 w 45"/>
              <a:gd name="T11" fmla="*/ 13 h 43"/>
              <a:gd name="T12" fmla="*/ 22 w 45"/>
              <a:gd name="T13" fmla="*/ 13 h 43"/>
              <a:gd name="T14" fmla="*/ 13 w 45"/>
              <a:gd name="T15" fmla="*/ 21 h 43"/>
              <a:gd name="T16" fmla="*/ 22 w 45"/>
              <a:gd name="T17" fmla="*/ 30 h 43"/>
              <a:gd name="T18" fmla="*/ 45 w 45"/>
              <a:gd name="T19" fmla="*/ 30 h 43"/>
              <a:gd name="T20" fmla="*/ 45 w 45"/>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3">
                <a:moveTo>
                  <a:pt x="45" y="43"/>
                </a:moveTo>
                <a:cubicBezTo>
                  <a:pt x="22" y="43"/>
                  <a:pt x="22" y="43"/>
                  <a:pt x="22" y="43"/>
                </a:cubicBezTo>
                <a:cubicBezTo>
                  <a:pt x="10" y="43"/>
                  <a:pt x="0" y="33"/>
                  <a:pt x="0" y="21"/>
                </a:cubicBezTo>
                <a:cubicBezTo>
                  <a:pt x="0" y="9"/>
                  <a:pt x="10" y="0"/>
                  <a:pt x="22" y="0"/>
                </a:cubicBezTo>
                <a:cubicBezTo>
                  <a:pt x="45" y="0"/>
                  <a:pt x="45" y="0"/>
                  <a:pt x="45" y="0"/>
                </a:cubicBezTo>
                <a:cubicBezTo>
                  <a:pt x="45" y="13"/>
                  <a:pt x="45" y="13"/>
                  <a:pt x="45" y="13"/>
                </a:cubicBezTo>
                <a:cubicBezTo>
                  <a:pt x="22" y="13"/>
                  <a:pt x="22" y="13"/>
                  <a:pt x="22" y="13"/>
                </a:cubicBezTo>
                <a:cubicBezTo>
                  <a:pt x="17" y="13"/>
                  <a:pt x="13" y="17"/>
                  <a:pt x="13" y="21"/>
                </a:cubicBezTo>
                <a:cubicBezTo>
                  <a:pt x="13" y="26"/>
                  <a:pt x="17" y="30"/>
                  <a:pt x="22" y="30"/>
                </a:cubicBezTo>
                <a:cubicBezTo>
                  <a:pt x="45" y="30"/>
                  <a:pt x="45" y="30"/>
                  <a:pt x="45" y="30"/>
                </a:cubicBezTo>
                <a:lnTo>
                  <a:pt x="45" y="43"/>
                </a:lnTo>
                <a:close/>
              </a:path>
            </a:pathLst>
          </a:custGeom>
          <a:solidFill>
            <a:schemeClr val="accent3"/>
          </a:solidFill>
          <a:ln>
            <a:noFill/>
          </a:ln>
          <a:effectLst>
            <a:outerShdw blurRad="50800" dist="38100" dir="10800000" algn="r" rotWithShape="0">
              <a:prstClr val="black">
                <a:alpha val="40000"/>
              </a:prstClr>
            </a:outerShdw>
          </a:effectLst>
        </p:spPr>
        <p:txBody>
          <a:bodyPr vert="horz" wrap="square" lIns="91431" tIns="45715" rIns="91431" bIns="45715" numCol="1" anchor="t" anchorCtr="0" compatLnSpc="1"/>
          <a:lstStyle/>
          <a:p>
            <a:endParaRPr lang="zh-CN" altLang="en-US"/>
          </a:p>
        </p:txBody>
      </p:sp>
      <p:sp>
        <p:nvSpPr>
          <p:cNvPr id="11" name="Freeform 24"/>
          <p:cNvSpPr/>
          <p:nvPr/>
        </p:nvSpPr>
        <p:spPr bwMode="auto">
          <a:xfrm>
            <a:off x="6768204" y="2251721"/>
            <a:ext cx="1921766" cy="1792172"/>
          </a:xfrm>
          <a:custGeom>
            <a:avLst/>
            <a:gdLst>
              <a:gd name="T0" fmla="*/ 0 w 45"/>
              <a:gd name="T1" fmla="*/ 44 h 44"/>
              <a:gd name="T2" fmla="*/ 22 w 45"/>
              <a:gd name="T3" fmla="*/ 44 h 44"/>
              <a:gd name="T4" fmla="*/ 45 w 45"/>
              <a:gd name="T5" fmla="*/ 22 h 44"/>
              <a:gd name="T6" fmla="*/ 22 w 45"/>
              <a:gd name="T7" fmla="*/ 0 h 44"/>
              <a:gd name="T8" fmla="*/ 0 w 45"/>
              <a:gd name="T9" fmla="*/ 0 h 44"/>
              <a:gd name="T10" fmla="*/ 0 w 45"/>
              <a:gd name="T11" fmla="*/ 13 h 44"/>
              <a:gd name="T12" fmla="*/ 22 w 45"/>
              <a:gd name="T13" fmla="*/ 13 h 44"/>
              <a:gd name="T14" fmla="*/ 32 w 45"/>
              <a:gd name="T15" fmla="*/ 22 h 44"/>
              <a:gd name="T16" fmla="*/ 22 w 45"/>
              <a:gd name="T17" fmla="*/ 30 h 44"/>
              <a:gd name="T18" fmla="*/ 0 w 45"/>
              <a:gd name="T19" fmla="*/ 30 h 44"/>
              <a:gd name="T20" fmla="*/ 0 w 45"/>
              <a:gd name="T21"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4">
                <a:moveTo>
                  <a:pt x="0" y="44"/>
                </a:moveTo>
                <a:cubicBezTo>
                  <a:pt x="22" y="44"/>
                  <a:pt x="22" y="44"/>
                  <a:pt x="22" y="44"/>
                </a:cubicBezTo>
                <a:cubicBezTo>
                  <a:pt x="35" y="44"/>
                  <a:pt x="45" y="34"/>
                  <a:pt x="45" y="22"/>
                </a:cubicBezTo>
                <a:cubicBezTo>
                  <a:pt x="45" y="10"/>
                  <a:pt x="35" y="0"/>
                  <a:pt x="22" y="0"/>
                </a:cubicBezTo>
                <a:cubicBezTo>
                  <a:pt x="0" y="0"/>
                  <a:pt x="0" y="0"/>
                  <a:pt x="0" y="0"/>
                </a:cubicBezTo>
                <a:cubicBezTo>
                  <a:pt x="0" y="13"/>
                  <a:pt x="0" y="13"/>
                  <a:pt x="0" y="13"/>
                </a:cubicBezTo>
                <a:cubicBezTo>
                  <a:pt x="22" y="13"/>
                  <a:pt x="22" y="13"/>
                  <a:pt x="22" y="13"/>
                </a:cubicBezTo>
                <a:cubicBezTo>
                  <a:pt x="28" y="13"/>
                  <a:pt x="32" y="17"/>
                  <a:pt x="32" y="22"/>
                </a:cubicBezTo>
                <a:cubicBezTo>
                  <a:pt x="32" y="26"/>
                  <a:pt x="28" y="30"/>
                  <a:pt x="22" y="30"/>
                </a:cubicBezTo>
                <a:cubicBezTo>
                  <a:pt x="0" y="30"/>
                  <a:pt x="0" y="30"/>
                  <a:pt x="0" y="30"/>
                </a:cubicBezTo>
                <a:lnTo>
                  <a:pt x="0" y="44"/>
                </a:lnTo>
                <a:close/>
              </a:path>
            </a:pathLst>
          </a:custGeom>
          <a:solidFill>
            <a:schemeClr val="accent2"/>
          </a:solidFill>
          <a:ln>
            <a:noFill/>
          </a:ln>
          <a:effectLst>
            <a:outerShdw blurRad="50800" dist="38100" algn="l" rotWithShape="0">
              <a:prstClr val="black">
                <a:alpha val="40000"/>
              </a:prstClr>
            </a:outerShdw>
          </a:effectLst>
        </p:spPr>
        <p:txBody>
          <a:bodyPr vert="horz" wrap="square" lIns="91431" tIns="45715" rIns="91431" bIns="45715" numCol="1" anchor="t" anchorCtr="0" compatLnSpc="1"/>
          <a:lstStyle/>
          <a:p>
            <a:endParaRPr lang="zh-CN" altLang="en-US"/>
          </a:p>
        </p:txBody>
      </p:sp>
      <p:sp>
        <p:nvSpPr>
          <p:cNvPr id="12" name="Freeform 25"/>
          <p:cNvSpPr/>
          <p:nvPr/>
        </p:nvSpPr>
        <p:spPr bwMode="auto">
          <a:xfrm>
            <a:off x="3478969" y="3478597"/>
            <a:ext cx="1921766" cy="1792172"/>
          </a:xfrm>
          <a:custGeom>
            <a:avLst/>
            <a:gdLst>
              <a:gd name="T0" fmla="*/ 45 w 45"/>
              <a:gd name="T1" fmla="*/ 44 h 44"/>
              <a:gd name="T2" fmla="*/ 23 w 45"/>
              <a:gd name="T3" fmla="*/ 44 h 44"/>
              <a:gd name="T4" fmla="*/ 0 w 45"/>
              <a:gd name="T5" fmla="*/ 22 h 44"/>
              <a:gd name="T6" fmla="*/ 23 w 45"/>
              <a:gd name="T7" fmla="*/ 0 h 44"/>
              <a:gd name="T8" fmla="*/ 45 w 45"/>
              <a:gd name="T9" fmla="*/ 0 h 44"/>
              <a:gd name="T10" fmla="*/ 45 w 45"/>
              <a:gd name="T11" fmla="*/ 13 h 44"/>
              <a:gd name="T12" fmla="*/ 23 w 45"/>
              <a:gd name="T13" fmla="*/ 13 h 44"/>
              <a:gd name="T14" fmla="*/ 13 w 45"/>
              <a:gd name="T15" fmla="*/ 22 h 44"/>
              <a:gd name="T16" fmla="*/ 23 w 45"/>
              <a:gd name="T17" fmla="*/ 30 h 44"/>
              <a:gd name="T18" fmla="*/ 45 w 45"/>
              <a:gd name="T19" fmla="*/ 30 h 44"/>
              <a:gd name="T20" fmla="*/ 45 w 45"/>
              <a:gd name="T21"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4">
                <a:moveTo>
                  <a:pt x="45" y="44"/>
                </a:moveTo>
                <a:cubicBezTo>
                  <a:pt x="23" y="44"/>
                  <a:pt x="23" y="44"/>
                  <a:pt x="23" y="44"/>
                </a:cubicBezTo>
                <a:cubicBezTo>
                  <a:pt x="10" y="44"/>
                  <a:pt x="0" y="34"/>
                  <a:pt x="0" y="22"/>
                </a:cubicBezTo>
                <a:cubicBezTo>
                  <a:pt x="0" y="10"/>
                  <a:pt x="10" y="0"/>
                  <a:pt x="23" y="0"/>
                </a:cubicBezTo>
                <a:cubicBezTo>
                  <a:pt x="45" y="0"/>
                  <a:pt x="45" y="0"/>
                  <a:pt x="45" y="0"/>
                </a:cubicBezTo>
                <a:cubicBezTo>
                  <a:pt x="45" y="13"/>
                  <a:pt x="45" y="13"/>
                  <a:pt x="45" y="13"/>
                </a:cubicBezTo>
                <a:cubicBezTo>
                  <a:pt x="23" y="13"/>
                  <a:pt x="23" y="13"/>
                  <a:pt x="23" y="13"/>
                </a:cubicBezTo>
                <a:cubicBezTo>
                  <a:pt x="17" y="13"/>
                  <a:pt x="13" y="17"/>
                  <a:pt x="13" y="22"/>
                </a:cubicBezTo>
                <a:cubicBezTo>
                  <a:pt x="13" y="27"/>
                  <a:pt x="17" y="30"/>
                  <a:pt x="23" y="30"/>
                </a:cubicBezTo>
                <a:cubicBezTo>
                  <a:pt x="45" y="30"/>
                  <a:pt x="45" y="30"/>
                  <a:pt x="45" y="30"/>
                </a:cubicBezTo>
                <a:lnTo>
                  <a:pt x="45" y="44"/>
                </a:lnTo>
                <a:close/>
              </a:path>
            </a:pathLst>
          </a:custGeom>
          <a:solidFill>
            <a:schemeClr val="accent1"/>
          </a:solidFill>
          <a:ln>
            <a:noFill/>
          </a:ln>
          <a:effectLst>
            <a:outerShdw blurRad="50800" dist="38100" dir="10800000" algn="r" rotWithShape="0">
              <a:prstClr val="black">
                <a:alpha val="40000"/>
              </a:prstClr>
            </a:outerShdw>
          </a:effectLst>
        </p:spPr>
        <p:txBody>
          <a:bodyPr vert="horz" wrap="square" lIns="91431" tIns="45715" rIns="91431" bIns="45715" numCol="1" anchor="t" anchorCtr="0" compatLnSpc="1"/>
          <a:lstStyle/>
          <a:p>
            <a:endParaRPr lang="zh-CN" altLang="en-US"/>
          </a:p>
        </p:txBody>
      </p:sp>
      <p:sp>
        <p:nvSpPr>
          <p:cNvPr id="13" name="Freeform 26"/>
          <p:cNvSpPr/>
          <p:nvPr/>
        </p:nvSpPr>
        <p:spPr bwMode="auto">
          <a:xfrm>
            <a:off x="6768206" y="4693767"/>
            <a:ext cx="1964403" cy="1751441"/>
          </a:xfrm>
          <a:custGeom>
            <a:avLst/>
            <a:gdLst>
              <a:gd name="T0" fmla="*/ 0 w 46"/>
              <a:gd name="T1" fmla="*/ 43 h 43"/>
              <a:gd name="T2" fmla="*/ 23 w 46"/>
              <a:gd name="T3" fmla="*/ 43 h 43"/>
              <a:gd name="T4" fmla="*/ 46 w 46"/>
              <a:gd name="T5" fmla="*/ 21 h 43"/>
              <a:gd name="T6" fmla="*/ 23 w 46"/>
              <a:gd name="T7" fmla="*/ 0 h 43"/>
              <a:gd name="T8" fmla="*/ 0 w 46"/>
              <a:gd name="T9" fmla="*/ 0 h 43"/>
              <a:gd name="T10" fmla="*/ 0 w 46"/>
              <a:gd name="T11" fmla="*/ 13 h 43"/>
              <a:gd name="T12" fmla="*/ 23 w 46"/>
              <a:gd name="T13" fmla="*/ 13 h 43"/>
              <a:gd name="T14" fmla="*/ 32 w 46"/>
              <a:gd name="T15" fmla="*/ 21 h 43"/>
              <a:gd name="T16" fmla="*/ 23 w 46"/>
              <a:gd name="T17" fmla="*/ 30 h 43"/>
              <a:gd name="T18" fmla="*/ 0 w 46"/>
              <a:gd name="T19" fmla="*/ 30 h 43"/>
              <a:gd name="T20" fmla="*/ 0 w 46"/>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3">
                <a:moveTo>
                  <a:pt x="0" y="43"/>
                </a:moveTo>
                <a:cubicBezTo>
                  <a:pt x="23" y="43"/>
                  <a:pt x="23" y="43"/>
                  <a:pt x="23" y="43"/>
                </a:cubicBezTo>
                <a:cubicBezTo>
                  <a:pt x="35" y="43"/>
                  <a:pt x="46" y="33"/>
                  <a:pt x="46" y="21"/>
                </a:cubicBezTo>
                <a:cubicBezTo>
                  <a:pt x="46" y="9"/>
                  <a:pt x="35" y="0"/>
                  <a:pt x="23" y="0"/>
                </a:cubicBezTo>
                <a:cubicBezTo>
                  <a:pt x="0" y="0"/>
                  <a:pt x="0" y="0"/>
                  <a:pt x="0" y="0"/>
                </a:cubicBezTo>
                <a:cubicBezTo>
                  <a:pt x="0" y="13"/>
                  <a:pt x="0" y="13"/>
                  <a:pt x="0" y="13"/>
                </a:cubicBezTo>
                <a:cubicBezTo>
                  <a:pt x="23" y="13"/>
                  <a:pt x="23" y="13"/>
                  <a:pt x="23" y="13"/>
                </a:cubicBezTo>
                <a:cubicBezTo>
                  <a:pt x="28" y="13"/>
                  <a:pt x="32" y="17"/>
                  <a:pt x="32" y="21"/>
                </a:cubicBezTo>
                <a:cubicBezTo>
                  <a:pt x="32" y="26"/>
                  <a:pt x="28" y="30"/>
                  <a:pt x="23" y="30"/>
                </a:cubicBezTo>
                <a:cubicBezTo>
                  <a:pt x="0" y="30"/>
                  <a:pt x="0" y="30"/>
                  <a:pt x="0" y="30"/>
                </a:cubicBezTo>
                <a:lnTo>
                  <a:pt x="0" y="43"/>
                </a:lnTo>
                <a:close/>
              </a:path>
            </a:pathLst>
          </a:custGeom>
          <a:solidFill>
            <a:schemeClr val="tx2"/>
          </a:solidFill>
          <a:ln>
            <a:noFill/>
          </a:ln>
          <a:effectLst>
            <a:outerShdw blurRad="50800" dist="38100" algn="l" rotWithShape="0">
              <a:prstClr val="black">
                <a:alpha val="40000"/>
              </a:prstClr>
            </a:outerShdw>
          </a:effectLst>
        </p:spPr>
        <p:txBody>
          <a:bodyPr vert="horz" wrap="square" lIns="91431" tIns="45715" rIns="91431" bIns="45715" numCol="1" anchor="t" anchorCtr="0" compatLnSpc="1"/>
          <a:lstStyle/>
          <a:p>
            <a:endParaRPr lang="zh-CN" altLang="en-US"/>
          </a:p>
        </p:txBody>
      </p:sp>
      <p:grpSp>
        <p:nvGrpSpPr>
          <p:cNvPr id="2" name="组合 1"/>
          <p:cNvGrpSpPr/>
          <p:nvPr/>
        </p:nvGrpSpPr>
        <p:grpSpPr>
          <a:xfrm>
            <a:off x="5400737" y="548680"/>
            <a:ext cx="1367469" cy="6119320"/>
            <a:chOff x="4153615" y="-176376"/>
            <a:chExt cx="1025735" cy="5177001"/>
          </a:xfrm>
        </p:grpSpPr>
        <p:grpSp>
          <p:nvGrpSpPr>
            <p:cNvPr id="7" name="组合 6"/>
            <p:cNvGrpSpPr/>
            <p:nvPr/>
          </p:nvGrpSpPr>
          <p:grpSpPr>
            <a:xfrm>
              <a:off x="4153615" y="300337"/>
              <a:ext cx="1025735" cy="4649815"/>
              <a:chOff x="4959741" y="135000"/>
              <a:chExt cx="1425575" cy="6588000"/>
            </a:xfrm>
          </p:grpSpPr>
          <p:sp>
            <p:nvSpPr>
              <p:cNvPr id="8" name="圆角矩形 7"/>
              <p:cNvSpPr/>
              <p:nvPr/>
            </p:nvSpPr>
            <p:spPr>
              <a:xfrm>
                <a:off x="4959741" y="135000"/>
                <a:ext cx="1425575" cy="6588000"/>
              </a:xfrm>
              <a:prstGeom prst="roundRect">
                <a:avLst>
                  <a:gd name="adj" fmla="val 50000"/>
                </a:avLst>
              </a:prstGeom>
              <a:solidFill>
                <a:srgbClr val="E3E3E3"/>
              </a:solidFill>
              <a:ln>
                <a:noFill/>
              </a:ln>
              <a:effectLst>
                <a:outerShdw blurRad="228600" dist="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9" name="圆角矩形 8"/>
              <p:cNvSpPr/>
              <p:nvPr/>
            </p:nvSpPr>
            <p:spPr>
              <a:xfrm>
                <a:off x="4959741" y="135000"/>
                <a:ext cx="1425575" cy="6588000"/>
              </a:xfrm>
              <a:prstGeom prst="roundRect">
                <a:avLst>
                  <a:gd name="adj" fmla="val 50000"/>
                </a:avLst>
              </a:prstGeom>
              <a:solidFill>
                <a:srgbClr val="E3E3E3"/>
              </a:solidFill>
              <a:ln>
                <a:noFill/>
              </a:ln>
              <a:effectLst>
                <a:outerShdw blurRad="228600" dist="635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sp>
          <p:nvSpPr>
            <p:cNvPr id="14" name="矩形 13"/>
            <p:cNvSpPr/>
            <p:nvPr/>
          </p:nvSpPr>
          <p:spPr>
            <a:xfrm>
              <a:off x="4153615" y="-176376"/>
              <a:ext cx="1025735" cy="5177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ea typeface="微软雅黑" panose="020B0503020204020204" pitchFamily="34" charset="-122"/>
              </a:endParaRPr>
            </a:p>
          </p:txBody>
        </p:sp>
        <p:sp>
          <p:nvSpPr>
            <p:cNvPr id="27" name="文本框 37"/>
            <p:cNvSpPr txBox="1"/>
            <p:nvPr/>
          </p:nvSpPr>
          <p:spPr>
            <a:xfrm>
              <a:off x="4434587" y="751625"/>
              <a:ext cx="616114" cy="579350"/>
            </a:xfrm>
            <a:prstGeom prst="rect">
              <a:avLst/>
            </a:prstGeom>
            <a:noFill/>
          </p:spPr>
          <p:txBody>
            <a:bodyPr wrap="none" lIns="68580" tIns="34290" rIns="68580" bIns="34290" rtlCol="0">
              <a:spAutoFit/>
            </a:bodyPr>
            <a:lstStyle/>
            <a:p>
              <a:r>
                <a:rPr lang="en-US" altLang="zh-CN" sz="4000" b="1" dirty="0">
                  <a:solidFill>
                    <a:srgbClr val="605E5E"/>
                  </a:solidFill>
                  <a:latin typeface="+mj-lt"/>
                  <a:ea typeface="微软雅黑" panose="020B0503020204020204" pitchFamily="34" charset="-122"/>
                  <a:cs typeface="Aharoni" panose="02010803020104030203" pitchFamily="2" charset="-79"/>
                </a:rPr>
                <a:t>01</a:t>
              </a:r>
              <a:endParaRPr lang="zh-CN" altLang="en-US" sz="4000" b="1" dirty="0">
                <a:solidFill>
                  <a:srgbClr val="605E5E"/>
                </a:solidFill>
                <a:latin typeface="+mj-lt"/>
                <a:ea typeface="微软雅黑" panose="020B0503020204020204" pitchFamily="34" charset="-122"/>
                <a:cs typeface="Aharoni" panose="02010803020104030203" pitchFamily="2" charset="-79"/>
              </a:endParaRPr>
            </a:p>
          </p:txBody>
        </p:sp>
        <p:sp>
          <p:nvSpPr>
            <p:cNvPr id="28" name="文本框 110"/>
            <p:cNvSpPr txBox="1"/>
            <p:nvPr/>
          </p:nvSpPr>
          <p:spPr>
            <a:xfrm>
              <a:off x="4434586" y="1774164"/>
              <a:ext cx="616114" cy="579350"/>
            </a:xfrm>
            <a:prstGeom prst="rect">
              <a:avLst/>
            </a:prstGeom>
            <a:noFill/>
          </p:spPr>
          <p:txBody>
            <a:bodyPr wrap="none" lIns="68580" tIns="34290" rIns="68580" bIns="34290" rtlCol="0">
              <a:spAutoFit/>
            </a:bodyPr>
            <a:lstStyle/>
            <a:p>
              <a:r>
                <a:rPr lang="en-US" altLang="zh-CN" sz="4000" b="1" dirty="0">
                  <a:solidFill>
                    <a:srgbClr val="605E5E"/>
                  </a:solidFill>
                  <a:latin typeface="+mj-lt"/>
                  <a:ea typeface="微软雅黑" panose="020B0503020204020204" pitchFamily="34" charset="-122"/>
                  <a:cs typeface="Aharoni" panose="02010803020104030203" pitchFamily="2" charset="-79"/>
                </a:rPr>
                <a:t>02</a:t>
              </a:r>
              <a:endParaRPr lang="zh-CN" altLang="en-US" sz="4000" b="1" dirty="0">
                <a:solidFill>
                  <a:srgbClr val="605E5E"/>
                </a:solidFill>
                <a:latin typeface="+mj-lt"/>
                <a:ea typeface="微软雅黑" panose="020B0503020204020204" pitchFamily="34" charset="-122"/>
                <a:cs typeface="Aharoni" panose="02010803020104030203" pitchFamily="2" charset="-79"/>
              </a:endParaRPr>
            </a:p>
          </p:txBody>
        </p:sp>
        <p:sp>
          <p:nvSpPr>
            <p:cNvPr id="29" name="文本框 111"/>
            <p:cNvSpPr txBox="1"/>
            <p:nvPr/>
          </p:nvSpPr>
          <p:spPr>
            <a:xfrm>
              <a:off x="4434587" y="2775529"/>
              <a:ext cx="616114" cy="579350"/>
            </a:xfrm>
            <a:prstGeom prst="rect">
              <a:avLst/>
            </a:prstGeom>
            <a:noFill/>
          </p:spPr>
          <p:txBody>
            <a:bodyPr wrap="none" lIns="68580" tIns="34290" rIns="68580" bIns="34290" rtlCol="0">
              <a:spAutoFit/>
            </a:bodyPr>
            <a:lstStyle/>
            <a:p>
              <a:r>
                <a:rPr lang="en-US" altLang="zh-CN" sz="4000" b="1" dirty="0">
                  <a:solidFill>
                    <a:srgbClr val="605E5E"/>
                  </a:solidFill>
                  <a:latin typeface="+mj-lt"/>
                  <a:ea typeface="微软雅黑" panose="020B0503020204020204" pitchFamily="34" charset="-122"/>
                  <a:cs typeface="Aharoni" panose="02010803020104030203" pitchFamily="2" charset="-79"/>
                </a:rPr>
                <a:t>03</a:t>
              </a:r>
              <a:endParaRPr lang="zh-CN" altLang="en-US" sz="4000" b="1" dirty="0">
                <a:solidFill>
                  <a:srgbClr val="605E5E"/>
                </a:solidFill>
                <a:latin typeface="+mj-lt"/>
                <a:ea typeface="微软雅黑" panose="020B0503020204020204" pitchFamily="34" charset="-122"/>
                <a:cs typeface="Aharoni" panose="02010803020104030203" pitchFamily="2" charset="-79"/>
              </a:endParaRPr>
            </a:p>
          </p:txBody>
        </p:sp>
        <p:sp>
          <p:nvSpPr>
            <p:cNvPr id="30" name="文本框 112"/>
            <p:cNvSpPr txBox="1"/>
            <p:nvPr/>
          </p:nvSpPr>
          <p:spPr>
            <a:xfrm>
              <a:off x="4434587" y="3850574"/>
              <a:ext cx="616114" cy="579350"/>
            </a:xfrm>
            <a:prstGeom prst="rect">
              <a:avLst/>
            </a:prstGeom>
            <a:noFill/>
          </p:spPr>
          <p:txBody>
            <a:bodyPr wrap="none" lIns="68580" tIns="34290" rIns="68580" bIns="34290" rtlCol="0">
              <a:spAutoFit/>
            </a:bodyPr>
            <a:lstStyle/>
            <a:p>
              <a:r>
                <a:rPr lang="en-US" altLang="zh-CN" sz="4000" b="1" dirty="0">
                  <a:solidFill>
                    <a:srgbClr val="605E5E"/>
                  </a:solidFill>
                  <a:latin typeface="+mj-lt"/>
                  <a:ea typeface="微软雅黑" panose="020B0503020204020204" pitchFamily="34" charset="-122"/>
                  <a:cs typeface="Aharoni" panose="02010803020104030203" pitchFamily="2" charset="-79"/>
                </a:rPr>
                <a:t>04</a:t>
              </a:r>
              <a:endParaRPr lang="zh-CN" altLang="en-US" sz="4000" b="1" dirty="0">
                <a:solidFill>
                  <a:srgbClr val="605E5E"/>
                </a:solidFill>
                <a:latin typeface="+mj-lt"/>
                <a:ea typeface="微软雅黑" panose="020B0503020204020204" pitchFamily="34" charset="-122"/>
                <a:cs typeface="Aharoni" panose="02010803020104030203" pitchFamily="2" charset="-79"/>
              </a:endParaRPr>
            </a:p>
          </p:txBody>
        </p:sp>
      </p:grpSp>
      <p:grpSp>
        <p:nvGrpSpPr>
          <p:cNvPr id="6" name="组合 5"/>
          <p:cNvGrpSpPr/>
          <p:nvPr/>
        </p:nvGrpSpPr>
        <p:grpSpPr>
          <a:xfrm>
            <a:off x="4206283" y="1536488"/>
            <a:ext cx="1465786" cy="1109987"/>
            <a:chOff x="3257659" y="1073333"/>
            <a:chExt cx="1099483" cy="832490"/>
          </a:xfrm>
        </p:grpSpPr>
        <p:grpSp>
          <p:nvGrpSpPr>
            <p:cNvPr id="18" name="组合 17"/>
            <p:cNvGrpSpPr/>
            <p:nvPr/>
          </p:nvGrpSpPr>
          <p:grpSpPr>
            <a:xfrm>
              <a:off x="3439582" y="1073333"/>
              <a:ext cx="419204" cy="362091"/>
              <a:chOff x="7408863" y="1169988"/>
              <a:chExt cx="582613" cy="503237"/>
            </a:xfrm>
          </p:grpSpPr>
          <p:sp>
            <p:nvSpPr>
              <p:cNvPr id="19" name="Freeform 13"/>
              <p:cNvSpPr/>
              <p:nvPr/>
            </p:nvSpPr>
            <p:spPr bwMode="auto">
              <a:xfrm>
                <a:off x="7546975" y="1404938"/>
                <a:ext cx="304800" cy="115888"/>
              </a:xfrm>
              <a:custGeom>
                <a:avLst/>
                <a:gdLst>
                  <a:gd name="T0" fmla="*/ 16 w 142"/>
                  <a:gd name="T1" fmla="*/ 53 h 54"/>
                  <a:gd name="T2" fmla="*/ 6 w 142"/>
                  <a:gd name="T3" fmla="*/ 48 h 54"/>
                  <a:gd name="T4" fmla="*/ 6 w 142"/>
                  <a:gd name="T5" fmla="*/ 27 h 54"/>
                  <a:gd name="T6" fmla="*/ 71 w 142"/>
                  <a:gd name="T7" fmla="*/ 0 h 54"/>
                  <a:gd name="T8" fmla="*/ 71 w 142"/>
                  <a:gd name="T9" fmla="*/ 0 h 54"/>
                  <a:gd name="T10" fmla="*/ 136 w 142"/>
                  <a:gd name="T11" fmla="*/ 26 h 54"/>
                  <a:gd name="T12" fmla="*/ 136 w 142"/>
                  <a:gd name="T13" fmla="*/ 48 h 54"/>
                  <a:gd name="T14" fmla="*/ 114 w 142"/>
                  <a:gd name="T15" fmla="*/ 48 h 54"/>
                  <a:gd name="T16" fmla="*/ 71 w 142"/>
                  <a:gd name="T17" fmla="*/ 30 h 54"/>
                  <a:gd name="T18" fmla="*/ 71 w 142"/>
                  <a:gd name="T19" fmla="*/ 30 h 54"/>
                  <a:gd name="T20" fmla="*/ 27 w 142"/>
                  <a:gd name="T21" fmla="*/ 48 h 54"/>
                  <a:gd name="T22" fmla="*/ 16 w 142"/>
                  <a:gd name="T23" fmla="*/ 5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2" h="54">
                    <a:moveTo>
                      <a:pt x="16" y="53"/>
                    </a:moveTo>
                    <a:cubicBezTo>
                      <a:pt x="13" y="53"/>
                      <a:pt x="9" y="51"/>
                      <a:pt x="6" y="48"/>
                    </a:cubicBezTo>
                    <a:cubicBezTo>
                      <a:pt x="0" y="42"/>
                      <a:pt x="0" y="33"/>
                      <a:pt x="6" y="27"/>
                    </a:cubicBezTo>
                    <a:cubicBezTo>
                      <a:pt x="23" y="9"/>
                      <a:pt x="46" y="0"/>
                      <a:pt x="71" y="0"/>
                    </a:cubicBezTo>
                    <a:cubicBezTo>
                      <a:pt x="71" y="0"/>
                      <a:pt x="71" y="0"/>
                      <a:pt x="71" y="0"/>
                    </a:cubicBezTo>
                    <a:cubicBezTo>
                      <a:pt x="95" y="0"/>
                      <a:pt x="118" y="9"/>
                      <a:pt x="136" y="26"/>
                    </a:cubicBezTo>
                    <a:cubicBezTo>
                      <a:pt x="142" y="32"/>
                      <a:pt x="142" y="42"/>
                      <a:pt x="136" y="48"/>
                    </a:cubicBezTo>
                    <a:cubicBezTo>
                      <a:pt x="130" y="54"/>
                      <a:pt x="120" y="54"/>
                      <a:pt x="114" y="48"/>
                    </a:cubicBezTo>
                    <a:cubicBezTo>
                      <a:pt x="102" y="37"/>
                      <a:pt x="87" y="30"/>
                      <a:pt x="71" y="30"/>
                    </a:cubicBezTo>
                    <a:cubicBezTo>
                      <a:pt x="71" y="30"/>
                      <a:pt x="71" y="30"/>
                      <a:pt x="71" y="30"/>
                    </a:cubicBezTo>
                    <a:cubicBezTo>
                      <a:pt x="54" y="30"/>
                      <a:pt x="39" y="37"/>
                      <a:pt x="27" y="48"/>
                    </a:cubicBezTo>
                    <a:cubicBezTo>
                      <a:pt x="24" y="51"/>
                      <a:pt x="20" y="53"/>
                      <a:pt x="16" y="53"/>
                    </a:cubicBezTo>
                    <a:close/>
                  </a:path>
                </a:pathLst>
              </a:custGeom>
              <a:solidFill>
                <a:srgbClr val="4B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4"/>
              <p:cNvSpPr/>
              <p:nvPr/>
            </p:nvSpPr>
            <p:spPr bwMode="auto">
              <a:xfrm>
                <a:off x="7477125" y="1306513"/>
                <a:ext cx="442913" cy="146050"/>
              </a:xfrm>
              <a:custGeom>
                <a:avLst/>
                <a:gdLst>
                  <a:gd name="T0" fmla="*/ 17 w 207"/>
                  <a:gd name="T1" fmla="*/ 66 h 68"/>
                  <a:gd name="T2" fmla="*/ 6 w 207"/>
                  <a:gd name="T3" fmla="*/ 62 h 68"/>
                  <a:gd name="T4" fmla="*/ 6 w 207"/>
                  <a:gd name="T5" fmla="*/ 40 h 68"/>
                  <a:gd name="T6" fmla="*/ 104 w 207"/>
                  <a:gd name="T7" fmla="*/ 0 h 68"/>
                  <a:gd name="T8" fmla="*/ 104 w 207"/>
                  <a:gd name="T9" fmla="*/ 0 h 68"/>
                  <a:gd name="T10" fmla="*/ 201 w 207"/>
                  <a:gd name="T11" fmla="*/ 40 h 68"/>
                  <a:gd name="T12" fmla="*/ 201 w 207"/>
                  <a:gd name="T13" fmla="*/ 62 h 68"/>
                  <a:gd name="T14" fmla="*/ 180 w 207"/>
                  <a:gd name="T15" fmla="*/ 62 h 68"/>
                  <a:gd name="T16" fmla="*/ 104 w 207"/>
                  <a:gd name="T17" fmla="*/ 30 h 68"/>
                  <a:gd name="T18" fmla="*/ 104 w 207"/>
                  <a:gd name="T19" fmla="*/ 30 h 68"/>
                  <a:gd name="T20" fmla="*/ 28 w 207"/>
                  <a:gd name="T21" fmla="*/ 62 h 68"/>
                  <a:gd name="T22" fmla="*/ 17 w 207"/>
                  <a:gd name="T23" fmla="*/ 6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68">
                    <a:moveTo>
                      <a:pt x="17" y="66"/>
                    </a:moveTo>
                    <a:cubicBezTo>
                      <a:pt x="13" y="66"/>
                      <a:pt x="9" y="65"/>
                      <a:pt x="6" y="62"/>
                    </a:cubicBezTo>
                    <a:cubicBezTo>
                      <a:pt x="0" y="56"/>
                      <a:pt x="0" y="46"/>
                      <a:pt x="6" y="40"/>
                    </a:cubicBezTo>
                    <a:cubicBezTo>
                      <a:pt x="32" y="14"/>
                      <a:pt x="67" y="0"/>
                      <a:pt x="104" y="0"/>
                    </a:cubicBezTo>
                    <a:cubicBezTo>
                      <a:pt x="104" y="0"/>
                      <a:pt x="104" y="0"/>
                      <a:pt x="104" y="0"/>
                    </a:cubicBezTo>
                    <a:cubicBezTo>
                      <a:pt x="141" y="0"/>
                      <a:pt x="175" y="14"/>
                      <a:pt x="201" y="40"/>
                    </a:cubicBezTo>
                    <a:cubicBezTo>
                      <a:pt x="207" y="46"/>
                      <a:pt x="207" y="56"/>
                      <a:pt x="201" y="62"/>
                    </a:cubicBezTo>
                    <a:cubicBezTo>
                      <a:pt x="195" y="68"/>
                      <a:pt x="186" y="68"/>
                      <a:pt x="180" y="62"/>
                    </a:cubicBezTo>
                    <a:cubicBezTo>
                      <a:pt x="159" y="41"/>
                      <a:pt x="132" y="30"/>
                      <a:pt x="104" y="30"/>
                    </a:cubicBezTo>
                    <a:cubicBezTo>
                      <a:pt x="104" y="30"/>
                      <a:pt x="104" y="30"/>
                      <a:pt x="104" y="30"/>
                    </a:cubicBezTo>
                    <a:cubicBezTo>
                      <a:pt x="75" y="30"/>
                      <a:pt x="48" y="41"/>
                      <a:pt x="28" y="62"/>
                    </a:cubicBezTo>
                    <a:cubicBezTo>
                      <a:pt x="25" y="65"/>
                      <a:pt x="21" y="66"/>
                      <a:pt x="17" y="66"/>
                    </a:cubicBezTo>
                    <a:close/>
                  </a:path>
                </a:pathLst>
              </a:custGeom>
              <a:solidFill>
                <a:srgbClr val="4B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5"/>
              <p:cNvSpPr/>
              <p:nvPr/>
            </p:nvSpPr>
            <p:spPr bwMode="auto">
              <a:xfrm>
                <a:off x="7408863" y="1169988"/>
                <a:ext cx="582613" cy="211138"/>
              </a:xfrm>
              <a:custGeom>
                <a:avLst/>
                <a:gdLst>
                  <a:gd name="T0" fmla="*/ 16 w 272"/>
                  <a:gd name="T1" fmla="*/ 98 h 99"/>
                  <a:gd name="T2" fmla="*/ 6 w 272"/>
                  <a:gd name="T3" fmla="*/ 93 h 99"/>
                  <a:gd name="T4" fmla="*/ 6 w 272"/>
                  <a:gd name="T5" fmla="*/ 72 h 99"/>
                  <a:gd name="T6" fmla="*/ 266 w 272"/>
                  <a:gd name="T7" fmla="*/ 71 h 99"/>
                  <a:gd name="T8" fmla="*/ 266 w 272"/>
                  <a:gd name="T9" fmla="*/ 93 h 99"/>
                  <a:gd name="T10" fmla="*/ 244 w 272"/>
                  <a:gd name="T11" fmla="*/ 93 h 99"/>
                  <a:gd name="T12" fmla="*/ 27 w 272"/>
                  <a:gd name="T13" fmla="*/ 93 h 99"/>
                  <a:gd name="T14" fmla="*/ 16 w 272"/>
                  <a:gd name="T15" fmla="*/ 98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2" h="99">
                    <a:moveTo>
                      <a:pt x="16" y="98"/>
                    </a:moveTo>
                    <a:cubicBezTo>
                      <a:pt x="12" y="98"/>
                      <a:pt x="9" y="96"/>
                      <a:pt x="6" y="93"/>
                    </a:cubicBezTo>
                    <a:cubicBezTo>
                      <a:pt x="0" y="87"/>
                      <a:pt x="0" y="78"/>
                      <a:pt x="6" y="72"/>
                    </a:cubicBezTo>
                    <a:cubicBezTo>
                      <a:pt x="77" y="0"/>
                      <a:pt x="194" y="0"/>
                      <a:pt x="266" y="71"/>
                    </a:cubicBezTo>
                    <a:cubicBezTo>
                      <a:pt x="272" y="77"/>
                      <a:pt x="272" y="87"/>
                      <a:pt x="266" y="93"/>
                    </a:cubicBezTo>
                    <a:cubicBezTo>
                      <a:pt x="260" y="99"/>
                      <a:pt x="250" y="99"/>
                      <a:pt x="244" y="93"/>
                    </a:cubicBezTo>
                    <a:cubicBezTo>
                      <a:pt x="184" y="33"/>
                      <a:pt x="87" y="33"/>
                      <a:pt x="27" y="93"/>
                    </a:cubicBezTo>
                    <a:cubicBezTo>
                      <a:pt x="24" y="96"/>
                      <a:pt x="20" y="98"/>
                      <a:pt x="16" y="98"/>
                    </a:cubicBezTo>
                    <a:close/>
                  </a:path>
                </a:pathLst>
              </a:custGeom>
              <a:solidFill>
                <a:srgbClr val="4B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6"/>
              <p:cNvSpPr/>
              <p:nvPr/>
            </p:nvSpPr>
            <p:spPr bwMode="auto">
              <a:xfrm>
                <a:off x="7626350" y="1530350"/>
                <a:ext cx="144463" cy="142875"/>
              </a:xfrm>
              <a:custGeom>
                <a:avLst/>
                <a:gdLst>
                  <a:gd name="T0" fmla="*/ 55 w 67"/>
                  <a:gd name="T1" fmla="*/ 12 h 67"/>
                  <a:gd name="T2" fmla="*/ 55 w 67"/>
                  <a:gd name="T3" fmla="*/ 55 h 67"/>
                  <a:gd name="T4" fmla="*/ 12 w 67"/>
                  <a:gd name="T5" fmla="*/ 55 h 67"/>
                  <a:gd name="T6" fmla="*/ 12 w 67"/>
                  <a:gd name="T7" fmla="*/ 12 h 67"/>
                  <a:gd name="T8" fmla="*/ 55 w 67"/>
                  <a:gd name="T9" fmla="*/ 12 h 67"/>
                </a:gdLst>
                <a:ahLst/>
                <a:cxnLst>
                  <a:cxn ang="0">
                    <a:pos x="T0" y="T1"/>
                  </a:cxn>
                  <a:cxn ang="0">
                    <a:pos x="T2" y="T3"/>
                  </a:cxn>
                  <a:cxn ang="0">
                    <a:pos x="T4" y="T5"/>
                  </a:cxn>
                  <a:cxn ang="0">
                    <a:pos x="T6" y="T7"/>
                  </a:cxn>
                  <a:cxn ang="0">
                    <a:pos x="T8" y="T9"/>
                  </a:cxn>
                </a:cxnLst>
                <a:rect l="0" t="0" r="r" b="b"/>
                <a:pathLst>
                  <a:path w="67" h="67">
                    <a:moveTo>
                      <a:pt x="55" y="12"/>
                    </a:moveTo>
                    <a:cubicBezTo>
                      <a:pt x="67" y="24"/>
                      <a:pt x="67" y="43"/>
                      <a:pt x="55" y="55"/>
                    </a:cubicBezTo>
                    <a:cubicBezTo>
                      <a:pt x="43" y="67"/>
                      <a:pt x="24" y="67"/>
                      <a:pt x="12" y="55"/>
                    </a:cubicBezTo>
                    <a:cubicBezTo>
                      <a:pt x="0" y="43"/>
                      <a:pt x="0" y="24"/>
                      <a:pt x="12" y="12"/>
                    </a:cubicBezTo>
                    <a:cubicBezTo>
                      <a:pt x="24" y="0"/>
                      <a:pt x="43" y="0"/>
                      <a:pt x="55" y="12"/>
                    </a:cubicBezTo>
                    <a:close/>
                  </a:path>
                </a:pathLst>
              </a:custGeom>
              <a:solidFill>
                <a:srgbClr val="4B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7"/>
              <p:cNvSpPr/>
              <p:nvPr/>
            </p:nvSpPr>
            <p:spPr bwMode="auto">
              <a:xfrm>
                <a:off x="7786688" y="1558925"/>
                <a:ext cx="57150" cy="84138"/>
              </a:xfrm>
              <a:custGeom>
                <a:avLst/>
                <a:gdLst>
                  <a:gd name="T0" fmla="*/ 11 w 26"/>
                  <a:gd name="T1" fmla="*/ 1 h 39"/>
                  <a:gd name="T2" fmla="*/ 0 w 26"/>
                  <a:gd name="T3" fmla="*/ 17 h 39"/>
                  <a:gd name="T4" fmla="*/ 2 w 26"/>
                  <a:gd name="T5" fmla="*/ 18 h 39"/>
                  <a:gd name="T6" fmla="*/ 6 w 26"/>
                  <a:gd name="T7" fmla="*/ 18 h 39"/>
                  <a:gd name="T8" fmla="*/ 6 w 26"/>
                  <a:gd name="T9" fmla="*/ 38 h 39"/>
                  <a:gd name="T10" fmla="*/ 7 w 26"/>
                  <a:gd name="T11" fmla="*/ 39 h 39"/>
                  <a:gd name="T12" fmla="*/ 18 w 26"/>
                  <a:gd name="T13" fmla="*/ 39 h 39"/>
                  <a:gd name="T14" fmla="*/ 20 w 26"/>
                  <a:gd name="T15" fmla="*/ 38 h 39"/>
                  <a:gd name="T16" fmla="*/ 20 w 26"/>
                  <a:gd name="T17" fmla="*/ 18 h 39"/>
                  <a:gd name="T18" fmla="*/ 24 w 26"/>
                  <a:gd name="T19" fmla="*/ 18 h 39"/>
                  <a:gd name="T20" fmla="*/ 26 w 26"/>
                  <a:gd name="T21" fmla="*/ 17 h 39"/>
                  <a:gd name="T22" fmla="*/ 14 w 26"/>
                  <a:gd name="T23" fmla="*/ 1 h 39"/>
                  <a:gd name="T24" fmla="*/ 13 w 26"/>
                  <a:gd name="T25" fmla="*/ 0 h 39"/>
                  <a:gd name="T26" fmla="*/ 11 w 26"/>
                  <a:gd name="T27"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39">
                    <a:moveTo>
                      <a:pt x="11" y="1"/>
                    </a:moveTo>
                    <a:cubicBezTo>
                      <a:pt x="11" y="1"/>
                      <a:pt x="0" y="16"/>
                      <a:pt x="0" y="17"/>
                    </a:cubicBezTo>
                    <a:cubicBezTo>
                      <a:pt x="0" y="18"/>
                      <a:pt x="1" y="18"/>
                      <a:pt x="2" y="18"/>
                    </a:cubicBezTo>
                    <a:cubicBezTo>
                      <a:pt x="2" y="18"/>
                      <a:pt x="3" y="18"/>
                      <a:pt x="6" y="18"/>
                    </a:cubicBezTo>
                    <a:cubicBezTo>
                      <a:pt x="6" y="38"/>
                      <a:pt x="6" y="38"/>
                      <a:pt x="6" y="38"/>
                    </a:cubicBezTo>
                    <a:cubicBezTo>
                      <a:pt x="6" y="39"/>
                      <a:pt x="6" y="39"/>
                      <a:pt x="7" y="39"/>
                    </a:cubicBezTo>
                    <a:cubicBezTo>
                      <a:pt x="18" y="39"/>
                      <a:pt x="18" y="39"/>
                      <a:pt x="18" y="39"/>
                    </a:cubicBezTo>
                    <a:cubicBezTo>
                      <a:pt x="19" y="39"/>
                      <a:pt x="20" y="39"/>
                      <a:pt x="20" y="38"/>
                    </a:cubicBezTo>
                    <a:cubicBezTo>
                      <a:pt x="20" y="18"/>
                      <a:pt x="20" y="18"/>
                      <a:pt x="20" y="18"/>
                    </a:cubicBezTo>
                    <a:cubicBezTo>
                      <a:pt x="22" y="18"/>
                      <a:pt x="24" y="18"/>
                      <a:pt x="24" y="18"/>
                    </a:cubicBezTo>
                    <a:cubicBezTo>
                      <a:pt x="25" y="18"/>
                      <a:pt x="26" y="18"/>
                      <a:pt x="26" y="17"/>
                    </a:cubicBezTo>
                    <a:cubicBezTo>
                      <a:pt x="26" y="16"/>
                      <a:pt x="15" y="1"/>
                      <a:pt x="14" y="1"/>
                    </a:cubicBezTo>
                    <a:cubicBezTo>
                      <a:pt x="14" y="0"/>
                      <a:pt x="14" y="0"/>
                      <a:pt x="13" y="0"/>
                    </a:cubicBezTo>
                    <a:cubicBezTo>
                      <a:pt x="12" y="0"/>
                      <a:pt x="12" y="0"/>
                      <a:pt x="11" y="1"/>
                    </a:cubicBezTo>
                    <a:close/>
                  </a:path>
                </a:pathLst>
              </a:custGeom>
              <a:solidFill>
                <a:srgbClr val="4B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8"/>
              <p:cNvSpPr/>
              <p:nvPr/>
            </p:nvSpPr>
            <p:spPr bwMode="auto">
              <a:xfrm>
                <a:off x="7556500" y="1558925"/>
                <a:ext cx="52388" cy="84138"/>
              </a:xfrm>
              <a:custGeom>
                <a:avLst/>
                <a:gdLst>
                  <a:gd name="T0" fmla="*/ 14 w 25"/>
                  <a:gd name="T1" fmla="*/ 38 h 39"/>
                  <a:gd name="T2" fmla="*/ 25 w 25"/>
                  <a:gd name="T3" fmla="*/ 22 h 39"/>
                  <a:gd name="T4" fmla="*/ 24 w 25"/>
                  <a:gd name="T5" fmla="*/ 21 h 39"/>
                  <a:gd name="T6" fmla="*/ 20 w 25"/>
                  <a:gd name="T7" fmla="*/ 21 h 39"/>
                  <a:gd name="T8" fmla="*/ 20 w 25"/>
                  <a:gd name="T9" fmla="*/ 1 h 39"/>
                  <a:gd name="T10" fmla="*/ 18 w 25"/>
                  <a:gd name="T11" fmla="*/ 0 h 39"/>
                  <a:gd name="T12" fmla="*/ 7 w 25"/>
                  <a:gd name="T13" fmla="*/ 0 h 39"/>
                  <a:gd name="T14" fmla="*/ 5 w 25"/>
                  <a:gd name="T15" fmla="*/ 1 h 39"/>
                  <a:gd name="T16" fmla="*/ 5 w 25"/>
                  <a:gd name="T17" fmla="*/ 21 h 39"/>
                  <a:gd name="T18" fmla="*/ 1 w 25"/>
                  <a:gd name="T19" fmla="*/ 21 h 39"/>
                  <a:gd name="T20" fmla="*/ 0 w 25"/>
                  <a:gd name="T21" fmla="*/ 22 h 39"/>
                  <a:gd name="T22" fmla="*/ 11 w 25"/>
                  <a:gd name="T23" fmla="*/ 38 h 39"/>
                  <a:gd name="T24" fmla="*/ 12 w 25"/>
                  <a:gd name="T25" fmla="*/ 39 h 39"/>
                  <a:gd name="T26" fmla="*/ 14 w 25"/>
                  <a:gd name="T27"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9">
                    <a:moveTo>
                      <a:pt x="14" y="38"/>
                    </a:moveTo>
                    <a:cubicBezTo>
                      <a:pt x="14" y="38"/>
                      <a:pt x="25" y="23"/>
                      <a:pt x="25" y="22"/>
                    </a:cubicBezTo>
                    <a:cubicBezTo>
                      <a:pt x="25" y="21"/>
                      <a:pt x="25" y="21"/>
                      <a:pt x="24" y="21"/>
                    </a:cubicBezTo>
                    <a:cubicBezTo>
                      <a:pt x="24" y="21"/>
                      <a:pt x="22" y="21"/>
                      <a:pt x="20" y="21"/>
                    </a:cubicBezTo>
                    <a:cubicBezTo>
                      <a:pt x="20" y="1"/>
                      <a:pt x="20" y="1"/>
                      <a:pt x="20" y="1"/>
                    </a:cubicBezTo>
                    <a:cubicBezTo>
                      <a:pt x="20" y="0"/>
                      <a:pt x="19" y="0"/>
                      <a:pt x="18" y="0"/>
                    </a:cubicBezTo>
                    <a:cubicBezTo>
                      <a:pt x="7" y="0"/>
                      <a:pt x="7" y="0"/>
                      <a:pt x="7" y="0"/>
                    </a:cubicBezTo>
                    <a:cubicBezTo>
                      <a:pt x="6" y="0"/>
                      <a:pt x="5" y="0"/>
                      <a:pt x="5" y="1"/>
                    </a:cubicBezTo>
                    <a:cubicBezTo>
                      <a:pt x="5" y="21"/>
                      <a:pt x="5" y="21"/>
                      <a:pt x="5" y="21"/>
                    </a:cubicBezTo>
                    <a:cubicBezTo>
                      <a:pt x="3" y="21"/>
                      <a:pt x="1" y="21"/>
                      <a:pt x="1" y="21"/>
                    </a:cubicBezTo>
                    <a:cubicBezTo>
                      <a:pt x="0" y="21"/>
                      <a:pt x="0" y="21"/>
                      <a:pt x="0" y="22"/>
                    </a:cubicBezTo>
                    <a:cubicBezTo>
                      <a:pt x="0" y="23"/>
                      <a:pt x="11" y="38"/>
                      <a:pt x="11" y="38"/>
                    </a:cubicBezTo>
                    <a:cubicBezTo>
                      <a:pt x="11" y="39"/>
                      <a:pt x="12" y="39"/>
                      <a:pt x="12" y="39"/>
                    </a:cubicBezTo>
                    <a:cubicBezTo>
                      <a:pt x="13" y="39"/>
                      <a:pt x="14" y="39"/>
                      <a:pt x="14" y="38"/>
                    </a:cubicBezTo>
                    <a:close/>
                  </a:path>
                </a:pathLst>
              </a:custGeom>
              <a:solidFill>
                <a:srgbClr val="4B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1" name="文本框 113"/>
            <p:cNvSpPr txBox="1"/>
            <p:nvPr/>
          </p:nvSpPr>
          <p:spPr>
            <a:xfrm>
              <a:off x="3257659" y="1542262"/>
              <a:ext cx="1099483" cy="363561"/>
            </a:xfrm>
            <a:prstGeom prst="rect">
              <a:avLst/>
            </a:prstGeom>
            <a:noFill/>
          </p:spPr>
          <p:txBody>
            <a:bodyPr wrap="none" lIns="68580" tIns="34290" rIns="68580" bIns="34290" rtlCol="0">
              <a:spAutoFit/>
            </a:bodyPr>
            <a:lstStyle/>
            <a:p>
              <a:r>
                <a:rPr lang="en-US" altLang="zh-CN" sz="2700" b="1">
                  <a:solidFill>
                    <a:schemeClr val="bg1"/>
                  </a:solidFill>
                  <a:ea typeface="微软雅黑" panose="020B0503020204020204" pitchFamily="34" charset="-122"/>
                </a:rPr>
                <a:t>Sample </a:t>
              </a:r>
              <a:endParaRPr lang="zh-CN" altLang="en-US" sz="2700" b="1" dirty="0">
                <a:solidFill>
                  <a:schemeClr val="bg1"/>
                </a:solidFill>
                <a:ea typeface="微软雅黑" panose="020B0503020204020204" pitchFamily="34" charset="-122"/>
              </a:endParaRPr>
            </a:p>
          </p:txBody>
        </p:sp>
      </p:grpSp>
      <p:grpSp>
        <p:nvGrpSpPr>
          <p:cNvPr id="39" name="组合 38"/>
          <p:cNvGrpSpPr/>
          <p:nvPr/>
        </p:nvGrpSpPr>
        <p:grpSpPr>
          <a:xfrm>
            <a:off x="6802800" y="2876152"/>
            <a:ext cx="1369606" cy="1091379"/>
            <a:chOff x="5205299" y="2058416"/>
            <a:chExt cx="1027338" cy="818534"/>
          </a:xfrm>
        </p:grpSpPr>
        <p:grpSp>
          <p:nvGrpSpPr>
            <p:cNvPr id="15" name="组合 14"/>
            <p:cNvGrpSpPr/>
            <p:nvPr/>
          </p:nvGrpSpPr>
          <p:grpSpPr>
            <a:xfrm>
              <a:off x="5462682" y="2058416"/>
              <a:ext cx="445476" cy="295841"/>
              <a:chOff x="4254500" y="1266825"/>
              <a:chExt cx="619126" cy="411163"/>
            </a:xfrm>
          </p:grpSpPr>
          <p:sp>
            <p:nvSpPr>
              <p:cNvPr id="16" name="Freeform 11"/>
              <p:cNvSpPr>
                <a:spLocks noEditPoints="1"/>
              </p:cNvSpPr>
              <p:nvPr/>
            </p:nvSpPr>
            <p:spPr bwMode="auto">
              <a:xfrm>
                <a:off x="4254500" y="1276350"/>
                <a:ext cx="411163" cy="390525"/>
              </a:xfrm>
              <a:custGeom>
                <a:avLst/>
                <a:gdLst>
                  <a:gd name="T0" fmla="*/ 182 w 192"/>
                  <a:gd name="T1" fmla="*/ 0 h 182"/>
                  <a:gd name="T2" fmla="*/ 10 w 192"/>
                  <a:gd name="T3" fmla="*/ 0 h 182"/>
                  <a:gd name="T4" fmla="*/ 0 w 192"/>
                  <a:gd name="T5" fmla="*/ 10 h 182"/>
                  <a:gd name="T6" fmla="*/ 0 w 192"/>
                  <a:gd name="T7" fmla="*/ 128 h 182"/>
                  <a:gd name="T8" fmla="*/ 10 w 192"/>
                  <a:gd name="T9" fmla="*/ 138 h 182"/>
                  <a:gd name="T10" fmla="*/ 80 w 192"/>
                  <a:gd name="T11" fmla="*/ 138 h 182"/>
                  <a:gd name="T12" fmla="*/ 80 w 192"/>
                  <a:gd name="T13" fmla="*/ 170 h 182"/>
                  <a:gd name="T14" fmla="*/ 38 w 192"/>
                  <a:gd name="T15" fmla="*/ 170 h 182"/>
                  <a:gd name="T16" fmla="*/ 34 w 192"/>
                  <a:gd name="T17" fmla="*/ 176 h 182"/>
                  <a:gd name="T18" fmla="*/ 38 w 192"/>
                  <a:gd name="T19" fmla="*/ 182 h 182"/>
                  <a:gd name="T20" fmla="*/ 162 w 192"/>
                  <a:gd name="T21" fmla="*/ 182 h 182"/>
                  <a:gd name="T22" fmla="*/ 167 w 192"/>
                  <a:gd name="T23" fmla="*/ 176 h 182"/>
                  <a:gd name="T24" fmla="*/ 162 w 192"/>
                  <a:gd name="T25" fmla="*/ 170 h 182"/>
                  <a:gd name="T26" fmla="*/ 119 w 192"/>
                  <a:gd name="T27" fmla="*/ 170 h 182"/>
                  <a:gd name="T28" fmla="*/ 119 w 192"/>
                  <a:gd name="T29" fmla="*/ 138 h 182"/>
                  <a:gd name="T30" fmla="*/ 182 w 192"/>
                  <a:gd name="T31" fmla="*/ 138 h 182"/>
                  <a:gd name="T32" fmla="*/ 192 w 192"/>
                  <a:gd name="T33" fmla="*/ 128 h 182"/>
                  <a:gd name="T34" fmla="*/ 192 w 192"/>
                  <a:gd name="T35" fmla="*/ 10 h 182"/>
                  <a:gd name="T36" fmla="*/ 182 w 192"/>
                  <a:gd name="T37" fmla="*/ 0 h 182"/>
                  <a:gd name="T38" fmla="*/ 183 w 192"/>
                  <a:gd name="T39" fmla="*/ 130 h 182"/>
                  <a:gd name="T40" fmla="*/ 10 w 192"/>
                  <a:gd name="T41" fmla="*/ 130 h 182"/>
                  <a:gd name="T42" fmla="*/ 10 w 192"/>
                  <a:gd name="T43" fmla="*/ 6 h 182"/>
                  <a:gd name="T44" fmla="*/ 183 w 192"/>
                  <a:gd name="T45" fmla="*/ 6 h 182"/>
                  <a:gd name="T46" fmla="*/ 183 w 192"/>
                  <a:gd name="T47" fmla="*/ 13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2" h="182">
                    <a:moveTo>
                      <a:pt x="182" y="0"/>
                    </a:moveTo>
                    <a:cubicBezTo>
                      <a:pt x="10" y="0"/>
                      <a:pt x="10" y="0"/>
                      <a:pt x="10" y="0"/>
                    </a:cubicBezTo>
                    <a:cubicBezTo>
                      <a:pt x="4" y="0"/>
                      <a:pt x="0" y="4"/>
                      <a:pt x="0" y="10"/>
                    </a:cubicBezTo>
                    <a:cubicBezTo>
                      <a:pt x="0" y="128"/>
                      <a:pt x="0" y="128"/>
                      <a:pt x="0" y="128"/>
                    </a:cubicBezTo>
                    <a:cubicBezTo>
                      <a:pt x="0" y="133"/>
                      <a:pt x="4" y="138"/>
                      <a:pt x="10" y="138"/>
                    </a:cubicBezTo>
                    <a:cubicBezTo>
                      <a:pt x="80" y="138"/>
                      <a:pt x="80" y="138"/>
                      <a:pt x="80" y="138"/>
                    </a:cubicBezTo>
                    <a:cubicBezTo>
                      <a:pt x="80" y="170"/>
                      <a:pt x="80" y="170"/>
                      <a:pt x="80" y="170"/>
                    </a:cubicBezTo>
                    <a:cubicBezTo>
                      <a:pt x="38" y="170"/>
                      <a:pt x="38" y="170"/>
                      <a:pt x="38" y="170"/>
                    </a:cubicBezTo>
                    <a:cubicBezTo>
                      <a:pt x="36" y="170"/>
                      <a:pt x="34" y="173"/>
                      <a:pt x="34" y="176"/>
                    </a:cubicBezTo>
                    <a:cubicBezTo>
                      <a:pt x="34" y="179"/>
                      <a:pt x="36" y="182"/>
                      <a:pt x="38" y="182"/>
                    </a:cubicBezTo>
                    <a:cubicBezTo>
                      <a:pt x="162" y="182"/>
                      <a:pt x="162" y="182"/>
                      <a:pt x="162" y="182"/>
                    </a:cubicBezTo>
                    <a:cubicBezTo>
                      <a:pt x="165" y="182"/>
                      <a:pt x="167" y="179"/>
                      <a:pt x="167" y="176"/>
                    </a:cubicBezTo>
                    <a:cubicBezTo>
                      <a:pt x="167" y="173"/>
                      <a:pt x="165" y="170"/>
                      <a:pt x="162" y="170"/>
                    </a:cubicBezTo>
                    <a:cubicBezTo>
                      <a:pt x="119" y="170"/>
                      <a:pt x="119" y="170"/>
                      <a:pt x="119" y="170"/>
                    </a:cubicBezTo>
                    <a:cubicBezTo>
                      <a:pt x="119" y="138"/>
                      <a:pt x="119" y="138"/>
                      <a:pt x="119" y="138"/>
                    </a:cubicBezTo>
                    <a:cubicBezTo>
                      <a:pt x="182" y="138"/>
                      <a:pt x="182" y="138"/>
                      <a:pt x="182" y="138"/>
                    </a:cubicBezTo>
                    <a:cubicBezTo>
                      <a:pt x="187" y="138"/>
                      <a:pt x="192" y="133"/>
                      <a:pt x="192" y="128"/>
                    </a:cubicBezTo>
                    <a:cubicBezTo>
                      <a:pt x="192" y="10"/>
                      <a:pt x="192" y="10"/>
                      <a:pt x="192" y="10"/>
                    </a:cubicBezTo>
                    <a:cubicBezTo>
                      <a:pt x="192" y="4"/>
                      <a:pt x="187" y="0"/>
                      <a:pt x="182" y="0"/>
                    </a:cubicBezTo>
                    <a:close/>
                    <a:moveTo>
                      <a:pt x="183" y="130"/>
                    </a:moveTo>
                    <a:cubicBezTo>
                      <a:pt x="10" y="130"/>
                      <a:pt x="10" y="130"/>
                      <a:pt x="10" y="130"/>
                    </a:cubicBezTo>
                    <a:cubicBezTo>
                      <a:pt x="10" y="6"/>
                      <a:pt x="10" y="6"/>
                      <a:pt x="10" y="6"/>
                    </a:cubicBezTo>
                    <a:cubicBezTo>
                      <a:pt x="183" y="6"/>
                      <a:pt x="183" y="6"/>
                      <a:pt x="183" y="6"/>
                    </a:cubicBezTo>
                    <a:lnTo>
                      <a:pt x="183" y="130"/>
                    </a:lnTo>
                    <a:close/>
                  </a:path>
                </a:pathLst>
              </a:custGeom>
              <a:solidFill>
                <a:srgbClr val="4B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2"/>
              <p:cNvSpPr>
                <a:spLocks noEditPoints="1"/>
              </p:cNvSpPr>
              <p:nvPr/>
            </p:nvSpPr>
            <p:spPr bwMode="auto">
              <a:xfrm>
                <a:off x="4681538" y="1266825"/>
                <a:ext cx="192088" cy="411163"/>
              </a:xfrm>
              <a:custGeom>
                <a:avLst/>
                <a:gdLst>
                  <a:gd name="T0" fmla="*/ 74 w 90"/>
                  <a:gd name="T1" fmla="*/ 0 h 192"/>
                  <a:gd name="T2" fmla="*/ 16 w 90"/>
                  <a:gd name="T3" fmla="*/ 0 h 192"/>
                  <a:gd name="T4" fmla="*/ 0 w 90"/>
                  <a:gd name="T5" fmla="*/ 9 h 192"/>
                  <a:gd name="T6" fmla="*/ 0 w 90"/>
                  <a:gd name="T7" fmla="*/ 182 h 192"/>
                  <a:gd name="T8" fmla="*/ 16 w 90"/>
                  <a:gd name="T9" fmla="*/ 192 h 192"/>
                  <a:gd name="T10" fmla="*/ 74 w 90"/>
                  <a:gd name="T11" fmla="*/ 192 h 192"/>
                  <a:gd name="T12" fmla="*/ 90 w 90"/>
                  <a:gd name="T13" fmla="*/ 182 h 192"/>
                  <a:gd name="T14" fmla="*/ 90 w 90"/>
                  <a:gd name="T15" fmla="*/ 9 h 192"/>
                  <a:gd name="T16" fmla="*/ 74 w 90"/>
                  <a:gd name="T17" fmla="*/ 0 h 192"/>
                  <a:gd name="T18" fmla="*/ 45 w 90"/>
                  <a:gd name="T19" fmla="*/ 160 h 192"/>
                  <a:gd name="T20" fmla="*/ 32 w 90"/>
                  <a:gd name="T21" fmla="*/ 148 h 192"/>
                  <a:gd name="T22" fmla="*/ 45 w 90"/>
                  <a:gd name="T23" fmla="*/ 135 h 192"/>
                  <a:gd name="T24" fmla="*/ 57 w 90"/>
                  <a:gd name="T25" fmla="*/ 148 h 192"/>
                  <a:gd name="T26" fmla="*/ 45 w 90"/>
                  <a:gd name="T27" fmla="*/ 16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192">
                    <a:moveTo>
                      <a:pt x="74" y="0"/>
                    </a:moveTo>
                    <a:cubicBezTo>
                      <a:pt x="16" y="0"/>
                      <a:pt x="16" y="0"/>
                      <a:pt x="16" y="0"/>
                    </a:cubicBezTo>
                    <a:cubicBezTo>
                      <a:pt x="7" y="0"/>
                      <a:pt x="0" y="4"/>
                      <a:pt x="0" y="9"/>
                    </a:cubicBezTo>
                    <a:cubicBezTo>
                      <a:pt x="0" y="182"/>
                      <a:pt x="0" y="182"/>
                      <a:pt x="0" y="182"/>
                    </a:cubicBezTo>
                    <a:cubicBezTo>
                      <a:pt x="0" y="188"/>
                      <a:pt x="7" y="192"/>
                      <a:pt x="16" y="192"/>
                    </a:cubicBezTo>
                    <a:cubicBezTo>
                      <a:pt x="74" y="192"/>
                      <a:pt x="74" y="192"/>
                      <a:pt x="74" y="192"/>
                    </a:cubicBezTo>
                    <a:cubicBezTo>
                      <a:pt x="83" y="192"/>
                      <a:pt x="90" y="188"/>
                      <a:pt x="90" y="182"/>
                    </a:cubicBezTo>
                    <a:cubicBezTo>
                      <a:pt x="90" y="9"/>
                      <a:pt x="90" y="9"/>
                      <a:pt x="90" y="9"/>
                    </a:cubicBezTo>
                    <a:cubicBezTo>
                      <a:pt x="90" y="4"/>
                      <a:pt x="83" y="0"/>
                      <a:pt x="74" y="0"/>
                    </a:cubicBezTo>
                    <a:close/>
                    <a:moveTo>
                      <a:pt x="45" y="160"/>
                    </a:moveTo>
                    <a:cubicBezTo>
                      <a:pt x="38" y="160"/>
                      <a:pt x="32" y="155"/>
                      <a:pt x="32" y="148"/>
                    </a:cubicBezTo>
                    <a:cubicBezTo>
                      <a:pt x="32" y="141"/>
                      <a:pt x="38" y="135"/>
                      <a:pt x="45" y="135"/>
                    </a:cubicBezTo>
                    <a:cubicBezTo>
                      <a:pt x="52" y="135"/>
                      <a:pt x="57" y="141"/>
                      <a:pt x="57" y="148"/>
                    </a:cubicBezTo>
                    <a:cubicBezTo>
                      <a:pt x="57" y="155"/>
                      <a:pt x="52" y="160"/>
                      <a:pt x="45" y="160"/>
                    </a:cubicBezTo>
                    <a:close/>
                  </a:path>
                </a:pathLst>
              </a:custGeom>
              <a:solidFill>
                <a:srgbClr val="4B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2" name="文本框 114"/>
            <p:cNvSpPr txBox="1"/>
            <p:nvPr/>
          </p:nvSpPr>
          <p:spPr>
            <a:xfrm>
              <a:off x="5205299" y="2513389"/>
              <a:ext cx="1027338" cy="363561"/>
            </a:xfrm>
            <a:prstGeom prst="rect">
              <a:avLst/>
            </a:prstGeom>
            <a:noFill/>
          </p:spPr>
          <p:txBody>
            <a:bodyPr wrap="none" lIns="68580" tIns="34290" rIns="68580" bIns="34290" rtlCol="0">
              <a:spAutoFit/>
            </a:bodyPr>
            <a:lstStyle/>
            <a:p>
              <a:r>
                <a:rPr lang="en-US" altLang="zh-CN" sz="2700" b="1">
                  <a:solidFill>
                    <a:schemeClr val="bg1"/>
                  </a:solidFill>
                  <a:ea typeface="微软雅黑" panose="020B0503020204020204" pitchFamily="34" charset="-122"/>
                </a:rPr>
                <a:t>Sample</a:t>
              </a:r>
              <a:endParaRPr lang="zh-CN" altLang="en-US" sz="2700" b="1" dirty="0">
                <a:solidFill>
                  <a:schemeClr val="bg1"/>
                </a:solidFill>
                <a:ea typeface="微软雅黑" panose="020B0503020204020204" pitchFamily="34" charset="-122"/>
              </a:endParaRPr>
            </a:p>
          </p:txBody>
        </p:sp>
      </p:grpSp>
      <p:grpSp>
        <p:nvGrpSpPr>
          <p:cNvPr id="40" name="组合 39"/>
          <p:cNvGrpSpPr/>
          <p:nvPr/>
        </p:nvGrpSpPr>
        <p:grpSpPr>
          <a:xfrm>
            <a:off x="4206284" y="4067100"/>
            <a:ext cx="1369606" cy="1137244"/>
            <a:chOff x="3257659" y="2990956"/>
            <a:chExt cx="1027338" cy="852933"/>
          </a:xfrm>
        </p:grpSpPr>
        <p:sp>
          <p:nvSpPr>
            <p:cNvPr id="25" name="Freeform 19"/>
            <p:cNvSpPr/>
            <p:nvPr/>
          </p:nvSpPr>
          <p:spPr bwMode="auto">
            <a:xfrm>
              <a:off x="3387169" y="2990956"/>
              <a:ext cx="370087" cy="370087"/>
            </a:xfrm>
            <a:custGeom>
              <a:avLst/>
              <a:gdLst>
                <a:gd name="T0" fmla="*/ 194 w 240"/>
                <a:gd name="T1" fmla="*/ 157 h 240"/>
                <a:gd name="T2" fmla="*/ 163 w 240"/>
                <a:gd name="T3" fmla="*/ 167 h 240"/>
                <a:gd name="T4" fmla="*/ 92 w 240"/>
                <a:gd name="T5" fmla="*/ 127 h 240"/>
                <a:gd name="T6" fmla="*/ 92 w 240"/>
                <a:gd name="T7" fmla="*/ 120 h 240"/>
                <a:gd name="T8" fmla="*/ 165 w 240"/>
                <a:gd name="T9" fmla="*/ 78 h 240"/>
                <a:gd name="T10" fmla="*/ 189 w 240"/>
                <a:gd name="T11" fmla="*/ 84 h 240"/>
                <a:gd name="T12" fmla="*/ 235 w 240"/>
                <a:gd name="T13" fmla="*/ 42 h 240"/>
                <a:gd name="T14" fmla="*/ 189 w 240"/>
                <a:gd name="T15" fmla="*/ 0 h 240"/>
                <a:gd name="T16" fmla="*/ 143 w 240"/>
                <a:gd name="T17" fmla="*/ 42 h 240"/>
                <a:gd name="T18" fmla="*/ 145 w 240"/>
                <a:gd name="T19" fmla="*/ 55 h 240"/>
                <a:gd name="T20" fmla="*/ 75 w 240"/>
                <a:gd name="T21" fmla="*/ 95 h 240"/>
                <a:gd name="T22" fmla="*/ 46 w 240"/>
                <a:gd name="T23" fmla="*/ 85 h 240"/>
                <a:gd name="T24" fmla="*/ 0 w 240"/>
                <a:gd name="T25" fmla="*/ 127 h 240"/>
                <a:gd name="T26" fmla="*/ 46 w 240"/>
                <a:gd name="T27" fmla="*/ 169 h 240"/>
                <a:gd name="T28" fmla="*/ 81 w 240"/>
                <a:gd name="T29" fmla="*/ 155 h 240"/>
                <a:gd name="T30" fmla="*/ 148 w 240"/>
                <a:gd name="T31" fmla="*/ 193 h 240"/>
                <a:gd name="T32" fmla="*/ 148 w 240"/>
                <a:gd name="T33" fmla="*/ 198 h 240"/>
                <a:gd name="T34" fmla="*/ 194 w 240"/>
                <a:gd name="T35" fmla="*/ 240 h 240"/>
                <a:gd name="T36" fmla="*/ 240 w 240"/>
                <a:gd name="T37" fmla="*/ 198 h 240"/>
                <a:gd name="T38" fmla="*/ 194 w 240"/>
                <a:gd name="T39" fmla="*/ 157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0" h="240">
                  <a:moveTo>
                    <a:pt x="194" y="157"/>
                  </a:moveTo>
                  <a:cubicBezTo>
                    <a:pt x="182" y="157"/>
                    <a:pt x="171" y="161"/>
                    <a:pt x="163" y="167"/>
                  </a:cubicBezTo>
                  <a:cubicBezTo>
                    <a:pt x="92" y="127"/>
                    <a:pt x="92" y="127"/>
                    <a:pt x="92" y="127"/>
                  </a:cubicBezTo>
                  <a:cubicBezTo>
                    <a:pt x="92" y="124"/>
                    <a:pt x="92" y="122"/>
                    <a:pt x="92" y="120"/>
                  </a:cubicBezTo>
                  <a:cubicBezTo>
                    <a:pt x="165" y="78"/>
                    <a:pt x="165" y="78"/>
                    <a:pt x="165" y="78"/>
                  </a:cubicBezTo>
                  <a:cubicBezTo>
                    <a:pt x="172" y="82"/>
                    <a:pt x="180" y="84"/>
                    <a:pt x="189" y="84"/>
                  </a:cubicBezTo>
                  <a:cubicBezTo>
                    <a:pt x="215" y="84"/>
                    <a:pt x="235" y="65"/>
                    <a:pt x="235" y="42"/>
                  </a:cubicBezTo>
                  <a:cubicBezTo>
                    <a:pt x="235" y="19"/>
                    <a:pt x="215" y="0"/>
                    <a:pt x="189" y="0"/>
                  </a:cubicBezTo>
                  <a:cubicBezTo>
                    <a:pt x="164" y="0"/>
                    <a:pt x="143" y="19"/>
                    <a:pt x="143" y="42"/>
                  </a:cubicBezTo>
                  <a:cubicBezTo>
                    <a:pt x="143" y="47"/>
                    <a:pt x="144" y="51"/>
                    <a:pt x="145" y="55"/>
                  </a:cubicBezTo>
                  <a:cubicBezTo>
                    <a:pt x="75" y="95"/>
                    <a:pt x="75" y="95"/>
                    <a:pt x="75" y="95"/>
                  </a:cubicBezTo>
                  <a:cubicBezTo>
                    <a:pt x="67" y="89"/>
                    <a:pt x="57" y="85"/>
                    <a:pt x="46" y="85"/>
                  </a:cubicBezTo>
                  <a:cubicBezTo>
                    <a:pt x="21" y="85"/>
                    <a:pt x="0" y="104"/>
                    <a:pt x="0" y="127"/>
                  </a:cubicBezTo>
                  <a:cubicBezTo>
                    <a:pt x="0" y="150"/>
                    <a:pt x="21" y="169"/>
                    <a:pt x="46" y="169"/>
                  </a:cubicBezTo>
                  <a:cubicBezTo>
                    <a:pt x="60" y="169"/>
                    <a:pt x="73" y="164"/>
                    <a:pt x="81" y="155"/>
                  </a:cubicBezTo>
                  <a:cubicBezTo>
                    <a:pt x="148" y="193"/>
                    <a:pt x="148" y="193"/>
                    <a:pt x="148" y="193"/>
                  </a:cubicBezTo>
                  <a:cubicBezTo>
                    <a:pt x="148" y="195"/>
                    <a:pt x="148" y="197"/>
                    <a:pt x="148" y="198"/>
                  </a:cubicBezTo>
                  <a:cubicBezTo>
                    <a:pt x="148" y="221"/>
                    <a:pt x="168" y="240"/>
                    <a:pt x="194" y="240"/>
                  </a:cubicBezTo>
                  <a:cubicBezTo>
                    <a:pt x="219" y="240"/>
                    <a:pt x="240" y="221"/>
                    <a:pt x="240" y="198"/>
                  </a:cubicBezTo>
                  <a:cubicBezTo>
                    <a:pt x="240" y="175"/>
                    <a:pt x="219" y="157"/>
                    <a:pt x="194" y="157"/>
                  </a:cubicBezTo>
                  <a:close/>
                </a:path>
              </a:pathLst>
            </a:custGeom>
            <a:solidFill>
              <a:srgbClr val="4B484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p>
          </p:txBody>
        </p:sp>
        <p:sp>
          <p:nvSpPr>
            <p:cNvPr id="33" name="文本框 115"/>
            <p:cNvSpPr txBox="1"/>
            <p:nvPr/>
          </p:nvSpPr>
          <p:spPr>
            <a:xfrm>
              <a:off x="3257659" y="3480328"/>
              <a:ext cx="1027338" cy="363561"/>
            </a:xfrm>
            <a:prstGeom prst="rect">
              <a:avLst/>
            </a:prstGeom>
            <a:noFill/>
          </p:spPr>
          <p:txBody>
            <a:bodyPr wrap="none" lIns="68580" tIns="34290" rIns="68580" bIns="34290" rtlCol="0">
              <a:spAutoFit/>
            </a:bodyPr>
            <a:lstStyle/>
            <a:p>
              <a:r>
                <a:rPr lang="en-US" altLang="zh-CN" sz="2700" b="1">
                  <a:solidFill>
                    <a:schemeClr val="bg1"/>
                  </a:solidFill>
                  <a:ea typeface="微软雅黑" panose="020B0503020204020204" pitchFamily="34" charset="-122"/>
                </a:rPr>
                <a:t>Sample</a:t>
              </a:r>
              <a:endParaRPr lang="zh-CN" altLang="en-US" sz="2700" b="1" dirty="0">
                <a:solidFill>
                  <a:schemeClr val="bg1"/>
                </a:solidFill>
                <a:ea typeface="微软雅黑" panose="020B0503020204020204" pitchFamily="34" charset="-122"/>
              </a:endParaRPr>
            </a:p>
          </p:txBody>
        </p:sp>
      </p:grpSp>
      <p:grpSp>
        <p:nvGrpSpPr>
          <p:cNvPr id="41" name="组合 40"/>
          <p:cNvGrpSpPr/>
          <p:nvPr/>
        </p:nvGrpSpPr>
        <p:grpSpPr>
          <a:xfrm>
            <a:off x="6802798" y="5328005"/>
            <a:ext cx="1465786" cy="1071758"/>
            <a:chOff x="5205299" y="4015290"/>
            <a:chExt cx="1099483" cy="803818"/>
          </a:xfrm>
        </p:grpSpPr>
        <p:sp>
          <p:nvSpPr>
            <p:cNvPr id="26" name="Freeform 20"/>
            <p:cNvSpPr>
              <a:spLocks noEditPoints="1"/>
            </p:cNvSpPr>
            <p:nvPr/>
          </p:nvSpPr>
          <p:spPr bwMode="auto">
            <a:xfrm>
              <a:off x="5518278" y="4015290"/>
              <a:ext cx="357523" cy="286703"/>
            </a:xfrm>
            <a:custGeom>
              <a:avLst/>
              <a:gdLst>
                <a:gd name="T0" fmla="*/ 227 w 232"/>
                <a:gd name="T1" fmla="*/ 0 h 186"/>
                <a:gd name="T2" fmla="*/ 213 w 232"/>
                <a:gd name="T3" fmla="*/ 0 h 186"/>
                <a:gd name="T4" fmla="*/ 208 w 232"/>
                <a:gd name="T5" fmla="*/ 5 h 186"/>
                <a:gd name="T6" fmla="*/ 208 w 232"/>
                <a:gd name="T7" fmla="*/ 28 h 186"/>
                <a:gd name="T8" fmla="*/ 24 w 232"/>
                <a:gd name="T9" fmla="*/ 28 h 186"/>
                <a:gd name="T10" fmla="*/ 24 w 232"/>
                <a:gd name="T11" fmla="*/ 5 h 186"/>
                <a:gd name="T12" fmla="*/ 19 w 232"/>
                <a:gd name="T13" fmla="*/ 0 h 186"/>
                <a:gd name="T14" fmla="*/ 5 w 232"/>
                <a:gd name="T15" fmla="*/ 0 h 186"/>
                <a:gd name="T16" fmla="*/ 0 w 232"/>
                <a:gd name="T17" fmla="*/ 5 h 186"/>
                <a:gd name="T18" fmla="*/ 0 w 232"/>
                <a:gd name="T19" fmla="*/ 180 h 186"/>
                <a:gd name="T20" fmla="*/ 5 w 232"/>
                <a:gd name="T21" fmla="*/ 186 h 186"/>
                <a:gd name="T22" fmla="*/ 19 w 232"/>
                <a:gd name="T23" fmla="*/ 186 h 186"/>
                <a:gd name="T24" fmla="*/ 24 w 232"/>
                <a:gd name="T25" fmla="*/ 180 h 186"/>
                <a:gd name="T26" fmla="*/ 24 w 232"/>
                <a:gd name="T27" fmla="*/ 157 h 186"/>
                <a:gd name="T28" fmla="*/ 208 w 232"/>
                <a:gd name="T29" fmla="*/ 157 h 186"/>
                <a:gd name="T30" fmla="*/ 208 w 232"/>
                <a:gd name="T31" fmla="*/ 180 h 186"/>
                <a:gd name="T32" fmla="*/ 213 w 232"/>
                <a:gd name="T33" fmla="*/ 186 h 186"/>
                <a:gd name="T34" fmla="*/ 227 w 232"/>
                <a:gd name="T35" fmla="*/ 186 h 186"/>
                <a:gd name="T36" fmla="*/ 232 w 232"/>
                <a:gd name="T37" fmla="*/ 180 h 186"/>
                <a:gd name="T38" fmla="*/ 232 w 232"/>
                <a:gd name="T39" fmla="*/ 5 h 186"/>
                <a:gd name="T40" fmla="*/ 227 w 232"/>
                <a:gd name="T41" fmla="*/ 0 h 186"/>
                <a:gd name="T42" fmla="*/ 157 w 232"/>
                <a:gd name="T43" fmla="*/ 98 h 186"/>
                <a:gd name="T44" fmla="*/ 97 w 232"/>
                <a:gd name="T45" fmla="*/ 135 h 186"/>
                <a:gd name="T46" fmla="*/ 92 w 232"/>
                <a:gd name="T47" fmla="*/ 130 h 186"/>
                <a:gd name="T48" fmla="*/ 92 w 232"/>
                <a:gd name="T49" fmla="*/ 56 h 186"/>
                <a:gd name="T50" fmla="*/ 97 w 232"/>
                <a:gd name="T51" fmla="*/ 50 h 186"/>
                <a:gd name="T52" fmla="*/ 157 w 232"/>
                <a:gd name="T53" fmla="*/ 87 h 186"/>
                <a:gd name="T54" fmla="*/ 162 w 232"/>
                <a:gd name="T55" fmla="*/ 93 h 186"/>
                <a:gd name="T56" fmla="*/ 157 w 232"/>
                <a:gd name="T57" fmla="*/ 9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2" h="186">
                  <a:moveTo>
                    <a:pt x="227" y="0"/>
                  </a:moveTo>
                  <a:cubicBezTo>
                    <a:pt x="213" y="0"/>
                    <a:pt x="213" y="0"/>
                    <a:pt x="213" y="0"/>
                  </a:cubicBezTo>
                  <a:cubicBezTo>
                    <a:pt x="210" y="0"/>
                    <a:pt x="208" y="2"/>
                    <a:pt x="208" y="5"/>
                  </a:cubicBezTo>
                  <a:cubicBezTo>
                    <a:pt x="208" y="28"/>
                    <a:pt x="208" y="28"/>
                    <a:pt x="208" y="28"/>
                  </a:cubicBezTo>
                  <a:cubicBezTo>
                    <a:pt x="24" y="28"/>
                    <a:pt x="24" y="28"/>
                    <a:pt x="24" y="28"/>
                  </a:cubicBezTo>
                  <a:cubicBezTo>
                    <a:pt x="24" y="5"/>
                    <a:pt x="24" y="5"/>
                    <a:pt x="24" y="5"/>
                  </a:cubicBezTo>
                  <a:cubicBezTo>
                    <a:pt x="24" y="2"/>
                    <a:pt x="22" y="0"/>
                    <a:pt x="19" y="0"/>
                  </a:cubicBezTo>
                  <a:cubicBezTo>
                    <a:pt x="5" y="0"/>
                    <a:pt x="5" y="0"/>
                    <a:pt x="5" y="0"/>
                  </a:cubicBezTo>
                  <a:cubicBezTo>
                    <a:pt x="2" y="0"/>
                    <a:pt x="0" y="2"/>
                    <a:pt x="0" y="5"/>
                  </a:cubicBezTo>
                  <a:cubicBezTo>
                    <a:pt x="0" y="180"/>
                    <a:pt x="0" y="180"/>
                    <a:pt x="0" y="180"/>
                  </a:cubicBezTo>
                  <a:cubicBezTo>
                    <a:pt x="0" y="183"/>
                    <a:pt x="2" y="186"/>
                    <a:pt x="5" y="186"/>
                  </a:cubicBezTo>
                  <a:cubicBezTo>
                    <a:pt x="19" y="186"/>
                    <a:pt x="19" y="186"/>
                    <a:pt x="19" y="186"/>
                  </a:cubicBezTo>
                  <a:cubicBezTo>
                    <a:pt x="22" y="186"/>
                    <a:pt x="24" y="183"/>
                    <a:pt x="24" y="180"/>
                  </a:cubicBezTo>
                  <a:cubicBezTo>
                    <a:pt x="24" y="157"/>
                    <a:pt x="24" y="157"/>
                    <a:pt x="24" y="157"/>
                  </a:cubicBezTo>
                  <a:cubicBezTo>
                    <a:pt x="208" y="157"/>
                    <a:pt x="208" y="157"/>
                    <a:pt x="208" y="157"/>
                  </a:cubicBezTo>
                  <a:cubicBezTo>
                    <a:pt x="208" y="180"/>
                    <a:pt x="208" y="180"/>
                    <a:pt x="208" y="180"/>
                  </a:cubicBezTo>
                  <a:cubicBezTo>
                    <a:pt x="208" y="183"/>
                    <a:pt x="210" y="186"/>
                    <a:pt x="213" y="186"/>
                  </a:cubicBezTo>
                  <a:cubicBezTo>
                    <a:pt x="227" y="186"/>
                    <a:pt x="227" y="186"/>
                    <a:pt x="227" y="186"/>
                  </a:cubicBezTo>
                  <a:cubicBezTo>
                    <a:pt x="230" y="186"/>
                    <a:pt x="232" y="183"/>
                    <a:pt x="232" y="180"/>
                  </a:cubicBezTo>
                  <a:cubicBezTo>
                    <a:pt x="232" y="5"/>
                    <a:pt x="232" y="5"/>
                    <a:pt x="232" y="5"/>
                  </a:cubicBezTo>
                  <a:cubicBezTo>
                    <a:pt x="232" y="2"/>
                    <a:pt x="230" y="0"/>
                    <a:pt x="227" y="0"/>
                  </a:cubicBezTo>
                  <a:close/>
                  <a:moveTo>
                    <a:pt x="157" y="98"/>
                  </a:moveTo>
                  <a:cubicBezTo>
                    <a:pt x="156" y="98"/>
                    <a:pt x="100" y="135"/>
                    <a:pt x="97" y="135"/>
                  </a:cubicBezTo>
                  <a:cubicBezTo>
                    <a:pt x="95" y="135"/>
                    <a:pt x="92" y="133"/>
                    <a:pt x="92" y="130"/>
                  </a:cubicBezTo>
                  <a:cubicBezTo>
                    <a:pt x="92" y="128"/>
                    <a:pt x="92" y="57"/>
                    <a:pt x="92" y="56"/>
                  </a:cubicBezTo>
                  <a:cubicBezTo>
                    <a:pt x="92" y="53"/>
                    <a:pt x="95" y="50"/>
                    <a:pt x="97" y="50"/>
                  </a:cubicBezTo>
                  <a:cubicBezTo>
                    <a:pt x="100" y="50"/>
                    <a:pt x="156" y="87"/>
                    <a:pt x="157" y="87"/>
                  </a:cubicBezTo>
                  <a:cubicBezTo>
                    <a:pt x="159" y="89"/>
                    <a:pt x="162" y="90"/>
                    <a:pt x="162" y="93"/>
                  </a:cubicBezTo>
                  <a:cubicBezTo>
                    <a:pt x="162" y="96"/>
                    <a:pt x="159" y="96"/>
                    <a:pt x="157" y="98"/>
                  </a:cubicBezTo>
                  <a:close/>
                </a:path>
              </a:pathLst>
            </a:custGeom>
            <a:solidFill>
              <a:srgbClr val="4B484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p>
          </p:txBody>
        </p:sp>
        <p:sp>
          <p:nvSpPr>
            <p:cNvPr id="34" name="文本框 116"/>
            <p:cNvSpPr txBox="1"/>
            <p:nvPr/>
          </p:nvSpPr>
          <p:spPr>
            <a:xfrm>
              <a:off x="5205299" y="4455547"/>
              <a:ext cx="1099483" cy="363561"/>
            </a:xfrm>
            <a:prstGeom prst="rect">
              <a:avLst/>
            </a:prstGeom>
            <a:noFill/>
          </p:spPr>
          <p:txBody>
            <a:bodyPr wrap="none" lIns="68580" tIns="34290" rIns="68580" bIns="34290" rtlCol="0">
              <a:spAutoFit/>
            </a:bodyPr>
            <a:lstStyle/>
            <a:p>
              <a:r>
                <a:rPr lang="en-US" altLang="zh-CN" sz="2700" b="1">
                  <a:solidFill>
                    <a:schemeClr val="bg1"/>
                  </a:solidFill>
                  <a:ea typeface="微软雅黑" panose="020B0503020204020204" pitchFamily="34" charset="-122"/>
                </a:rPr>
                <a:t>Sample </a:t>
              </a:r>
              <a:endParaRPr lang="zh-CN" altLang="en-US" sz="2700" b="1" dirty="0">
                <a:solidFill>
                  <a:schemeClr val="bg1"/>
                </a:solidFill>
                <a:ea typeface="微软雅黑" panose="020B0503020204020204" pitchFamily="34" charset="-122"/>
              </a:endParaRPr>
            </a:p>
          </p:txBody>
        </p:sp>
      </p:grpSp>
      <p:sp>
        <p:nvSpPr>
          <p:cNvPr id="35" name="文本框 126"/>
          <p:cNvSpPr txBox="1"/>
          <p:nvPr/>
        </p:nvSpPr>
        <p:spPr>
          <a:xfrm>
            <a:off x="1254600" y="1147704"/>
            <a:ext cx="2054872" cy="1283941"/>
          </a:xfrm>
          <a:prstGeom prst="rect">
            <a:avLst/>
          </a:prstGeom>
          <a:noFill/>
        </p:spPr>
        <p:txBody>
          <a:bodyPr wrap="square" lIns="91431" tIns="45715" rIns="91431" bIns="45715" rtlCol="0">
            <a:spAutoFit/>
          </a:bodyPr>
          <a:lstStyle/>
          <a:p>
            <a:pPr algn="just">
              <a:lnSpc>
                <a:spcPct val="121000"/>
              </a:lnSpc>
              <a:spcAft>
                <a:spcPts val="800"/>
              </a:spcAft>
            </a:pPr>
            <a:r>
              <a:rPr lang="zh-CN" altLang="en-US" sz="2100">
                <a:latin typeface="微软雅黑" panose="020B0503020204020204" pitchFamily="34" charset="-122"/>
                <a:ea typeface="微软雅黑" panose="020B0503020204020204" pitchFamily="34" charset="-122"/>
              </a:rPr>
              <a:t>这里输入您的文这里输入您的文字</a:t>
            </a:r>
            <a:endParaRPr lang="en-US" altLang="zh-CN" sz="2100">
              <a:latin typeface="微软雅黑" panose="020B0503020204020204" pitchFamily="34" charset="-122"/>
              <a:ea typeface="微软雅黑" panose="020B0503020204020204" pitchFamily="34" charset="-122"/>
            </a:endParaRPr>
          </a:p>
        </p:txBody>
      </p:sp>
      <p:sp>
        <p:nvSpPr>
          <p:cNvPr id="36" name="文本框 126"/>
          <p:cNvSpPr txBox="1"/>
          <p:nvPr/>
        </p:nvSpPr>
        <p:spPr>
          <a:xfrm>
            <a:off x="1200095" y="3695265"/>
            <a:ext cx="2054872" cy="1283941"/>
          </a:xfrm>
          <a:prstGeom prst="rect">
            <a:avLst/>
          </a:prstGeom>
          <a:noFill/>
        </p:spPr>
        <p:txBody>
          <a:bodyPr wrap="square" lIns="91431" tIns="45715" rIns="91431" bIns="45715" rtlCol="0">
            <a:spAutoFit/>
          </a:bodyPr>
          <a:lstStyle/>
          <a:p>
            <a:pPr algn="just">
              <a:lnSpc>
                <a:spcPct val="121000"/>
              </a:lnSpc>
              <a:spcAft>
                <a:spcPts val="800"/>
              </a:spcAft>
            </a:pPr>
            <a:r>
              <a:rPr lang="zh-CN" altLang="en-US" sz="2100">
                <a:latin typeface="微软雅黑" panose="020B0503020204020204" pitchFamily="34" charset="-122"/>
                <a:ea typeface="微软雅黑" panose="020B0503020204020204" pitchFamily="34" charset="-122"/>
              </a:rPr>
              <a:t>这里输入您的文这里输入您的文字</a:t>
            </a:r>
            <a:endParaRPr lang="en-US" altLang="zh-CN" sz="2100">
              <a:latin typeface="微软雅黑" panose="020B0503020204020204" pitchFamily="34" charset="-122"/>
              <a:ea typeface="微软雅黑" panose="020B0503020204020204" pitchFamily="34" charset="-122"/>
            </a:endParaRPr>
          </a:p>
        </p:txBody>
      </p:sp>
      <p:sp>
        <p:nvSpPr>
          <p:cNvPr id="37" name="文本框 126"/>
          <p:cNvSpPr txBox="1"/>
          <p:nvPr/>
        </p:nvSpPr>
        <p:spPr>
          <a:xfrm>
            <a:off x="8895542" y="2463761"/>
            <a:ext cx="2054872" cy="1283941"/>
          </a:xfrm>
          <a:prstGeom prst="rect">
            <a:avLst/>
          </a:prstGeom>
          <a:noFill/>
        </p:spPr>
        <p:txBody>
          <a:bodyPr wrap="square" lIns="91431" tIns="45715" rIns="91431" bIns="45715" rtlCol="0">
            <a:spAutoFit/>
          </a:bodyPr>
          <a:lstStyle/>
          <a:p>
            <a:pPr algn="just">
              <a:lnSpc>
                <a:spcPct val="121000"/>
              </a:lnSpc>
              <a:spcAft>
                <a:spcPts val="800"/>
              </a:spcAft>
            </a:pPr>
            <a:r>
              <a:rPr lang="zh-CN" altLang="en-US" sz="2100">
                <a:latin typeface="微软雅黑" panose="020B0503020204020204" pitchFamily="34" charset="-122"/>
                <a:ea typeface="微软雅黑" panose="020B0503020204020204" pitchFamily="34" charset="-122"/>
              </a:rPr>
              <a:t>这里输入您的文这里输入您的文字</a:t>
            </a:r>
            <a:endParaRPr lang="en-US" altLang="zh-CN" sz="2100">
              <a:latin typeface="微软雅黑" panose="020B0503020204020204" pitchFamily="34" charset="-122"/>
              <a:ea typeface="微软雅黑" panose="020B0503020204020204" pitchFamily="34" charset="-122"/>
            </a:endParaRPr>
          </a:p>
        </p:txBody>
      </p:sp>
      <p:sp>
        <p:nvSpPr>
          <p:cNvPr id="38" name="文本框 126"/>
          <p:cNvSpPr txBox="1"/>
          <p:nvPr/>
        </p:nvSpPr>
        <p:spPr>
          <a:xfrm>
            <a:off x="8861308" y="4934420"/>
            <a:ext cx="2054872" cy="1283941"/>
          </a:xfrm>
          <a:prstGeom prst="rect">
            <a:avLst/>
          </a:prstGeom>
          <a:noFill/>
        </p:spPr>
        <p:txBody>
          <a:bodyPr wrap="square" lIns="91431" tIns="45715" rIns="91431" bIns="45715" rtlCol="0">
            <a:spAutoFit/>
          </a:bodyPr>
          <a:lstStyle/>
          <a:p>
            <a:pPr algn="just">
              <a:lnSpc>
                <a:spcPct val="121000"/>
              </a:lnSpc>
              <a:spcAft>
                <a:spcPts val="800"/>
              </a:spcAft>
            </a:pPr>
            <a:r>
              <a:rPr lang="zh-CN" altLang="en-US" sz="2100">
                <a:latin typeface="微软雅黑" panose="020B0503020204020204" pitchFamily="34" charset="-122"/>
                <a:ea typeface="微软雅黑" panose="020B0503020204020204" pitchFamily="34" charset="-122"/>
              </a:rPr>
              <a:t>这里输入您的文这里输入您的文字</a:t>
            </a:r>
            <a:endParaRPr lang="en-US" altLang="zh-CN" sz="2100">
              <a:latin typeface="微软雅黑" panose="020B0503020204020204" pitchFamily="34" charset="-122"/>
              <a:ea typeface="微软雅黑" panose="020B0503020204020204" pitchFamily="34" charset="-122"/>
            </a:endParaRPr>
          </a:p>
        </p:txBody>
      </p:sp>
      <p:sp>
        <p:nvSpPr>
          <p:cNvPr id="3" name="标题 2"/>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12" presetClass="entr" presetSubtype="2"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ppt_x</p:attrName>
                                        </p:attrNameLst>
                                      </p:cBhvr>
                                      <p:tavLst>
                                        <p:tav tm="0">
                                          <p:val>
                                            <p:strVal val="#ppt_x+#ppt_w*1.125000"/>
                                          </p:val>
                                        </p:tav>
                                        <p:tav tm="100000">
                                          <p:val>
                                            <p:strVal val="#ppt_x"/>
                                          </p:val>
                                        </p:tav>
                                      </p:tavLst>
                                    </p:anim>
                                    <p:animEffect transition="in" filter="wipe(left)">
                                      <p:cBhvr>
                                        <p:cTn id="12" dur="500"/>
                                        <p:tgtEl>
                                          <p:spTgt spid="10"/>
                                        </p:tgtEl>
                                      </p:cBhvr>
                                    </p:animEffect>
                                  </p:childTnLst>
                                </p:cTn>
                              </p:par>
                            </p:childTnLst>
                          </p:cTn>
                        </p:par>
                        <p:par>
                          <p:cTn id="13" fill="hold">
                            <p:stCondLst>
                              <p:cond delay="1000"/>
                            </p:stCondLst>
                            <p:childTnLst>
                              <p:par>
                                <p:cTn id="14" presetID="14" presetClass="entr" presetSubtype="1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300"/>
                                        <p:tgtEl>
                                          <p:spTgt spid="6"/>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fade">
                                      <p:cBhvr>
                                        <p:cTn id="20" dur="500"/>
                                        <p:tgtEl>
                                          <p:spTgt spid="35"/>
                                        </p:tgtEl>
                                      </p:cBhvr>
                                    </p:animEffect>
                                    <p:anim calcmode="lin" valueType="num">
                                      <p:cBhvr>
                                        <p:cTn id="21" dur="500" fill="hold"/>
                                        <p:tgtEl>
                                          <p:spTgt spid="35"/>
                                        </p:tgtEl>
                                        <p:attrNameLst>
                                          <p:attrName>ppt_x</p:attrName>
                                        </p:attrNameLst>
                                      </p:cBhvr>
                                      <p:tavLst>
                                        <p:tav tm="0">
                                          <p:val>
                                            <p:strVal val="#ppt_x"/>
                                          </p:val>
                                        </p:tav>
                                        <p:tav tm="100000">
                                          <p:val>
                                            <p:strVal val="#ppt_x"/>
                                          </p:val>
                                        </p:tav>
                                      </p:tavLst>
                                    </p:anim>
                                    <p:anim calcmode="lin" valueType="num">
                                      <p:cBhvr>
                                        <p:cTn id="22" dur="500" fill="hold"/>
                                        <p:tgtEl>
                                          <p:spTgt spid="35"/>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12" presetClass="entr" presetSubtype="8"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p:tgtEl>
                                          <p:spTgt spid="11"/>
                                        </p:tgtEl>
                                        <p:attrNameLst>
                                          <p:attrName>ppt_x</p:attrName>
                                        </p:attrNameLst>
                                      </p:cBhvr>
                                      <p:tavLst>
                                        <p:tav tm="0">
                                          <p:val>
                                            <p:strVal val="#ppt_x-#ppt_w*1.125000"/>
                                          </p:val>
                                        </p:tav>
                                        <p:tav tm="100000">
                                          <p:val>
                                            <p:strVal val="#ppt_x"/>
                                          </p:val>
                                        </p:tav>
                                      </p:tavLst>
                                    </p:anim>
                                    <p:animEffect transition="in" filter="wipe(right)">
                                      <p:cBhvr>
                                        <p:cTn id="27" dur="500"/>
                                        <p:tgtEl>
                                          <p:spTgt spid="11"/>
                                        </p:tgtEl>
                                      </p:cBhvr>
                                    </p:animEffect>
                                  </p:childTnLst>
                                </p:cTn>
                              </p:par>
                            </p:childTnLst>
                          </p:cTn>
                        </p:par>
                        <p:par>
                          <p:cTn id="28" fill="hold">
                            <p:stCondLst>
                              <p:cond delay="2500"/>
                            </p:stCondLst>
                            <p:childTnLst>
                              <p:par>
                                <p:cTn id="29" presetID="14" presetClass="entr" presetSubtype="10"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randombar(horizontal)">
                                      <p:cBhvr>
                                        <p:cTn id="31" dur="300"/>
                                        <p:tgtEl>
                                          <p:spTgt spid="39"/>
                                        </p:tgtEl>
                                      </p:cBhvr>
                                    </p:animEffect>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500"/>
                                        <p:tgtEl>
                                          <p:spTgt spid="37"/>
                                        </p:tgtEl>
                                      </p:cBhvr>
                                    </p:animEffect>
                                    <p:anim calcmode="lin" valueType="num">
                                      <p:cBhvr>
                                        <p:cTn id="36" dur="500" fill="hold"/>
                                        <p:tgtEl>
                                          <p:spTgt spid="37"/>
                                        </p:tgtEl>
                                        <p:attrNameLst>
                                          <p:attrName>ppt_x</p:attrName>
                                        </p:attrNameLst>
                                      </p:cBhvr>
                                      <p:tavLst>
                                        <p:tav tm="0">
                                          <p:val>
                                            <p:strVal val="#ppt_x"/>
                                          </p:val>
                                        </p:tav>
                                        <p:tav tm="100000">
                                          <p:val>
                                            <p:strVal val="#ppt_x"/>
                                          </p:val>
                                        </p:tav>
                                      </p:tavLst>
                                    </p:anim>
                                    <p:anim calcmode="lin" valueType="num">
                                      <p:cBhvr>
                                        <p:cTn id="37" dur="500" fill="hold"/>
                                        <p:tgtEl>
                                          <p:spTgt spid="37"/>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12" presetClass="entr" presetSubtype="2"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p:tgtEl>
                                          <p:spTgt spid="12"/>
                                        </p:tgtEl>
                                        <p:attrNameLst>
                                          <p:attrName>ppt_x</p:attrName>
                                        </p:attrNameLst>
                                      </p:cBhvr>
                                      <p:tavLst>
                                        <p:tav tm="0">
                                          <p:val>
                                            <p:strVal val="#ppt_x+#ppt_w*1.125000"/>
                                          </p:val>
                                        </p:tav>
                                        <p:tav tm="100000">
                                          <p:val>
                                            <p:strVal val="#ppt_x"/>
                                          </p:val>
                                        </p:tav>
                                      </p:tavLst>
                                    </p:anim>
                                    <p:animEffect transition="in" filter="wipe(left)">
                                      <p:cBhvr>
                                        <p:cTn id="42" dur="500"/>
                                        <p:tgtEl>
                                          <p:spTgt spid="12"/>
                                        </p:tgtEl>
                                      </p:cBhvr>
                                    </p:animEffect>
                                  </p:childTnLst>
                                </p:cTn>
                              </p:par>
                            </p:childTnLst>
                          </p:cTn>
                        </p:par>
                        <p:par>
                          <p:cTn id="43" fill="hold">
                            <p:stCondLst>
                              <p:cond delay="4000"/>
                            </p:stCondLst>
                            <p:childTnLst>
                              <p:par>
                                <p:cTn id="44" presetID="14" presetClass="entr" presetSubtype="10" fill="hold" nodeType="after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randombar(horizontal)">
                                      <p:cBhvr>
                                        <p:cTn id="46" dur="300"/>
                                        <p:tgtEl>
                                          <p:spTgt spid="40"/>
                                        </p:tgtEl>
                                      </p:cBhvr>
                                    </p:animEffect>
                                  </p:childTnLst>
                                </p:cTn>
                              </p:par>
                            </p:childTnLst>
                          </p:cTn>
                        </p:par>
                        <p:par>
                          <p:cTn id="47" fill="hold">
                            <p:stCondLst>
                              <p:cond delay="4500"/>
                            </p:stCondLst>
                            <p:childTnLst>
                              <p:par>
                                <p:cTn id="48" presetID="42" presetClass="entr" presetSubtype="0" fill="hold" grpId="0" nodeType="after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fade">
                                      <p:cBhvr>
                                        <p:cTn id="50" dur="500"/>
                                        <p:tgtEl>
                                          <p:spTgt spid="36"/>
                                        </p:tgtEl>
                                      </p:cBhvr>
                                    </p:animEffect>
                                    <p:anim calcmode="lin" valueType="num">
                                      <p:cBhvr>
                                        <p:cTn id="51" dur="500" fill="hold"/>
                                        <p:tgtEl>
                                          <p:spTgt spid="36"/>
                                        </p:tgtEl>
                                        <p:attrNameLst>
                                          <p:attrName>ppt_x</p:attrName>
                                        </p:attrNameLst>
                                      </p:cBhvr>
                                      <p:tavLst>
                                        <p:tav tm="0">
                                          <p:val>
                                            <p:strVal val="#ppt_x"/>
                                          </p:val>
                                        </p:tav>
                                        <p:tav tm="100000">
                                          <p:val>
                                            <p:strVal val="#ppt_x"/>
                                          </p:val>
                                        </p:tav>
                                      </p:tavLst>
                                    </p:anim>
                                    <p:anim calcmode="lin" valueType="num">
                                      <p:cBhvr>
                                        <p:cTn id="52" dur="500" fill="hold"/>
                                        <p:tgtEl>
                                          <p:spTgt spid="36"/>
                                        </p:tgtEl>
                                        <p:attrNameLst>
                                          <p:attrName>ppt_y</p:attrName>
                                        </p:attrNameLst>
                                      </p:cBhvr>
                                      <p:tavLst>
                                        <p:tav tm="0">
                                          <p:val>
                                            <p:strVal val="#ppt_y+.1"/>
                                          </p:val>
                                        </p:tav>
                                        <p:tav tm="100000">
                                          <p:val>
                                            <p:strVal val="#ppt_y"/>
                                          </p:val>
                                        </p:tav>
                                      </p:tavLst>
                                    </p:anim>
                                  </p:childTnLst>
                                </p:cTn>
                              </p:par>
                            </p:childTnLst>
                          </p:cTn>
                        </p:par>
                        <p:par>
                          <p:cTn id="53" fill="hold">
                            <p:stCondLst>
                              <p:cond delay="5000"/>
                            </p:stCondLst>
                            <p:childTnLst>
                              <p:par>
                                <p:cTn id="54" presetID="12" presetClass="entr" presetSubtype="8"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additive="base">
                                        <p:cTn id="56" dur="500"/>
                                        <p:tgtEl>
                                          <p:spTgt spid="13"/>
                                        </p:tgtEl>
                                        <p:attrNameLst>
                                          <p:attrName>ppt_x</p:attrName>
                                        </p:attrNameLst>
                                      </p:cBhvr>
                                      <p:tavLst>
                                        <p:tav tm="0">
                                          <p:val>
                                            <p:strVal val="#ppt_x-#ppt_w*1.125000"/>
                                          </p:val>
                                        </p:tav>
                                        <p:tav tm="100000">
                                          <p:val>
                                            <p:strVal val="#ppt_x"/>
                                          </p:val>
                                        </p:tav>
                                      </p:tavLst>
                                    </p:anim>
                                    <p:animEffect transition="in" filter="wipe(right)">
                                      <p:cBhvr>
                                        <p:cTn id="57" dur="500"/>
                                        <p:tgtEl>
                                          <p:spTgt spid="13"/>
                                        </p:tgtEl>
                                      </p:cBhvr>
                                    </p:animEffect>
                                  </p:childTnLst>
                                </p:cTn>
                              </p:par>
                            </p:childTnLst>
                          </p:cTn>
                        </p:par>
                        <p:par>
                          <p:cTn id="58" fill="hold">
                            <p:stCondLst>
                              <p:cond delay="5500"/>
                            </p:stCondLst>
                            <p:childTnLst>
                              <p:par>
                                <p:cTn id="59" presetID="14" presetClass="entr" presetSubtype="10" fill="hold" nodeType="afterEffect">
                                  <p:stCondLst>
                                    <p:cond delay="0"/>
                                  </p:stCondLst>
                                  <p:childTnLst>
                                    <p:set>
                                      <p:cBhvr>
                                        <p:cTn id="60" dur="1" fill="hold">
                                          <p:stCondLst>
                                            <p:cond delay="0"/>
                                          </p:stCondLst>
                                        </p:cTn>
                                        <p:tgtEl>
                                          <p:spTgt spid="41"/>
                                        </p:tgtEl>
                                        <p:attrNameLst>
                                          <p:attrName>style.visibility</p:attrName>
                                        </p:attrNameLst>
                                      </p:cBhvr>
                                      <p:to>
                                        <p:strVal val="visible"/>
                                      </p:to>
                                    </p:set>
                                    <p:animEffect transition="in" filter="randombar(horizontal)">
                                      <p:cBhvr>
                                        <p:cTn id="61" dur="300"/>
                                        <p:tgtEl>
                                          <p:spTgt spid="41"/>
                                        </p:tgtEl>
                                      </p:cBhvr>
                                    </p:animEffect>
                                  </p:childTnLst>
                                </p:cTn>
                              </p:par>
                            </p:childTnLst>
                          </p:cTn>
                        </p:par>
                        <p:par>
                          <p:cTn id="62" fill="hold">
                            <p:stCondLst>
                              <p:cond delay="6000"/>
                            </p:stCondLst>
                            <p:childTnLst>
                              <p:par>
                                <p:cTn id="63" presetID="42" presetClass="entr" presetSubtype="0" fill="hold" grpId="0" nodeType="after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fade">
                                      <p:cBhvr>
                                        <p:cTn id="65" dur="500"/>
                                        <p:tgtEl>
                                          <p:spTgt spid="38"/>
                                        </p:tgtEl>
                                      </p:cBhvr>
                                    </p:animEffect>
                                    <p:anim calcmode="lin" valueType="num">
                                      <p:cBhvr>
                                        <p:cTn id="66" dur="500" fill="hold"/>
                                        <p:tgtEl>
                                          <p:spTgt spid="38"/>
                                        </p:tgtEl>
                                        <p:attrNameLst>
                                          <p:attrName>ppt_x</p:attrName>
                                        </p:attrNameLst>
                                      </p:cBhvr>
                                      <p:tavLst>
                                        <p:tav tm="0">
                                          <p:val>
                                            <p:strVal val="#ppt_x"/>
                                          </p:val>
                                        </p:tav>
                                        <p:tav tm="100000">
                                          <p:val>
                                            <p:strVal val="#ppt_x"/>
                                          </p:val>
                                        </p:tav>
                                      </p:tavLst>
                                    </p:anim>
                                    <p:anim calcmode="lin" valueType="num">
                                      <p:cBhvr>
                                        <p:cTn id="67"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35" grpId="0"/>
      <p:bldP spid="36" grpId="0"/>
      <p:bldP spid="37" grpId="0"/>
      <p:bldP spid="3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2172484" y="2964741"/>
            <a:ext cx="2065275" cy="1942127"/>
            <a:chOff x="1574308" y="1981867"/>
            <a:chExt cx="1549158" cy="1456595"/>
          </a:xfrm>
        </p:grpSpPr>
        <p:sp>
          <p:nvSpPr>
            <p:cNvPr id="12" name="Freeform 7"/>
            <p:cNvSpPr/>
            <p:nvPr/>
          </p:nvSpPr>
          <p:spPr bwMode="auto">
            <a:xfrm>
              <a:off x="1574308" y="1981867"/>
              <a:ext cx="1549158" cy="1456595"/>
            </a:xfrm>
            <a:custGeom>
              <a:avLst/>
              <a:gdLst>
                <a:gd name="T0" fmla="*/ 188 w 215"/>
                <a:gd name="T1" fmla="*/ 67 h 202"/>
                <a:gd name="T2" fmla="*/ 200 w 215"/>
                <a:gd name="T3" fmla="*/ 54 h 202"/>
                <a:gd name="T4" fmla="*/ 208 w 215"/>
                <a:gd name="T5" fmla="*/ 49 h 202"/>
                <a:gd name="T6" fmla="*/ 215 w 215"/>
                <a:gd name="T7" fmla="*/ 52 h 202"/>
                <a:gd name="T8" fmla="*/ 188 w 215"/>
                <a:gd name="T9" fmla="*/ 25 h 202"/>
                <a:gd name="T10" fmla="*/ 191 w 215"/>
                <a:gd name="T11" fmla="*/ 32 h 202"/>
                <a:gd name="T12" fmla="*/ 185 w 215"/>
                <a:gd name="T13" fmla="*/ 43 h 202"/>
                <a:gd name="T14" fmla="*/ 173 w 215"/>
                <a:gd name="T15" fmla="*/ 56 h 202"/>
                <a:gd name="T16" fmla="*/ 168 w 215"/>
                <a:gd name="T17" fmla="*/ 57 h 202"/>
                <a:gd name="T18" fmla="*/ 163 w 215"/>
                <a:gd name="T19" fmla="*/ 56 h 202"/>
                <a:gd name="T20" fmla="*/ 111 w 215"/>
                <a:gd name="T21" fmla="*/ 6 h 202"/>
                <a:gd name="T22" fmla="*/ 87 w 215"/>
                <a:gd name="T23" fmla="*/ 7 h 202"/>
                <a:gd name="T24" fmla="*/ 6 w 215"/>
                <a:gd name="T25" fmla="*/ 91 h 202"/>
                <a:gd name="T26" fmla="*/ 7 w 215"/>
                <a:gd name="T27" fmla="*/ 115 h 202"/>
                <a:gd name="T28" fmla="*/ 91 w 215"/>
                <a:gd name="T29" fmla="*/ 196 h 202"/>
                <a:gd name="T30" fmla="*/ 115 w 215"/>
                <a:gd name="T31" fmla="*/ 195 h 202"/>
                <a:gd name="T32" fmla="*/ 196 w 215"/>
                <a:gd name="T33" fmla="*/ 111 h 202"/>
                <a:gd name="T34" fmla="*/ 195 w 215"/>
                <a:gd name="T35" fmla="*/ 87 h 202"/>
                <a:gd name="T36" fmla="*/ 186 w 215"/>
                <a:gd name="T37" fmla="*/ 78 h 202"/>
                <a:gd name="T38" fmla="*/ 185 w 215"/>
                <a:gd name="T39" fmla="*/ 74 h 202"/>
                <a:gd name="T40" fmla="*/ 188 w 215"/>
                <a:gd name="T41" fmla="*/ 6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5" h="202">
                  <a:moveTo>
                    <a:pt x="188" y="67"/>
                  </a:moveTo>
                  <a:cubicBezTo>
                    <a:pt x="200" y="54"/>
                    <a:pt x="200" y="54"/>
                    <a:pt x="200" y="54"/>
                  </a:cubicBezTo>
                  <a:cubicBezTo>
                    <a:pt x="201" y="53"/>
                    <a:pt x="206" y="49"/>
                    <a:pt x="208" y="49"/>
                  </a:cubicBezTo>
                  <a:cubicBezTo>
                    <a:pt x="211" y="49"/>
                    <a:pt x="214" y="50"/>
                    <a:pt x="215" y="52"/>
                  </a:cubicBezTo>
                  <a:cubicBezTo>
                    <a:pt x="188" y="25"/>
                    <a:pt x="188" y="25"/>
                    <a:pt x="188" y="25"/>
                  </a:cubicBezTo>
                  <a:cubicBezTo>
                    <a:pt x="190" y="27"/>
                    <a:pt x="191" y="30"/>
                    <a:pt x="191" y="32"/>
                  </a:cubicBezTo>
                  <a:cubicBezTo>
                    <a:pt x="192" y="35"/>
                    <a:pt x="187" y="41"/>
                    <a:pt x="185" y="43"/>
                  </a:cubicBezTo>
                  <a:cubicBezTo>
                    <a:pt x="173" y="56"/>
                    <a:pt x="173" y="56"/>
                    <a:pt x="173" y="56"/>
                  </a:cubicBezTo>
                  <a:cubicBezTo>
                    <a:pt x="172" y="57"/>
                    <a:pt x="170" y="57"/>
                    <a:pt x="168" y="57"/>
                  </a:cubicBezTo>
                  <a:cubicBezTo>
                    <a:pt x="166" y="57"/>
                    <a:pt x="164" y="57"/>
                    <a:pt x="163" y="56"/>
                  </a:cubicBezTo>
                  <a:cubicBezTo>
                    <a:pt x="111" y="6"/>
                    <a:pt x="111" y="6"/>
                    <a:pt x="111" y="6"/>
                  </a:cubicBezTo>
                  <a:cubicBezTo>
                    <a:pt x="104" y="0"/>
                    <a:pt x="93" y="0"/>
                    <a:pt x="87" y="7"/>
                  </a:cubicBezTo>
                  <a:cubicBezTo>
                    <a:pt x="6" y="91"/>
                    <a:pt x="6" y="91"/>
                    <a:pt x="6" y="91"/>
                  </a:cubicBezTo>
                  <a:cubicBezTo>
                    <a:pt x="0" y="98"/>
                    <a:pt x="0" y="109"/>
                    <a:pt x="7" y="115"/>
                  </a:cubicBezTo>
                  <a:cubicBezTo>
                    <a:pt x="91" y="196"/>
                    <a:pt x="91" y="196"/>
                    <a:pt x="91" y="196"/>
                  </a:cubicBezTo>
                  <a:cubicBezTo>
                    <a:pt x="98" y="202"/>
                    <a:pt x="109" y="202"/>
                    <a:pt x="115" y="195"/>
                  </a:cubicBezTo>
                  <a:cubicBezTo>
                    <a:pt x="196" y="111"/>
                    <a:pt x="196" y="111"/>
                    <a:pt x="196" y="111"/>
                  </a:cubicBezTo>
                  <a:cubicBezTo>
                    <a:pt x="202" y="104"/>
                    <a:pt x="202" y="93"/>
                    <a:pt x="195" y="87"/>
                  </a:cubicBezTo>
                  <a:cubicBezTo>
                    <a:pt x="186" y="78"/>
                    <a:pt x="186" y="78"/>
                    <a:pt x="186" y="78"/>
                  </a:cubicBezTo>
                  <a:cubicBezTo>
                    <a:pt x="185" y="77"/>
                    <a:pt x="185" y="75"/>
                    <a:pt x="185" y="74"/>
                  </a:cubicBezTo>
                  <a:cubicBezTo>
                    <a:pt x="185" y="71"/>
                    <a:pt x="186" y="68"/>
                    <a:pt x="188" y="67"/>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54897" y="2099541"/>
              <a:ext cx="1322992" cy="1275349"/>
            </a:xfrm>
            <a:prstGeom prst="rect">
              <a:avLst/>
            </a:prstGeom>
          </p:spPr>
        </p:pic>
        <p:grpSp>
          <p:nvGrpSpPr>
            <p:cNvPr id="22" name="组合 21"/>
            <p:cNvGrpSpPr/>
            <p:nvPr/>
          </p:nvGrpSpPr>
          <p:grpSpPr>
            <a:xfrm>
              <a:off x="2053607" y="2501644"/>
              <a:ext cx="486001" cy="395682"/>
              <a:chOff x="4956176" y="3307627"/>
              <a:chExt cx="358775" cy="292100"/>
            </a:xfrm>
          </p:grpSpPr>
          <p:sp>
            <p:nvSpPr>
              <p:cNvPr id="23" name="Freeform 19"/>
              <p:cNvSpPr>
                <a:spLocks noEditPoints="1"/>
              </p:cNvSpPr>
              <p:nvPr/>
            </p:nvSpPr>
            <p:spPr bwMode="auto">
              <a:xfrm>
                <a:off x="5068888" y="3407640"/>
                <a:ext cx="146050" cy="158750"/>
              </a:xfrm>
              <a:custGeom>
                <a:avLst/>
                <a:gdLst>
                  <a:gd name="T0" fmla="*/ 7 w 13"/>
                  <a:gd name="T1" fmla="*/ 0 h 14"/>
                  <a:gd name="T2" fmla="*/ 0 w 13"/>
                  <a:gd name="T3" fmla="*/ 7 h 14"/>
                  <a:gd name="T4" fmla="*/ 7 w 13"/>
                  <a:gd name="T5" fmla="*/ 14 h 14"/>
                  <a:gd name="T6" fmla="*/ 13 w 13"/>
                  <a:gd name="T7" fmla="*/ 7 h 14"/>
                  <a:gd name="T8" fmla="*/ 7 w 13"/>
                  <a:gd name="T9" fmla="*/ 0 h 14"/>
                  <a:gd name="T10" fmla="*/ 7 w 13"/>
                  <a:gd name="T11" fmla="*/ 12 h 14"/>
                  <a:gd name="T12" fmla="*/ 1 w 13"/>
                  <a:gd name="T13" fmla="*/ 7 h 14"/>
                  <a:gd name="T14" fmla="*/ 7 w 13"/>
                  <a:gd name="T15" fmla="*/ 2 h 14"/>
                  <a:gd name="T16" fmla="*/ 12 w 13"/>
                  <a:gd name="T17" fmla="*/ 7 h 14"/>
                  <a:gd name="T18" fmla="*/ 7 w 13"/>
                  <a:gd name="T19"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
                    <a:moveTo>
                      <a:pt x="7" y="0"/>
                    </a:moveTo>
                    <a:cubicBezTo>
                      <a:pt x="3" y="0"/>
                      <a:pt x="0" y="3"/>
                      <a:pt x="0" y="7"/>
                    </a:cubicBezTo>
                    <a:cubicBezTo>
                      <a:pt x="0" y="11"/>
                      <a:pt x="3" y="14"/>
                      <a:pt x="7" y="14"/>
                    </a:cubicBezTo>
                    <a:cubicBezTo>
                      <a:pt x="10" y="14"/>
                      <a:pt x="13" y="11"/>
                      <a:pt x="13" y="7"/>
                    </a:cubicBezTo>
                    <a:cubicBezTo>
                      <a:pt x="13" y="3"/>
                      <a:pt x="10" y="0"/>
                      <a:pt x="7" y="0"/>
                    </a:cubicBezTo>
                    <a:close/>
                    <a:moveTo>
                      <a:pt x="7" y="12"/>
                    </a:moveTo>
                    <a:cubicBezTo>
                      <a:pt x="4" y="12"/>
                      <a:pt x="1" y="10"/>
                      <a:pt x="1" y="7"/>
                    </a:cubicBezTo>
                    <a:cubicBezTo>
                      <a:pt x="1" y="4"/>
                      <a:pt x="4" y="2"/>
                      <a:pt x="7" y="2"/>
                    </a:cubicBezTo>
                    <a:cubicBezTo>
                      <a:pt x="10" y="2"/>
                      <a:pt x="12" y="4"/>
                      <a:pt x="12" y="7"/>
                    </a:cubicBezTo>
                    <a:cubicBezTo>
                      <a:pt x="12" y="10"/>
                      <a:pt x="10" y="12"/>
                      <a:pt x="7" y="12"/>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20"/>
              <p:cNvSpPr>
                <a:spLocks noEditPoints="1"/>
              </p:cNvSpPr>
              <p:nvPr/>
            </p:nvSpPr>
            <p:spPr bwMode="auto">
              <a:xfrm>
                <a:off x="4956176" y="3307627"/>
                <a:ext cx="358775" cy="292100"/>
              </a:xfrm>
              <a:custGeom>
                <a:avLst/>
                <a:gdLst>
                  <a:gd name="T0" fmla="*/ 30 w 32"/>
                  <a:gd name="T1" fmla="*/ 5 h 26"/>
                  <a:gd name="T2" fmla="*/ 23 w 32"/>
                  <a:gd name="T3" fmla="*/ 5 h 26"/>
                  <a:gd name="T4" fmla="*/ 23 w 32"/>
                  <a:gd name="T5" fmla="*/ 2 h 26"/>
                  <a:gd name="T6" fmla="*/ 21 w 32"/>
                  <a:gd name="T7" fmla="*/ 0 h 26"/>
                  <a:gd name="T8" fmla="*/ 13 w 32"/>
                  <a:gd name="T9" fmla="*/ 0 h 26"/>
                  <a:gd name="T10" fmla="*/ 11 w 32"/>
                  <a:gd name="T11" fmla="*/ 2 h 26"/>
                  <a:gd name="T12" fmla="*/ 11 w 32"/>
                  <a:gd name="T13" fmla="*/ 5 h 26"/>
                  <a:gd name="T14" fmla="*/ 9 w 32"/>
                  <a:gd name="T15" fmla="*/ 5 h 26"/>
                  <a:gd name="T16" fmla="*/ 9 w 32"/>
                  <a:gd name="T17" fmla="*/ 5 h 26"/>
                  <a:gd name="T18" fmla="*/ 8 w 32"/>
                  <a:gd name="T19" fmla="*/ 3 h 26"/>
                  <a:gd name="T20" fmla="*/ 4 w 32"/>
                  <a:gd name="T21" fmla="*/ 3 h 26"/>
                  <a:gd name="T22" fmla="*/ 3 w 32"/>
                  <a:gd name="T23" fmla="*/ 5 h 26"/>
                  <a:gd name="T24" fmla="*/ 3 w 32"/>
                  <a:gd name="T25" fmla="*/ 5 h 26"/>
                  <a:gd name="T26" fmla="*/ 2 w 32"/>
                  <a:gd name="T27" fmla="*/ 5 h 26"/>
                  <a:gd name="T28" fmla="*/ 0 w 32"/>
                  <a:gd name="T29" fmla="*/ 7 h 26"/>
                  <a:gd name="T30" fmla="*/ 0 w 32"/>
                  <a:gd name="T31" fmla="*/ 24 h 26"/>
                  <a:gd name="T32" fmla="*/ 2 w 32"/>
                  <a:gd name="T33" fmla="*/ 26 h 26"/>
                  <a:gd name="T34" fmla="*/ 30 w 32"/>
                  <a:gd name="T35" fmla="*/ 26 h 26"/>
                  <a:gd name="T36" fmla="*/ 32 w 32"/>
                  <a:gd name="T37" fmla="*/ 24 h 26"/>
                  <a:gd name="T38" fmla="*/ 32 w 32"/>
                  <a:gd name="T39" fmla="*/ 7 h 26"/>
                  <a:gd name="T40" fmla="*/ 30 w 32"/>
                  <a:gd name="T41" fmla="*/ 5 h 26"/>
                  <a:gd name="T42" fmla="*/ 7 w 32"/>
                  <a:gd name="T43" fmla="*/ 9 h 26"/>
                  <a:gd name="T44" fmla="*/ 3 w 32"/>
                  <a:gd name="T45" fmla="*/ 9 h 26"/>
                  <a:gd name="T46" fmla="*/ 2 w 32"/>
                  <a:gd name="T47" fmla="*/ 8 h 26"/>
                  <a:gd name="T48" fmla="*/ 3 w 32"/>
                  <a:gd name="T49" fmla="*/ 7 h 26"/>
                  <a:gd name="T50" fmla="*/ 7 w 32"/>
                  <a:gd name="T51" fmla="*/ 7 h 26"/>
                  <a:gd name="T52" fmla="*/ 8 w 32"/>
                  <a:gd name="T53" fmla="*/ 8 h 26"/>
                  <a:gd name="T54" fmla="*/ 7 w 32"/>
                  <a:gd name="T55" fmla="*/ 9 h 26"/>
                  <a:gd name="T56" fmla="*/ 14 w 32"/>
                  <a:gd name="T57" fmla="*/ 2 h 26"/>
                  <a:gd name="T58" fmla="*/ 20 w 32"/>
                  <a:gd name="T59" fmla="*/ 2 h 26"/>
                  <a:gd name="T60" fmla="*/ 21 w 32"/>
                  <a:gd name="T61" fmla="*/ 2 h 26"/>
                  <a:gd name="T62" fmla="*/ 20 w 32"/>
                  <a:gd name="T63" fmla="*/ 3 h 26"/>
                  <a:gd name="T64" fmla="*/ 14 w 32"/>
                  <a:gd name="T65" fmla="*/ 3 h 26"/>
                  <a:gd name="T66" fmla="*/ 13 w 32"/>
                  <a:gd name="T67" fmla="*/ 2 h 26"/>
                  <a:gd name="T68" fmla="*/ 14 w 32"/>
                  <a:gd name="T69" fmla="*/ 2 h 26"/>
                  <a:gd name="T70" fmla="*/ 17 w 32"/>
                  <a:gd name="T71" fmla="*/ 24 h 26"/>
                  <a:gd name="T72" fmla="*/ 9 w 32"/>
                  <a:gd name="T73" fmla="*/ 16 h 26"/>
                  <a:gd name="T74" fmla="*/ 17 w 32"/>
                  <a:gd name="T75" fmla="*/ 8 h 26"/>
                  <a:gd name="T76" fmla="*/ 25 w 32"/>
                  <a:gd name="T77" fmla="*/ 16 h 26"/>
                  <a:gd name="T78" fmla="*/ 17 w 32"/>
                  <a:gd name="T79" fmla="*/ 24 h 26"/>
                  <a:gd name="T80" fmla="*/ 29 w 32"/>
                  <a:gd name="T81" fmla="*/ 9 h 26"/>
                  <a:gd name="T82" fmla="*/ 27 w 32"/>
                  <a:gd name="T83" fmla="*/ 8 h 26"/>
                  <a:gd name="T84" fmla="*/ 29 w 32"/>
                  <a:gd name="T85" fmla="*/ 7 h 26"/>
                  <a:gd name="T86" fmla="*/ 30 w 32"/>
                  <a:gd name="T87" fmla="*/ 8 h 26"/>
                  <a:gd name="T88" fmla="*/ 29 w 32"/>
                  <a:gd name="T89"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 h="26">
                    <a:moveTo>
                      <a:pt x="30" y="5"/>
                    </a:moveTo>
                    <a:cubicBezTo>
                      <a:pt x="23" y="5"/>
                      <a:pt x="23" y="5"/>
                      <a:pt x="23" y="5"/>
                    </a:cubicBezTo>
                    <a:cubicBezTo>
                      <a:pt x="23" y="2"/>
                      <a:pt x="23" y="2"/>
                      <a:pt x="23" y="2"/>
                    </a:cubicBezTo>
                    <a:cubicBezTo>
                      <a:pt x="23" y="1"/>
                      <a:pt x="22" y="0"/>
                      <a:pt x="21" y="0"/>
                    </a:cubicBezTo>
                    <a:cubicBezTo>
                      <a:pt x="13" y="0"/>
                      <a:pt x="13" y="0"/>
                      <a:pt x="13" y="0"/>
                    </a:cubicBezTo>
                    <a:cubicBezTo>
                      <a:pt x="12" y="0"/>
                      <a:pt x="11" y="1"/>
                      <a:pt x="11" y="2"/>
                    </a:cubicBezTo>
                    <a:cubicBezTo>
                      <a:pt x="11" y="5"/>
                      <a:pt x="11" y="5"/>
                      <a:pt x="11" y="5"/>
                    </a:cubicBezTo>
                    <a:cubicBezTo>
                      <a:pt x="9" y="5"/>
                      <a:pt x="9" y="5"/>
                      <a:pt x="9" y="5"/>
                    </a:cubicBezTo>
                    <a:cubicBezTo>
                      <a:pt x="9" y="5"/>
                      <a:pt x="9" y="5"/>
                      <a:pt x="9" y="5"/>
                    </a:cubicBezTo>
                    <a:cubicBezTo>
                      <a:pt x="9" y="4"/>
                      <a:pt x="9" y="3"/>
                      <a:pt x="8" y="3"/>
                    </a:cubicBezTo>
                    <a:cubicBezTo>
                      <a:pt x="4" y="3"/>
                      <a:pt x="4" y="3"/>
                      <a:pt x="4" y="3"/>
                    </a:cubicBezTo>
                    <a:cubicBezTo>
                      <a:pt x="3" y="3"/>
                      <a:pt x="3" y="4"/>
                      <a:pt x="3" y="5"/>
                    </a:cubicBezTo>
                    <a:cubicBezTo>
                      <a:pt x="3" y="5"/>
                      <a:pt x="3" y="5"/>
                      <a:pt x="3" y="5"/>
                    </a:cubicBezTo>
                    <a:cubicBezTo>
                      <a:pt x="2" y="5"/>
                      <a:pt x="2" y="5"/>
                      <a:pt x="2" y="5"/>
                    </a:cubicBezTo>
                    <a:cubicBezTo>
                      <a:pt x="1" y="5"/>
                      <a:pt x="0" y="6"/>
                      <a:pt x="0" y="7"/>
                    </a:cubicBezTo>
                    <a:cubicBezTo>
                      <a:pt x="0" y="24"/>
                      <a:pt x="0" y="24"/>
                      <a:pt x="0" y="24"/>
                    </a:cubicBezTo>
                    <a:cubicBezTo>
                      <a:pt x="0" y="26"/>
                      <a:pt x="1" y="26"/>
                      <a:pt x="2" y="26"/>
                    </a:cubicBezTo>
                    <a:cubicBezTo>
                      <a:pt x="30" y="26"/>
                      <a:pt x="30" y="26"/>
                      <a:pt x="30" y="26"/>
                    </a:cubicBezTo>
                    <a:cubicBezTo>
                      <a:pt x="31" y="26"/>
                      <a:pt x="32" y="26"/>
                      <a:pt x="32" y="24"/>
                    </a:cubicBezTo>
                    <a:cubicBezTo>
                      <a:pt x="32" y="7"/>
                      <a:pt x="32" y="7"/>
                      <a:pt x="32" y="7"/>
                    </a:cubicBezTo>
                    <a:cubicBezTo>
                      <a:pt x="32" y="6"/>
                      <a:pt x="31" y="5"/>
                      <a:pt x="30" y="5"/>
                    </a:cubicBezTo>
                    <a:close/>
                    <a:moveTo>
                      <a:pt x="7" y="9"/>
                    </a:moveTo>
                    <a:cubicBezTo>
                      <a:pt x="3" y="9"/>
                      <a:pt x="3" y="9"/>
                      <a:pt x="3" y="9"/>
                    </a:cubicBezTo>
                    <a:cubicBezTo>
                      <a:pt x="3" y="9"/>
                      <a:pt x="2" y="9"/>
                      <a:pt x="2" y="8"/>
                    </a:cubicBezTo>
                    <a:cubicBezTo>
                      <a:pt x="2" y="8"/>
                      <a:pt x="3" y="7"/>
                      <a:pt x="3" y="7"/>
                    </a:cubicBezTo>
                    <a:cubicBezTo>
                      <a:pt x="7" y="7"/>
                      <a:pt x="7" y="7"/>
                      <a:pt x="7" y="7"/>
                    </a:cubicBezTo>
                    <a:cubicBezTo>
                      <a:pt x="7" y="7"/>
                      <a:pt x="8" y="8"/>
                      <a:pt x="8" y="8"/>
                    </a:cubicBezTo>
                    <a:cubicBezTo>
                      <a:pt x="8" y="9"/>
                      <a:pt x="7" y="9"/>
                      <a:pt x="7" y="9"/>
                    </a:cubicBezTo>
                    <a:close/>
                    <a:moveTo>
                      <a:pt x="14" y="2"/>
                    </a:moveTo>
                    <a:cubicBezTo>
                      <a:pt x="20" y="2"/>
                      <a:pt x="20" y="2"/>
                      <a:pt x="20" y="2"/>
                    </a:cubicBezTo>
                    <a:cubicBezTo>
                      <a:pt x="20" y="2"/>
                      <a:pt x="21" y="2"/>
                      <a:pt x="21" y="2"/>
                    </a:cubicBezTo>
                    <a:cubicBezTo>
                      <a:pt x="21" y="3"/>
                      <a:pt x="20" y="3"/>
                      <a:pt x="20" y="3"/>
                    </a:cubicBezTo>
                    <a:cubicBezTo>
                      <a:pt x="14" y="3"/>
                      <a:pt x="14" y="3"/>
                      <a:pt x="14" y="3"/>
                    </a:cubicBezTo>
                    <a:cubicBezTo>
                      <a:pt x="13" y="3"/>
                      <a:pt x="13" y="3"/>
                      <a:pt x="13" y="2"/>
                    </a:cubicBezTo>
                    <a:cubicBezTo>
                      <a:pt x="13" y="2"/>
                      <a:pt x="13" y="2"/>
                      <a:pt x="14" y="2"/>
                    </a:cubicBezTo>
                    <a:close/>
                    <a:moveTo>
                      <a:pt x="17" y="24"/>
                    </a:moveTo>
                    <a:cubicBezTo>
                      <a:pt x="12" y="24"/>
                      <a:pt x="9" y="20"/>
                      <a:pt x="9" y="16"/>
                    </a:cubicBezTo>
                    <a:cubicBezTo>
                      <a:pt x="9" y="11"/>
                      <a:pt x="12" y="8"/>
                      <a:pt x="17" y="8"/>
                    </a:cubicBezTo>
                    <a:cubicBezTo>
                      <a:pt x="21" y="8"/>
                      <a:pt x="25" y="11"/>
                      <a:pt x="25" y="16"/>
                    </a:cubicBezTo>
                    <a:cubicBezTo>
                      <a:pt x="25" y="20"/>
                      <a:pt x="21" y="24"/>
                      <a:pt x="17" y="24"/>
                    </a:cubicBezTo>
                    <a:close/>
                    <a:moveTo>
                      <a:pt x="29" y="9"/>
                    </a:moveTo>
                    <a:cubicBezTo>
                      <a:pt x="28" y="9"/>
                      <a:pt x="27" y="9"/>
                      <a:pt x="27" y="8"/>
                    </a:cubicBezTo>
                    <a:cubicBezTo>
                      <a:pt x="27" y="7"/>
                      <a:pt x="28" y="7"/>
                      <a:pt x="29" y="7"/>
                    </a:cubicBezTo>
                    <a:cubicBezTo>
                      <a:pt x="29" y="7"/>
                      <a:pt x="30" y="7"/>
                      <a:pt x="30" y="8"/>
                    </a:cubicBezTo>
                    <a:cubicBezTo>
                      <a:pt x="30" y="9"/>
                      <a:pt x="29" y="9"/>
                      <a:pt x="29" y="9"/>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4" name="组合 43"/>
          <p:cNvGrpSpPr/>
          <p:nvPr/>
        </p:nvGrpSpPr>
        <p:grpSpPr>
          <a:xfrm>
            <a:off x="3901456" y="2091329"/>
            <a:ext cx="1940518" cy="2094025"/>
            <a:chOff x="2871206" y="1326807"/>
            <a:chExt cx="1455578" cy="1570519"/>
          </a:xfrm>
        </p:grpSpPr>
        <p:sp>
          <p:nvSpPr>
            <p:cNvPr id="10" name="Freeform 8"/>
            <p:cNvSpPr/>
            <p:nvPr/>
          </p:nvSpPr>
          <p:spPr bwMode="auto">
            <a:xfrm>
              <a:off x="2871206" y="1326807"/>
              <a:ext cx="1455578" cy="1570519"/>
            </a:xfrm>
            <a:custGeom>
              <a:avLst/>
              <a:gdLst>
                <a:gd name="T0" fmla="*/ 195 w 202"/>
                <a:gd name="T1" fmla="*/ 87 h 218"/>
                <a:gd name="T2" fmla="*/ 111 w 202"/>
                <a:gd name="T3" fmla="*/ 7 h 218"/>
                <a:gd name="T4" fmla="*/ 87 w 202"/>
                <a:gd name="T5" fmla="*/ 7 h 218"/>
                <a:gd name="T6" fmla="*/ 7 w 202"/>
                <a:gd name="T7" fmla="*/ 91 h 218"/>
                <a:gd name="T8" fmla="*/ 7 w 202"/>
                <a:gd name="T9" fmla="*/ 115 h 218"/>
                <a:gd name="T10" fmla="*/ 91 w 202"/>
                <a:gd name="T11" fmla="*/ 196 h 218"/>
                <a:gd name="T12" fmla="*/ 116 w 202"/>
                <a:gd name="T13" fmla="*/ 195 h 218"/>
                <a:gd name="T14" fmla="*/ 121 w 202"/>
                <a:gd name="T15" fmla="*/ 189 h 218"/>
                <a:gd name="T16" fmla="*/ 127 w 202"/>
                <a:gd name="T17" fmla="*/ 187 h 218"/>
                <a:gd name="T18" fmla="*/ 134 w 202"/>
                <a:gd name="T19" fmla="*/ 190 h 218"/>
                <a:gd name="T20" fmla="*/ 147 w 202"/>
                <a:gd name="T21" fmla="*/ 202 h 218"/>
                <a:gd name="T22" fmla="*/ 152 w 202"/>
                <a:gd name="T23" fmla="*/ 211 h 218"/>
                <a:gd name="T24" fmla="*/ 149 w 202"/>
                <a:gd name="T25" fmla="*/ 218 h 218"/>
                <a:gd name="T26" fmla="*/ 175 w 202"/>
                <a:gd name="T27" fmla="*/ 191 h 218"/>
                <a:gd name="T28" fmla="*/ 168 w 202"/>
                <a:gd name="T29" fmla="*/ 194 h 218"/>
                <a:gd name="T30" fmla="*/ 158 w 202"/>
                <a:gd name="T31" fmla="*/ 188 h 218"/>
                <a:gd name="T32" fmla="*/ 145 w 202"/>
                <a:gd name="T33" fmla="*/ 176 h 218"/>
                <a:gd name="T34" fmla="*/ 143 w 202"/>
                <a:gd name="T35" fmla="*/ 170 h 218"/>
                <a:gd name="T36" fmla="*/ 145 w 202"/>
                <a:gd name="T37" fmla="*/ 164 h 218"/>
                <a:gd name="T38" fmla="*/ 129 w 202"/>
                <a:gd name="T39" fmla="*/ 181 h 218"/>
                <a:gd name="T40" fmla="*/ 196 w 202"/>
                <a:gd name="T41" fmla="*/ 111 h 218"/>
                <a:gd name="T42" fmla="*/ 195 w 202"/>
                <a:gd name="T43" fmla="*/ 8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2" h="218">
                  <a:moveTo>
                    <a:pt x="195" y="87"/>
                  </a:moveTo>
                  <a:cubicBezTo>
                    <a:pt x="111" y="7"/>
                    <a:pt x="111" y="7"/>
                    <a:pt x="111" y="7"/>
                  </a:cubicBezTo>
                  <a:cubicBezTo>
                    <a:pt x="104" y="0"/>
                    <a:pt x="94" y="0"/>
                    <a:pt x="87" y="7"/>
                  </a:cubicBezTo>
                  <a:cubicBezTo>
                    <a:pt x="7" y="91"/>
                    <a:pt x="7" y="91"/>
                    <a:pt x="7" y="91"/>
                  </a:cubicBezTo>
                  <a:cubicBezTo>
                    <a:pt x="0" y="98"/>
                    <a:pt x="0" y="109"/>
                    <a:pt x="7" y="115"/>
                  </a:cubicBezTo>
                  <a:cubicBezTo>
                    <a:pt x="91" y="196"/>
                    <a:pt x="91" y="196"/>
                    <a:pt x="91" y="196"/>
                  </a:cubicBezTo>
                  <a:cubicBezTo>
                    <a:pt x="98" y="202"/>
                    <a:pt x="109" y="202"/>
                    <a:pt x="116" y="195"/>
                  </a:cubicBezTo>
                  <a:cubicBezTo>
                    <a:pt x="121" y="189"/>
                    <a:pt x="121" y="189"/>
                    <a:pt x="121" y="189"/>
                  </a:cubicBezTo>
                  <a:cubicBezTo>
                    <a:pt x="123" y="188"/>
                    <a:pt x="125" y="187"/>
                    <a:pt x="127" y="187"/>
                  </a:cubicBezTo>
                  <a:cubicBezTo>
                    <a:pt x="130" y="187"/>
                    <a:pt x="132" y="188"/>
                    <a:pt x="134" y="190"/>
                  </a:cubicBezTo>
                  <a:cubicBezTo>
                    <a:pt x="147" y="202"/>
                    <a:pt x="147" y="202"/>
                    <a:pt x="147" y="202"/>
                  </a:cubicBezTo>
                  <a:cubicBezTo>
                    <a:pt x="148" y="204"/>
                    <a:pt x="152" y="209"/>
                    <a:pt x="152" y="211"/>
                  </a:cubicBezTo>
                  <a:cubicBezTo>
                    <a:pt x="152" y="213"/>
                    <a:pt x="151" y="216"/>
                    <a:pt x="149" y="218"/>
                  </a:cubicBezTo>
                  <a:cubicBezTo>
                    <a:pt x="175" y="191"/>
                    <a:pt x="175" y="191"/>
                    <a:pt x="175" y="191"/>
                  </a:cubicBezTo>
                  <a:cubicBezTo>
                    <a:pt x="174" y="193"/>
                    <a:pt x="171" y="194"/>
                    <a:pt x="168" y="194"/>
                  </a:cubicBezTo>
                  <a:cubicBezTo>
                    <a:pt x="166" y="194"/>
                    <a:pt x="160" y="190"/>
                    <a:pt x="158" y="188"/>
                  </a:cubicBezTo>
                  <a:cubicBezTo>
                    <a:pt x="145" y="176"/>
                    <a:pt x="145" y="176"/>
                    <a:pt x="145" y="176"/>
                  </a:cubicBezTo>
                  <a:cubicBezTo>
                    <a:pt x="144" y="174"/>
                    <a:pt x="143" y="172"/>
                    <a:pt x="143" y="170"/>
                  </a:cubicBezTo>
                  <a:cubicBezTo>
                    <a:pt x="143" y="168"/>
                    <a:pt x="144" y="166"/>
                    <a:pt x="145" y="164"/>
                  </a:cubicBezTo>
                  <a:cubicBezTo>
                    <a:pt x="129" y="181"/>
                    <a:pt x="129" y="181"/>
                    <a:pt x="129" y="181"/>
                  </a:cubicBezTo>
                  <a:cubicBezTo>
                    <a:pt x="196" y="111"/>
                    <a:pt x="196" y="111"/>
                    <a:pt x="196" y="111"/>
                  </a:cubicBezTo>
                  <a:cubicBezTo>
                    <a:pt x="202" y="104"/>
                    <a:pt x="202" y="93"/>
                    <a:pt x="195" y="87"/>
                  </a:cubicBezTo>
                  <a:close/>
                </a:path>
              </a:pathLst>
            </a:custGeom>
            <a:solidFill>
              <a:schemeClr val="accent1"/>
            </a:solidFill>
            <a:ln>
              <a:noFill/>
            </a:ln>
          </p:spPr>
          <p:txBody>
            <a:bodyPr vert="horz" wrap="square" lIns="68580" tIns="34290" rIns="68580" bIns="34290" numCol="1" anchor="t" anchorCtr="0" compatLnSpc="1"/>
            <a:lstStyle/>
            <a:p>
              <a:endParaRPr lang="zh-CN" altLang="en-US"/>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66488" y="1457930"/>
              <a:ext cx="1322992" cy="1275349"/>
            </a:xfrm>
            <a:prstGeom prst="rect">
              <a:avLst/>
            </a:prstGeom>
          </p:spPr>
        </p:pic>
        <p:grpSp>
          <p:nvGrpSpPr>
            <p:cNvPr id="25" name="组合 24"/>
            <p:cNvGrpSpPr/>
            <p:nvPr/>
          </p:nvGrpSpPr>
          <p:grpSpPr>
            <a:xfrm>
              <a:off x="3344861" y="1831326"/>
              <a:ext cx="497855" cy="448070"/>
              <a:chOff x="6980238" y="2261465"/>
              <a:chExt cx="349250" cy="314325"/>
            </a:xfrm>
          </p:grpSpPr>
          <p:sp>
            <p:nvSpPr>
              <p:cNvPr id="26" name="Oval 21"/>
              <p:cNvSpPr>
                <a:spLocks noChangeArrowheads="1"/>
              </p:cNvSpPr>
              <p:nvPr/>
            </p:nvSpPr>
            <p:spPr bwMode="auto">
              <a:xfrm>
                <a:off x="7024688" y="2261465"/>
                <a:ext cx="123825" cy="11112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微软雅黑" panose="020B0503020204020204" pitchFamily="34" charset="-122"/>
                </a:endParaRPr>
              </a:p>
            </p:txBody>
          </p:sp>
          <p:sp>
            <p:nvSpPr>
              <p:cNvPr id="27" name="Freeform 22"/>
              <p:cNvSpPr/>
              <p:nvPr/>
            </p:nvSpPr>
            <p:spPr bwMode="auto">
              <a:xfrm>
                <a:off x="6980238" y="2407515"/>
                <a:ext cx="214312" cy="168275"/>
              </a:xfrm>
              <a:custGeom>
                <a:avLst/>
                <a:gdLst>
                  <a:gd name="T0" fmla="*/ 10 w 19"/>
                  <a:gd name="T1" fmla="*/ 0 h 15"/>
                  <a:gd name="T2" fmla="*/ 0 w 19"/>
                  <a:gd name="T3" fmla="*/ 15 h 15"/>
                  <a:gd name="T4" fmla="*/ 19 w 19"/>
                  <a:gd name="T5" fmla="*/ 15 h 15"/>
                  <a:gd name="T6" fmla="*/ 10 w 19"/>
                  <a:gd name="T7" fmla="*/ 0 h 15"/>
                </a:gdLst>
                <a:ahLst/>
                <a:cxnLst>
                  <a:cxn ang="0">
                    <a:pos x="T0" y="T1"/>
                  </a:cxn>
                  <a:cxn ang="0">
                    <a:pos x="T2" y="T3"/>
                  </a:cxn>
                  <a:cxn ang="0">
                    <a:pos x="T4" y="T5"/>
                  </a:cxn>
                  <a:cxn ang="0">
                    <a:pos x="T6" y="T7"/>
                  </a:cxn>
                </a:cxnLst>
                <a:rect l="0" t="0" r="r" b="b"/>
                <a:pathLst>
                  <a:path w="19" h="15">
                    <a:moveTo>
                      <a:pt x="10" y="0"/>
                    </a:moveTo>
                    <a:cubicBezTo>
                      <a:pt x="2" y="0"/>
                      <a:pt x="0" y="15"/>
                      <a:pt x="0" y="15"/>
                    </a:cubicBezTo>
                    <a:cubicBezTo>
                      <a:pt x="19" y="15"/>
                      <a:pt x="19" y="15"/>
                      <a:pt x="19" y="15"/>
                    </a:cubicBezTo>
                    <a:cubicBezTo>
                      <a:pt x="19" y="15"/>
                      <a:pt x="17" y="0"/>
                      <a:pt x="10"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Oval 23"/>
              <p:cNvSpPr>
                <a:spLocks noChangeArrowheads="1"/>
              </p:cNvSpPr>
              <p:nvPr/>
            </p:nvSpPr>
            <p:spPr bwMode="auto">
              <a:xfrm>
                <a:off x="7216776" y="2339252"/>
                <a:ext cx="88900" cy="90488"/>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微软雅黑" panose="020B0503020204020204" pitchFamily="34" charset="-122"/>
                </a:endParaRPr>
              </a:p>
            </p:txBody>
          </p:sp>
          <p:sp>
            <p:nvSpPr>
              <p:cNvPr id="29" name="Freeform 24"/>
              <p:cNvSpPr/>
              <p:nvPr/>
            </p:nvSpPr>
            <p:spPr bwMode="auto">
              <a:xfrm>
                <a:off x="7194551" y="2451965"/>
                <a:ext cx="134937" cy="123825"/>
              </a:xfrm>
              <a:custGeom>
                <a:avLst/>
                <a:gdLst>
                  <a:gd name="T0" fmla="*/ 6 w 12"/>
                  <a:gd name="T1" fmla="*/ 0 h 11"/>
                  <a:gd name="T2" fmla="*/ 0 w 12"/>
                  <a:gd name="T3" fmla="*/ 5 h 11"/>
                  <a:gd name="T4" fmla="*/ 2 w 12"/>
                  <a:gd name="T5" fmla="*/ 11 h 11"/>
                  <a:gd name="T6" fmla="*/ 12 w 12"/>
                  <a:gd name="T7" fmla="*/ 11 h 11"/>
                  <a:gd name="T8" fmla="*/ 6 w 12"/>
                  <a:gd name="T9" fmla="*/ 0 h 11"/>
                </a:gdLst>
                <a:ahLst/>
                <a:cxnLst>
                  <a:cxn ang="0">
                    <a:pos x="T0" y="T1"/>
                  </a:cxn>
                  <a:cxn ang="0">
                    <a:pos x="T2" y="T3"/>
                  </a:cxn>
                  <a:cxn ang="0">
                    <a:pos x="T4" y="T5"/>
                  </a:cxn>
                  <a:cxn ang="0">
                    <a:pos x="T6" y="T7"/>
                  </a:cxn>
                  <a:cxn ang="0">
                    <a:pos x="T8" y="T9"/>
                  </a:cxn>
                </a:cxnLst>
                <a:rect l="0" t="0" r="r" b="b"/>
                <a:pathLst>
                  <a:path w="12" h="11">
                    <a:moveTo>
                      <a:pt x="6" y="0"/>
                    </a:moveTo>
                    <a:cubicBezTo>
                      <a:pt x="3" y="0"/>
                      <a:pt x="1" y="2"/>
                      <a:pt x="0" y="5"/>
                    </a:cubicBezTo>
                    <a:cubicBezTo>
                      <a:pt x="1" y="8"/>
                      <a:pt x="2" y="11"/>
                      <a:pt x="2" y="11"/>
                    </a:cubicBezTo>
                    <a:cubicBezTo>
                      <a:pt x="12" y="11"/>
                      <a:pt x="12" y="11"/>
                      <a:pt x="12" y="11"/>
                    </a:cubicBezTo>
                    <a:cubicBezTo>
                      <a:pt x="12" y="11"/>
                      <a:pt x="11" y="0"/>
                      <a:pt x="6"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46" name="组合 45"/>
          <p:cNvGrpSpPr/>
          <p:nvPr/>
        </p:nvGrpSpPr>
        <p:grpSpPr>
          <a:xfrm>
            <a:off x="4910363" y="3686925"/>
            <a:ext cx="1987980" cy="1950265"/>
            <a:chOff x="3627985" y="2515884"/>
            <a:chExt cx="1491179" cy="1462699"/>
          </a:xfrm>
        </p:grpSpPr>
        <p:sp>
          <p:nvSpPr>
            <p:cNvPr id="6" name="Freeform 9"/>
            <p:cNvSpPr/>
            <p:nvPr/>
          </p:nvSpPr>
          <p:spPr bwMode="auto">
            <a:xfrm>
              <a:off x="3627985" y="2515884"/>
              <a:ext cx="1491179" cy="1462699"/>
            </a:xfrm>
            <a:custGeom>
              <a:avLst/>
              <a:gdLst>
                <a:gd name="T0" fmla="*/ 177 w 207"/>
                <a:gd name="T1" fmla="*/ 70 h 203"/>
                <a:gd name="T2" fmla="*/ 176 w 207"/>
                <a:gd name="T3" fmla="*/ 66 h 203"/>
                <a:gd name="T4" fmla="*/ 179 w 207"/>
                <a:gd name="T5" fmla="*/ 58 h 203"/>
                <a:gd name="T6" fmla="*/ 191 w 207"/>
                <a:gd name="T7" fmla="*/ 46 h 203"/>
                <a:gd name="T8" fmla="*/ 200 w 207"/>
                <a:gd name="T9" fmla="*/ 41 h 203"/>
                <a:gd name="T10" fmla="*/ 207 w 207"/>
                <a:gd name="T11" fmla="*/ 43 h 203"/>
                <a:gd name="T12" fmla="*/ 180 w 207"/>
                <a:gd name="T13" fmla="*/ 17 h 203"/>
                <a:gd name="T14" fmla="*/ 183 w 207"/>
                <a:gd name="T15" fmla="*/ 24 h 203"/>
                <a:gd name="T16" fmla="*/ 177 w 207"/>
                <a:gd name="T17" fmla="*/ 35 h 203"/>
                <a:gd name="T18" fmla="*/ 165 w 207"/>
                <a:gd name="T19" fmla="*/ 48 h 203"/>
                <a:gd name="T20" fmla="*/ 159 w 207"/>
                <a:gd name="T21" fmla="*/ 49 h 203"/>
                <a:gd name="T22" fmla="*/ 154 w 207"/>
                <a:gd name="T23" fmla="*/ 48 h 203"/>
                <a:gd name="T24" fmla="*/ 111 w 207"/>
                <a:gd name="T25" fmla="*/ 7 h 203"/>
                <a:gd name="T26" fmla="*/ 87 w 207"/>
                <a:gd name="T27" fmla="*/ 7 h 203"/>
                <a:gd name="T28" fmla="*/ 7 w 207"/>
                <a:gd name="T29" fmla="*/ 92 h 203"/>
                <a:gd name="T30" fmla="*/ 7 w 207"/>
                <a:gd name="T31" fmla="*/ 116 h 203"/>
                <a:gd name="T32" fmla="*/ 92 w 207"/>
                <a:gd name="T33" fmla="*/ 196 h 203"/>
                <a:gd name="T34" fmla="*/ 116 w 207"/>
                <a:gd name="T35" fmla="*/ 196 h 203"/>
                <a:gd name="T36" fmla="*/ 196 w 207"/>
                <a:gd name="T37" fmla="*/ 111 h 203"/>
                <a:gd name="T38" fmla="*/ 195 w 207"/>
                <a:gd name="T39" fmla="*/ 87 h 203"/>
                <a:gd name="T40" fmla="*/ 177 w 207"/>
                <a:gd name="T41" fmla="*/ 7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7" h="203">
                  <a:moveTo>
                    <a:pt x="177" y="70"/>
                  </a:moveTo>
                  <a:cubicBezTo>
                    <a:pt x="177" y="69"/>
                    <a:pt x="176" y="67"/>
                    <a:pt x="176" y="66"/>
                  </a:cubicBezTo>
                  <a:cubicBezTo>
                    <a:pt x="176" y="63"/>
                    <a:pt x="177" y="60"/>
                    <a:pt x="179" y="58"/>
                  </a:cubicBezTo>
                  <a:cubicBezTo>
                    <a:pt x="191" y="46"/>
                    <a:pt x="191" y="46"/>
                    <a:pt x="191" y="46"/>
                  </a:cubicBezTo>
                  <a:cubicBezTo>
                    <a:pt x="193" y="45"/>
                    <a:pt x="198" y="41"/>
                    <a:pt x="200" y="41"/>
                  </a:cubicBezTo>
                  <a:cubicBezTo>
                    <a:pt x="203" y="41"/>
                    <a:pt x="205" y="42"/>
                    <a:pt x="207" y="43"/>
                  </a:cubicBezTo>
                  <a:cubicBezTo>
                    <a:pt x="180" y="17"/>
                    <a:pt x="180" y="17"/>
                    <a:pt x="180" y="17"/>
                  </a:cubicBezTo>
                  <a:cubicBezTo>
                    <a:pt x="182" y="19"/>
                    <a:pt x="183" y="21"/>
                    <a:pt x="183" y="24"/>
                  </a:cubicBezTo>
                  <a:cubicBezTo>
                    <a:pt x="183" y="27"/>
                    <a:pt x="179" y="33"/>
                    <a:pt x="177" y="35"/>
                  </a:cubicBezTo>
                  <a:cubicBezTo>
                    <a:pt x="165" y="48"/>
                    <a:pt x="165" y="48"/>
                    <a:pt x="165" y="48"/>
                  </a:cubicBezTo>
                  <a:cubicBezTo>
                    <a:pt x="163" y="49"/>
                    <a:pt x="161" y="49"/>
                    <a:pt x="159" y="49"/>
                  </a:cubicBezTo>
                  <a:cubicBezTo>
                    <a:pt x="157" y="49"/>
                    <a:pt x="155" y="49"/>
                    <a:pt x="154" y="48"/>
                  </a:cubicBezTo>
                  <a:cubicBezTo>
                    <a:pt x="111" y="7"/>
                    <a:pt x="111" y="7"/>
                    <a:pt x="111" y="7"/>
                  </a:cubicBezTo>
                  <a:cubicBezTo>
                    <a:pt x="105" y="0"/>
                    <a:pt x="94" y="1"/>
                    <a:pt x="87" y="7"/>
                  </a:cubicBezTo>
                  <a:cubicBezTo>
                    <a:pt x="7" y="92"/>
                    <a:pt x="7" y="92"/>
                    <a:pt x="7" y="92"/>
                  </a:cubicBezTo>
                  <a:cubicBezTo>
                    <a:pt x="0" y="98"/>
                    <a:pt x="1" y="109"/>
                    <a:pt x="7" y="116"/>
                  </a:cubicBezTo>
                  <a:cubicBezTo>
                    <a:pt x="92" y="196"/>
                    <a:pt x="92" y="196"/>
                    <a:pt x="92" y="196"/>
                  </a:cubicBezTo>
                  <a:cubicBezTo>
                    <a:pt x="98" y="203"/>
                    <a:pt x="109" y="202"/>
                    <a:pt x="116" y="196"/>
                  </a:cubicBezTo>
                  <a:cubicBezTo>
                    <a:pt x="196" y="111"/>
                    <a:pt x="196" y="111"/>
                    <a:pt x="196" y="111"/>
                  </a:cubicBezTo>
                  <a:cubicBezTo>
                    <a:pt x="203" y="105"/>
                    <a:pt x="202" y="94"/>
                    <a:pt x="195" y="87"/>
                  </a:cubicBezTo>
                  <a:lnTo>
                    <a:pt x="177" y="7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43" name="组合 42"/>
            <p:cNvGrpSpPr/>
            <p:nvPr/>
          </p:nvGrpSpPr>
          <p:grpSpPr>
            <a:xfrm>
              <a:off x="3728303" y="2652248"/>
              <a:ext cx="1322992" cy="1275349"/>
              <a:chOff x="3728303" y="2652248"/>
              <a:chExt cx="1322992" cy="1275349"/>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28303" y="2652248"/>
                <a:ext cx="1322992" cy="1275349"/>
              </a:xfrm>
              <a:prstGeom prst="rect">
                <a:avLst/>
              </a:prstGeom>
            </p:spPr>
          </p:pic>
          <p:sp>
            <p:nvSpPr>
              <p:cNvPr id="30" name="Freeform 25"/>
              <p:cNvSpPr>
                <a:spLocks noEditPoints="1"/>
              </p:cNvSpPr>
              <p:nvPr/>
            </p:nvSpPr>
            <p:spPr bwMode="auto">
              <a:xfrm>
                <a:off x="4093418" y="3033873"/>
                <a:ext cx="466732" cy="434859"/>
              </a:xfrm>
              <a:custGeom>
                <a:avLst/>
                <a:gdLst>
                  <a:gd name="T0" fmla="*/ 27 w 29"/>
                  <a:gd name="T1" fmla="*/ 0 h 27"/>
                  <a:gd name="T2" fmla="*/ 8 w 29"/>
                  <a:gd name="T3" fmla="*/ 0 h 27"/>
                  <a:gd name="T4" fmla="*/ 6 w 29"/>
                  <a:gd name="T5" fmla="*/ 2 h 27"/>
                  <a:gd name="T6" fmla="*/ 6 w 29"/>
                  <a:gd name="T7" fmla="*/ 4 h 27"/>
                  <a:gd name="T8" fmla="*/ 6 w 29"/>
                  <a:gd name="T9" fmla="*/ 4 h 27"/>
                  <a:gd name="T10" fmla="*/ 6 w 29"/>
                  <a:gd name="T11" fmla="*/ 22 h 27"/>
                  <a:gd name="T12" fmla="*/ 4 w 29"/>
                  <a:gd name="T13" fmla="*/ 21 h 27"/>
                  <a:gd name="T14" fmla="*/ 0 w 29"/>
                  <a:gd name="T15" fmla="*/ 24 h 27"/>
                  <a:gd name="T16" fmla="*/ 4 w 29"/>
                  <a:gd name="T17" fmla="*/ 27 h 27"/>
                  <a:gd name="T18" fmla="*/ 8 w 29"/>
                  <a:gd name="T19" fmla="*/ 24 h 27"/>
                  <a:gd name="T20" fmla="*/ 8 w 29"/>
                  <a:gd name="T21" fmla="*/ 24 h 27"/>
                  <a:gd name="T22" fmla="*/ 8 w 29"/>
                  <a:gd name="T23" fmla="*/ 24 h 27"/>
                  <a:gd name="T24" fmla="*/ 8 w 29"/>
                  <a:gd name="T25" fmla="*/ 10 h 27"/>
                  <a:gd name="T26" fmla="*/ 28 w 29"/>
                  <a:gd name="T27" fmla="*/ 10 h 27"/>
                  <a:gd name="T28" fmla="*/ 28 w 29"/>
                  <a:gd name="T29" fmla="*/ 22 h 27"/>
                  <a:gd name="T30" fmla="*/ 25 w 29"/>
                  <a:gd name="T31" fmla="*/ 21 h 27"/>
                  <a:gd name="T32" fmla="*/ 21 w 29"/>
                  <a:gd name="T33" fmla="*/ 24 h 27"/>
                  <a:gd name="T34" fmla="*/ 25 w 29"/>
                  <a:gd name="T35" fmla="*/ 27 h 27"/>
                  <a:gd name="T36" fmla="*/ 29 w 29"/>
                  <a:gd name="T37" fmla="*/ 24 h 27"/>
                  <a:gd name="T38" fmla="*/ 29 w 29"/>
                  <a:gd name="T39" fmla="*/ 24 h 27"/>
                  <a:gd name="T40" fmla="*/ 29 w 29"/>
                  <a:gd name="T41" fmla="*/ 24 h 27"/>
                  <a:gd name="T42" fmla="*/ 29 w 29"/>
                  <a:gd name="T43" fmla="*/ 4 h 27"/>
                  <a:gd name="T44" fmla="*/ 29 w 29"/>
                  <a:gd name="T45" fmla="*/ 4 h 27"/>
                  <a:gd name="T46" fmla="*/ 29 w 29"/>
                  <a:gd name="T47" fmla="*/ 2 h 27"/>
                  <a:gd name="T48" fmla="*/ 27 w 29"/>
                  <a:gd name="T49" fmla="*/ 0 h 27"/>
                  <a:gd name="T50" fmla="*/ 8 w 29"/>
                  <a:gd name="T51" fmla="*/ 8 h 27"/>
                  <a:gd name="T52" fmla="*/ 8 w 29"/>
                  <a:gd name="T53" fmla="*/ 6 h 27"/>
                  <a:gd name="T54" fmla="*/ 8 w 29"/>
                  <a:gd name="T55" fmla="*/ 6 h 27"/>
                  <a:gd name="T56" fmla="*/ 27 w 29"/>
                  <a:gd name="T57" fmla="*/ 6 h 27"/>
                  <a:gd name="T58" fmla="*/ 28 w 29"/>
                  <a:gd name="T59" fmla="*/ 6 h 27"/>
                  <a:gd name="T60" fmla="*/ 28 w 29"/>
                  <a:gd name="T61" fmla="*/ 8 h 27"/>
                  <a:gd name="T62" fmla="*/ 8 w 29"/>
                  <a:gd name="T63" fmla="*/ 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27">
                    <a:moveTo>
                      <a:pt x="27" y="0"/>
                    </a:moveTo>
                    <a:cubicBezTo>
                      <a:pt x="8" y="0"/>
                      <a:pt x="8" y="0"/>
                      <a:pt x="8" y="0"/>
                    </a:cubicBezTo>
                    <a:cubicBezTo>
                      <a:pt x="7" y="0"/>
                      <a:pt x="6" y="1"/>
                      <a:pt x="6" y="2"/>
                    </a:cubicBezTo>
                    <a:cubicBezTo>
                      <a:pt x="6" y="4"/>
                      <a:pt x="6" y="4"/>
                      <a:pt x="6" y="4"/>
                    </a:cubicBezTo>
                    <a:cubicBezTo>
                      <a:pt x="6" y="4"/>
                      <a:pt x="6" y="4"/>
                      <a:pt x="6" y="4"/>
                    </a:cubicBezTo>
                    <a:cubicBezTo>
                      <a:pt x="6" y="22"/>
                      <a:pt x="6" y="22"/>
                      <a:pt x="6" y="22"/>
                    </a:cubicBezTo>
                    <a:cubicBezTo>
                      <a:pt x="5" y="21"/>
                      <a:pt x="5" y="21"/>
                      <a:pt x="4" y="21"/>
                    </a:cubicBezTo>
                    <a:cubicBezTo>
                      <a:pt x="1" y="21"/>
                      <a:pt x="0" y="23"/>
                      <a:pt x="0" y="24"/>
                    </a:cubicBezTo>
                    <a:cubicBezTo>
                      <a:pt x="0" y="26"/>
                      <a:pt x="1" y="27"/>
                      <a:pt x="4" y="27"/>
                    </a:cubicBezTo>
                    <a:cubicBezTo>
                      <a:pt x="6" y="27"/>
                      <a:pt x="8" y="26"/>
                      <a:pt x="8" y="24"/>
                    </a:cubicBezTo>
                    <a:cubicBezTo>
                      <a:pt x="8" y="24"/>
                      <a:pt x="8" y="24"/>
                      <a:pt x="8" y="24"/>
                    </a:cubicBezTo>
                    <a:cubicBezTo>
                      <a:pt x="8" y="24"/>
                      <a:pt x="8" y="24"/>
                      <a:pt x="8" y="24"/>
                    </a:cubicBezTo>
                    <a:cubicBezTo>
                      <a:pt x="8" y="10"/>
                      <a:pt x="8" y="10"/>
                      <a:pt x="8" y="10"/>
                    </a:cubicBezTo>
                    <a:cubicBezTo>
                      <a:pt x="28" y="10"/>
                      <a:pt x="28" y="10"/>
                      <a:pt x="28" y="10"/>
                    </a:cubicBezTo>
                    <a:cubicBezTo>
                      <a:pt x="28" y="22"/>
                      <a:pt x="28" y="22"/>
                      <a:pt x="28" y="22"/>
                    </a:cubicBezTo>
                    <a:cubicBezTo>
                      <a:pt x="27" y="21"/>
                      <a:pt x="26" y="21"/>
                      <a:pt x="25" y="21"/>
                    </a:cubicBezTo>
                    <a:cubicBezTo>
                      <a:pt x="23" y="21"/>
                      <a:pt x="21" y="23"/>
                      <a:pt x="21" y="24"/>
                    </a:cubicBezTo>
                    <a:cubicBezTo>
                      <a:pt x="21" y="26"/>
                      <a:pt x="23" y="27"/>
                      <a:pt x="25" y="27"/>
                    </a:cubicBezTo>
                    <a:cubicBezTo>
                      <a:pt x="27" y="27"/>
                      <a:pt x="29" y="26"/>
                      <a:pt x="29" y="24"/>
                    </a:cubicBezTo>
                    <a:cubicBezTo>
                      <a:pt x="29" y="24"/>
                      <a:pt x="29" y="24"/>
                      <a:pt x="29" y="24"/>
                    </a:cubicBezTo>
                    <a:cubicBezTo>
                      <a:pt x="29" y="24"/>
                      <a:pt x="29" y="24"/>
                      <a:pt x="29" y="24"/>
                    </a:cubicBezTo>
                    <a:cubicBezTo>
                      <a:pt x="29" y="4"/>
                      <a:pt x="29" y="4"/>
                      <a:pt x="29" y="4"/>
                    </a:cubicBezTo>
                    <a:cubicBezTo>
                      <a:pt x="29" y="4"/>
                      <a:pt x="29" y="4"/>
                      <a:pt x="29" y="4"/>
                    </a:cubicBezTo>
                    <a:cubicBezTo>
                      <a:pt x="29" y="2"/>
                      <a:pt x="29" y="2"/>
                      <a:pt x="29" y="2"/>
                    </a:cubicBezTo>
                    <a:cubicBezTo>
                      <a:pt x="29" y="1"/>
                      <a:pt x="28" y="0"/>
                      <a:pt x="27" y="0"/>
                    </a:cubicBezTo>
                    <a:close/>
                    <a:moveTo>
                      <a:pt x="8" y="8"/>
                    </a:moveTo>
                    <a:cubicBezTo>
                      <a:pt x="8" y="6"/>
                      <a:pt x="8" y="6"/>
                      <a:pt x="8" y="6"/>
                    </a:cubicBezTo>
                    <a:cubicBezTo>
                      <a:pt x="8" y="6"/>
                      <a:pt x="8" y="6"/>
                      <a:pt x="8" y="6"/>
                    </a:cubicBezTo>
                    <a:cubicBezTo>
                      <a:pt x="27" y="6"/>
                      <a:pt x="27" y="6"/>
                      <a:pt x="27" y="6"/>
                    </a:cubicBezTo>
                    <a:cubicBezTo>
                      <a:pt x="27" y="6"/>
                      <a:pt x="27" y="6"/>
                      <a:pt x="28" y="6"/>
                    </a:cubicBezTo>
                    <a:cubicBezTo>
                      <a:pt x="28" y="8"/>
                      <a:pt x="28" y="8"/>
                      <a:pt x="28" y="8"/>
                    </a:cubicBezTo>
                    <a:lnTo>
                      <a:pt x="8" y="8"/>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42" name="组合 41"/>
          <p:cNvGrpSpPr/>
          <p:nvPr/>
        </p:nvGrpSpPr>
        <p:grpSpPr>
          <a:xfrm>
            <a:off x="6548153" y="2725355"/>
            <a:ext cx="1950011" cy="1942127"/>
            <a:chOff x="4852664" y="1794707"/>
            <a:chExt cx="1462699" cy="1456595"/>
          </a:xfrm>
        </p:grpSpPr>
        <p:sp>
          <p:nvSpPr>
            <p:cNvPr id="8" name="Freeform 10"/>
            <p:cNvSpPr/>
            <p:nvPr/>
          </p:nvSpPr>
          <p:spPr bwMode="auto">
            <a:xfrm>
              <a:off x="4852664" y="1794707"/>
              <a:ext cx="1462699" cy="1456595"/>
            </a:xfrm>
            <a:custGeom>
              <a:avLst/>
              <a:gdLst>
                <a:gd name="T0" fmla="*/ 116 w 203"/>
                <a:gd name="T1" fmla="*/ 195 h 202"/>
                <a:gd name="T2" fmla="*/ 92 w 203"/>
                <a:gd name="T3" fmla="*/ 196 h 202"/>
                <a:gd name="T4" fmla="*/ 8 w 203"/>
                <a:gd name="T5" fmla="*/ 115 h 202"/>
                <a:gd name="T6" fmla="*/ 7 w 203"/>
                <a:gd name="T7" fmla="*/ 91 h 202"/>
                <a:gd name="T8" fmla="*/ 87 w 203"/>
                <a:gd name="T9" fmla="*/ 7 h 202"/>
                <a:gd name="T10" fmla="*/ 111 w 203"/>
                <a:gd name="T11" fmla="*/ 6 h 202"/>
                <a:gd name="T12" fmla="*/ 196 w 203"/>
                <a:gd name="T13" fmla="*/ 87 h 202"/>
                <a:gd name="T14" fmla="*/ 196 w 203"/>
                <a:gd name="T15" fmla="*/ 111 h 202"/>
                <a:gd name="T16" fmla="*/ 116 w 203"/>
                <a:gd name="T17"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2">
                  <a:moveTo>
                    <a:pt x="116" y="195"/>
                  </a:moveTo>
                  <a:cubicBezTo>
                    <a:pt x="109" y="202"/>
                    <a:pt x="98" y="202"/>
                    <a:pt x="92" y="196"/>
                  </a:cubicBezTo>
                  <a:cubicBezTo>
                    <a:pt x="8" y="115"/>
                    <a:pt x="8" y="115"/>
                    <a:pt x="8" y="115"/>
                  </a:cubicBezTo>
                  <a:cubicBezTo>
                    <a:pt x="1" y="109"/>
                    <a:pt x="0" y="98"/>
                    <a:pt x="7" y="91"/>
                  </a:cubicBezTo>
                  <a:cubicBezTo>
                    <a:pt x="87" y="7"/>
                    <a:pt x="87" y="7"/>
                    <a:pt x="87" y="7"/>
                  </a:cubicBezTo>
                  <a:cubicBezTo>
                    <a:pt x="94" y="0"/>
                    <a:pt x="105" y="0"/>
                    <a:pt x="111" y="6"/>
                  </a:cubicBezTo>
                  <a:cubicBezTo>
                    <a:pt x="196" y="87"/>
                    <a:pt x="196" y="87"/>
                    <a:pt x="196" y="87"/>
                  </a:cubicBezTo>
                  <a:cubicBezTo>
                    <a:pt x="202" y="93"/>
                    <a:pt x="203" y="104"/>
                    <a:pt x="196" y="111"/>
                  </a:cubicBezTo>
                  <a:lnTo>
                    <a:pt x="116" y="195"/>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48975" y="1918797"/>
              <a:ext cx="1322992" cy="1275349"/>
            </a:xfrm>
            <a:prstGeom prst="rect">
              <a:avLst/>
            </a:prstGeom>
          </p:spPr>
        </p:pic>
        <p:grpSp>
          <p:nvGrpSpPr>
            <p:cNvPr id="31" name="组合 30"/>
            <p:cNvGrpSpPr/>
            <p:nvPr/>
          </p:nvGrpSpPr>
          <p:grpSpPr>
            <a:xfrm>
              <a:off x="5318383" y="2261742"/>
              <a:ext cx="522524" cy="522526"/>
              <a:chOff x="10050463" y="2969490"/>
              <a:chExt cx="382587" cy="382588"/>
            </a:xfrm>
          </p:grpSpPr>
          <p:sp>
            <p:nvSpPr>
              <p:cNvPr id="32" name="Freeform 26"/>
              <p:cNvSpPr>
                <a:spLocks noEditPoints="1"/>
              </p:cNvSpPr>
              <p:nvPr/>
            </p:nvSpPr>
            <p:spPr bwMode="auto">
              <a:xfrm>
                <a:off x="10050463" y="2969490"/>
                <a:ext cx="382587" cy="382588"/>
              </a:xfrm>
              <a:custGeom>
                <a:avLst/>
                <a:gdLst>
                  <a:gd name="T0" fmla="*/ 17 w 34"/>
                  <a:gd name="T1" fmla="*/ 0 h 34"/>
                  <a:gd name="T2" fmla="*/ 0 w 34"/>
                  <a:gd name="T3" fmla="*/ 17 h 34"/>
                  <a:gd name="T4" fmla="*/ 17 w 34"/>
                  <a:gd name="T5" fmla="*/ 34 h 34"/>
                  <a:gd name="T6" fmla="*/ 34 w 34"/>
                  <a:gd name="T7" fmla="*/ 17 h 34"/>
                  <a:gd name="T8" fmla="*/ 17 w 34"/>
                  <a:gd name="T9" fmla="*/ 0 h 34"/>
                  <a:gd name="T10" fmla="*/ 17 w 34"/>
                  <a:gd name="T11" fmla="*/ 31 h 34"/>
                  <a:gd name="T12" fmla="*/ 2 w 34"/>
                  <a:gd name="T13" fmla="*/ 17 h 34"/>
                  <a:gd name="T14" fmla="*/ 17 w 34"/>
                  <a:gd name="T15" fmla="*/ 2 h 34"/>
                  <a:gd name="T16" fmla="*/ 31 w 34"/>
                  <a:gd name="T17" fmla="*/ 17 h 34"/>
                  <a:gd name="T18" fmla="*/ 17 w 34"/>
                  <a:gd name="T19" fmla="*/ 3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0"/>
                    </a:moveTo>
                    <a:cubicBezTo>
                      <a:pt x="7" y="0"/>
                      <a:pt x="0" y="7"/>
                      <a:pt x="0" y="17"/>
                    </a:cubicBezTo>
                    <a:cubicBezTo>
                      <a:pt x="0" y="26"/>
                      <a:pt x="7" y="34"/>
                      <a:pt x="17" y="34"/>
                    </a:cubicBezTo>
                    <a:cubicBezTo>
                      <a:pt x="26" y="34"/>
                      <a:pt x="34" y="26"/>
                      <a:pt x="34" y="17"/>
                    </a:cubicBezTo>
                    <a:cubicBezTo>
                      <a:pt x="34" y="7"/>
                      <a:pt x="26" y="0"/>
                      <a:pt x="17" y="0"/>
                    </a:cubicBezTo>
                    <a:close/>
                    <a:moveTo>
                      <a:pt x="17" y="31"/>
                    </a:moveTo>
                    <a:cubicBezTo>
                      <a:pt x="9" y="31"/>
                      <a:pt x="2" y="25"/>
                      <a:pt x="2" y="17"/>
                    </a:cubicBezTo>
                    <a:cubicBezTo>
                      <a:pt x="2" y="9"/>
                      <a:pt x="9" y="2"/>
                      <a:pt x="17" y="2"/>
                    </a:cubicBezTo>
                    <a:cubicBezTo>
                      <a:pt x="25" y="2"/>
                      <a:pt x="31" y="9"/>
                      <a:pt x="31" y="17"/>
                    </a:cubicBezTo>
                    <a:cubicBezTo>
                      <a:pt x="31" y="25"/>
                      <a:pt x="25" y="31"/>
                      <a:pt x="17" y="31"/>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33" name="Freeform 27"/>
              <p:cNvSpPr>
                <a:spLocks noEditPoints="1"/>
              </p:cNvSpPr>
              <p:nvPr/>
            </p:nvSpPr>
            <p:spPr bwMode="auto">
              <a:xfrm>
                <a:off x="10094913" y="3013940"/>
                <a:ext cx="293687" cy="282575"/>
              </a:xfrm>
              <a:custGeom>
                <a:avLst/>
                <a:gdLst>
                  <a:gd name="T0" fmla="*/ 13 w 26"/>
                  <a:gd name="T1" fmla="*/ 0 h 25"/>
                  <a:gd name="T2" fmla="*/ 0 w 26"/>
                  <a:gd name="T3" fmla="*/ 13 h 25"/>
                  <a:gd name="T4" fmla="*/ 13 w 26"/>
                  <a:gd name="T5" fmla="*/ 25 h 25"/>
                  <a:gd name="T6" fmla="*/ 26 w 26"/>
                  <a:gd name="T7" fmla="*/ 13 h 25"/>
                  <a:gd name="T8" fmla="*/ 13 w 26"/>
                  <a:gd name="T9" fmla="*/ 0 h 25"/>
                  <a:gd name="T10" fmla="*/ 21 w 26"/>
                  <a:gd name="T11" fmla="*/ 14 h 25"/>
                  <a:gd name="T12" fmla="*/ 12 w 26"/>
                  <a:gd name="T13" fmla="*/ 14 h 25"/>
                  <a:gd name="T14" fmla="*/ 12 w 26"/>
                  <a:gd name="T15" fmla="*/ 3 h 25"/>
                  <a:gd name="T16" fmla="*/ 14 w 26"/>
                  <a:gd name="T17" fmla="*/ 3 h 25"/>
                  <a:gd name="T18" fmla="*/ 14 w 26"/>
                  <a:gd name="T19" fmla="*/ 12 h 25"/>
                  <a:gd name="T20" fmla="*/ 21 w 26"/>
                  <a:gd name="T21" fmla="*/ 12 h 25"/>
                  <a:gd name="T22" fmla="*/ 21 w 26"/>
                  <a:gd name="T23"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25">
                    <a:moveTo>
                      <a:pt x="13" y="0"/>
                    </a:moveTo>
                    <a:cubicBezTo>
                      <a:pt x="6" y="0"/>
                      <a:pt x="0" y="6"/>
                      <a:pt x="0" y="13"/>
                    </a:cubicBezTo>
                    <a:cubicBezTo>
                      <a:pt x="0" y="20"/>
                      <a:pt x="6" y="25"/>
                      <a:pt x="13" y="25"/>
                    </a:cubicBezTo>
                    <a:cubicBezTo>
                      <a:pt x="20" y="25"/>
                      <a:pt x="26" y="20"/>
                      <a:pt x="26" y="13"/>
                    </a:cubicBezTo>
                    <a:cubicBezTo>
                      <a:pt x="26" y="6"/>
                      <a:pt x="20" y="0"/>
                      <a:pt x="13" y="0"/>
                    </a:cubicBezTo>
                    <a:close/>
                    <a:moveTo>
                      <a:pt x="21" y="14"/>
                    </a:moveTo>
                    <a:cubicBezTo>
                      <a:pt x="12" y="14"/>
                      <a:pt x="12" y="14"/>
                      <a:pt x="12" y="14"/>
                    </a:cubicBezTo>
                    <a:cubicBezTo>
                      <a:pt x="12" y="3"/>
                      <a:pt x="12" y="3"/>
                      <a:pt x="12" y="3"/>
                    </a:cubicBezTo>
                    <a:cubicBezTo>
                      <a:pt x="14" y="3"/>
                      <a:pt x="14" y="3"/>
                      <a:pt x="14" y="3"/>
                    </a:cubicBezTo>
                    <a:cubicBezTo>
                      <a:pt x="14" y="12"/>
                      <a:pt x="14" y="12"/>
                      <a:pt x="14" y="12"/>
                    </a:cubicBezTo>
                    <a:cubicBezTo>
                      <a:pt x="21" y="12"/>
                      <a:pt x="21" y="12"/>
                      <a:pt x="21" y="12"/>
                    </a:cubicBezTo>
                    <a:lnTo>
                      <a:pt x="21" y="14"/>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grpSp>
      </p:grpSp>
      <p:grpSp>
        <p:nvGrpSpPr>
          <p:cNvPr id="2" name="组合 1"/>
          <p:cNvGrpSpPr/>
          <p:nvPr/>
        </p:nvGrpSpPr>
        <p:grpSpPr>
          <a:xfrm>
            <a:off x="816102" y="4734600"/>
            <a:ext cx="2860336" cy="1238385"/>
            <a:chOff x="611560" y="3334925"/>
            <a:chExt cx="2145531" cy="928789"/>
          </a:xfrm>
        </p:grpSpPr>
        <p:sp>
          <p:nvSpPr>
            <p:cNvPr id="38" name="文本框 50"/>
            <p:cNvSpPr txBox="1"/>
            <p:nvPr/>
          </p:nvSpPr>
          <p:spPr>
            <a:xfrm>
              <a:off x="645275" y="3334925"/>
              <a:ext cx="462206" cy="375103"/>
            </a:xfrm>
            <a:prstGeom prst="rect">
              <a:avLst/>
            </a:prstGeom>
            <a:noFill/>
          </p:spPr>
          <p:txBody>
            <a:bodyPr wrap="none" lIns="68580" tIns="34290" rIns="68580" bIns="34290" rtlCol="0">
              <a:spAutoFit/>
            </a:bodyPr>
            <a:lstStyle/>
            <a:p>
              <a:pPr algn="ctr"/>
              <a:r>
                <a:rPr lang="en-US" altLang="zh-CN" sz="2800" b="1" dirty="0">
                  <a:solidFill>
                    <a:srgbClr val="605E5E"/>
                  </a:solidFill>
                  <a:latin typeface="+mj-lt"/>
                  <a:ea typeface="微软雅黑" panose="020B0503020204020204" pitchFamily="34" charset="-122"/>
                  <a:cs typeface="Aharoni" panose="02010803020104030203" pitchFamily="2" charset="-79"/>
                </a:rPr>
                <a:t>01</a:t>
              </a:r>
              <a:endParaRPr lang="zh-CN" altLang="en-US" sz="2800" b="1" dirty="0">
                <a:solidFill>
                  <a:srgbClr val="605E5E"/>
                </a:solidFill>
                <a:latin typeface="+mj-lt"/>
                <a:ea typeface="微软雅黑" panose="020B0503020204020204" pitchFamily="34" charset="-122"/>
                <a:cs typeface="Aharoni" panose="02010803020104030203" pitchFamily="2" charset="-79"/>
              </a:endParaRPr>
            </a:p>
          </p:txBody>
        </p:sp>
        <p:sp>
          <p:nvSpPr>
            <p:cNvPr id="39" name="文本框 51"/>
            <p:cNvSpPr txBox="1"/>
            <p:nvPr/>
          </p:nvSpPr>
          <p:spPr>
            <a:xfrm>
              <a:off x="611560" y="3764923"/>
              <a:ext cx="2145531" cy="498791"/>
            </a:xfrm>
            <a:prstGeom prst="rect">
              <a:avLst/>
            </a:prstGeom>
            <a:noFill/>
          </p:spPr>
          <p:txBody>
            <a:bodyPr wrap="square" lIns="68580" tIns="34290" rIns="68580" bIns="34290" rtlCol="0">
              <a:spAutoFit/>
            </a:bodyPr>
            <a:lstStyle/>
            <a:p>
              <a:pPr algn="just">
                <a:lnSpc>
                  <a:spcPct val="121000"/>
                </a:lnSpc>
                <a:spcAft>
                  <a:spcPts val="800"/>
                </a:spcAft>
              </a:pPr>
              <a:r>
                <a:rPr lang="zh-CN" altLang="en-US" sz="1600" dirty="0">
                  <a:latin typeface="微软雅黑" panose="020B0503020204020204" pitchFamily="34" charset="-122"/>
                  <a:ea typeface="微软雅黑" panose="020B0503020204020204" pitchFamily="34" charset="-122"/>
                </a:rPr>
                <a:t>这里输入您的文这里输入您的文字</a:t>
              </a:r>
              <a:endParaRPr lang="en-US" altLang="zh-CN" sz="1600" dirty="0">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5424013" y="1075394"/>
            <a:ext cx="2860336" cy="1229275"/>
            <a:chOff x="4067944" y="590521"/>
            <a:chExt cx="2145531" cy="921956"/>
          </a:xfrm>
        </p:grpSpPr>
        <p:sp>
          <p:nvSpPr>
            <p:cNvPr id="34" name="文本框 46"/>
            <p:cNvSpPr txBox="1"/>
            <p:nvPr/>
          </p:nvSpPr>
          <p:spPr>
            <a:xfrm>
              <a:off x="4086171" y="590521"/>
              <a:ext cx="462206" cy="375103"/>
            </a:xfrm>
            <a:prstGeom prst="rect">
              <a:avLst/>
            </a:prstGeom>
            <a:noFill/>
          </p:spPr>
          <p:txBody>
            <a:bodyPr wrap="none" lIns="68580" tIns="34290" rIns="68580" bIns="34290" rtlCol="0">
              <a:spAutoFit/>
            </a:bodyPr>
            <a:lstStyle/>
            <a:p>
              <a:pPr algn="ctr"/>
              <a:r>
                <a:rPr lang="en-US" altLang="zh-CN" sz="2800" b="1" dirty="0">
                  <a:solidFill>
                    <a:srgbClr val="605E5E"/>
                  </a:solidFill>
                  <a:latin typeface="+mj-lt"/>
                  <a:ea typeface="微软雅黑" panose="020B0503020204020204" pitchFamily="34" charset="-122"/>
                  <a:cs typeface="Aharoni" panose="02010803020104030203" pitchFamily="2" charset="-79"/>
                </a:rPr>
                <a:t>02</a:t>
              </a:r>
              <a:endParaRPr lang="zh-CN" altLang="en-US" sz="2800" b="1" dirty="0">
                <a:solidFill>
                  <a:srgbClr val="605E5E"/>
                </a:solidFill>
                <a:latin typeface="+mj-lt"/>
                <a:ea typeface="微软雅黑" panose="020B0503020204020204" pitchFamily="34" charset="-122"/>
                <a:cs typeface="Aharoni" panose="02010803020104030203" pitchFamily="2" charset="-79"/>
              </a:endParaRPr>
            </a:p>
          </p:txBody>
        </p:sp>
        <p:sp>
          <p:nvSpPr>
            <p:cNvPr id="51" name="文本框 51"/>
            <p:cNvSpPr txBox="1"/>
            <p:nvPr/>
          </p:nvSpPr>
          <p:spPr>
            <a:xfrm>
              <a:off x="4067944" y="1013687"/>
              <a:ext cx="2145531" cy="498790"/>
            </a:xfrm>
            <a:prstGeom prst="rect">
              <a:avLst/>
            </a:prstGeom>
            <a:noFill/>
          </p:spPr>
          <p:txBody>
            <a:bodyPr wrap="square" lIns="68580" tIns="34290" rIns="68580" bIns="34290" rtlCol="0">
              <a:spAutoFit/>
            </a:bodyPr>
            <a:lstStyle/>
            <a:p>
              <a:pPr algn="just">
                <a:lnSpc>
                  <a:spcPct val="121000"/>
                </a:lnSpc>
                <a:spcAft>
                  <a:spcPts val="800"/>
                </a:spcAft>
              </a:pPr>
              <a:r>
                <a:rPr lang="zh-CN" altLang="en-US" sz="1600">
                  <a:latin typeface="微软雅黑" panose="020B0503020204020204" pitchFamily="34" charset="-122"/>
                  <a:ea typeface="微软雅黑" panose="020B0503020204020204" pitchFamily="34" charset="-122"/>
                </a:rPr>
                <a:t>这里输入您的文这里输入您的文字</a:t>
              </a:r>
              <a:endParaRPr lang="en-US" altLang="zh-CN" sz="1600">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8690497" y="2561024"/>
            <a:ext cx="2860336" cy="1268617"/>
            <a:chOff x="6518125" y="1704743"/>
            <a:chExt cx="2145531" cy="951463"/>
          </a:xfrm>
        </p:grpSpPr>
        <p:sp>
          <p:nvSpPr>
            <p:cNvPr id="36" name="文本框 48"/>
            <p:cNvSpPr txBox="1"/>
            <p:nvPr/>
          </p:nvSpPr>
          <p:spPr>
            <a:xfrm>
              <a:off x="6555846" y="1704743"/>
              <a:ext cx="462206" cy="375103"/>
            </a:xfrm>
            <a:prstGeom prst="rect">
              <a:avLst/>
            </a:prstGeom>
            <a:noFill/>
          </p:spPr>
          <p:txBody>
            <a:bodyPr wrap="none" lIns="68580" tIns="34290" rIns="68580" bIns="34290" rtlCol="0">
              <a:spAutoFit/>
            </a:bodyPr>
            <a:lstStyle/>
            <a:p>
              <a:pPr algn="ctr"/>
              <a:r>
                <a:rPr lang="en-US" altLang="zh-CN" sz="2800" b="1" dirty="0">
                  <a:solidFill>
                    <a:srgbClr val="605E5E"/>
                  </a:solidFill>
                  <a:latin typeface="+mj-lt"/>
                  <a:ea typeface="微软雅黑" panose="020B0503020204020204" pitchFamily="34" charset="-122"/>
                  <a:cs typeface="Aharoni" panose="02010803020104030203" pitchFamily="2" charset="-79"/>
                </a:rPr>
                <a:t>04</a:t>
              </a:r>
              <a:endParaRPr lang="zh-CN" altLang="en-US" sz="2800" b="1" dirty="0">
                <a:solidFill>
                  <a:srgbClr val="605E5E"/>
                </a:solidFill>
                <a:latin typeface="+mj-lt"/>
                <a:ea typeface="微软雅黑" panose="020B0503020204020204" pitchFamily="34" charset="-122"/>
                <a:cs typeface="Aharoni" panose="02010803020104030203" pitchFamily="2" charset="-79"/>
              </a:endParaRPr>
            </a:p>
          </p:txBody>
        </p:sp>
        <p:sp>
          <p:nvSpPr>
            <p:cNvPr id="52" name="文本框 51"/>
            <p:cNvSpPr txBox="1"/>
            <p:nvPr/>
          </p:nvSpPr>
          <p:spPr>
            <a:xfrm>
              <a:off x="6518125" y="2157415"/>
              <a:ext cx="2145531" cy="498791"/>
            </a:xfrm>
            <a:prstGeom prst="rect">
              <a:avLst/>
            </a:prstGeom>
            <a:noFill/>
          </p:spPr>
          <p:txBody>
            <a:bodyPr wrap="square" lIns="68580" tIns="34290" rIns="68580" bIns="34290" rtlCol="0">
              <a:spAutoFit/>
            </a:bodyPr>
            <a:lstStyle/>
            <a:p>
              <a:pPr algn="just">
                <a:lnSpc>
                  <a:spcPct val="121000"/>
                </a:lnSpc>
                <a:spcAft>
                  <a:spcPts val="800"/>
                </a:spcAft>
              </a:pPr>
              <a:r>
                <a:rPr lang="zh-CN" altLang="en-US" sz="1600">
                  <a:latin typeface="微软雅黑" panose="020B0503020204020204" pitchFamily="34" charset="-122"/>
                  <a:ea typeface="微软雅黑" panose="020B0503020204020204" pitchFamily="34" charset="-122"/>
                </a:rPr>
                <a:t>这里输入您的文这里输入您的文字</a:t>
              </a:r>
              <a:endParaRPr lang="en-US" altLang="zh-CN" sz="1600">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6812784" y="5122868"/>
            <a:ext cx="2860336" cy="1252801"/>
            <a:chOff x="5109657" y="3626126"/>
            <a:chExt cx="2145531" cy="939601"/>
          </a:xfrm>
        </p:grpSpPr>
        <p:sp>
          <p:nvSpPr>
            <p:cNvPr id="40" name="文本框 52"/>
            <p:cNvSpPr txBox="1"/>
            <p:nvPr/>
          </p:nvSpPr>
          <p:spPr>
            <a:xfrm>
              <a:off x="5145772" y="3626126"/>
              <a:ext cx="462206" cy="375103"/>
            </a:xfrm>
            <a:prstGeom prst="rect">
              <a:avLst/>
            </a:prstGeom>
            <a:noFill/>
          </p:spPr>
          <p:txBody>
            <a:bodyPr wrap="none" lIns="68580" tIns="34290" rIns="68580" bIns="34290" rtlCol="0">
              <a:spAutoFit/>
            </a:bodyPr>
            <a:lstStyle/>
            <a:p>
              <a:pPr algn="ctr"/>
              <a:r>
                <a:rPr lang="en-US" altLang="zh-CN" sz="2800" b="1" dirty="0">
                  <a:solidFill>
                    <a:srgbClr val="605E5E"/>
                  </a:solidFill>
                  <a:latin typeface="+mj-lt"/>
                  <a:ea typeface="微软雅黑" panose="020B0503020204020204" pitchFamily="34" charset="-122"/>
                  <a:cs typeface="Aharoni" panose="02010803020104030203" pitchFamily="2" charset="-79"/>
                </a:rPr>
                <a:t>03</a:t>
              </a:r>
              <a:endParaRPr lang="zh-CN" altLang="en-US" sz="2800" b="1" dirty="0">
                <a:solidFill>
                  <a:srgbClr val="605E5E"/>
                </a:solidFill>
                <a:latin typeface="+mj-lt"/>
                <a:ea typeface="微软雅黑" panose="020B0503020204020204" pitchFamily="34" charset="-122"/>
                <a:cs typeface="Aharoni" panose="02010803020104030203" pitchFamily="2" charset="-79"/>
              </a:endParaRPr>
            </a:p>
          </p:txBody>
        </p:sp>
        <p:sp>
          <p:nvSpPr>
            <p:cNvPr id="53" name="文本框 51"/>
            <p:cNvSpPr txBox="1"/>
            <p:nvPr/>
          </p:nvSpPr>
          <p:spPr>
            <a:xfrm>
              <a:off x="5109657" y="4066936"/>
              <a:ext cx="2145531" cy="498791"/>
            </a:xfrm>
            <a:prstGeom prst="rect">
              <a:avLst/>
            </a:prstGeom>
            <a:noFill/>
          </p:spPr>
          <p:txBody>
            <a:bodyPr wrap="square" lIns="68580" tIns="34290" rIns="68580" bIns="34290" rtlCol="0">
              <a:spAutoFit/>
            </a:bodyPr>
            <a:lstStyle/>
            <a:p>
              <a:pPr algn="just">
                <a:lnSpc>
                  <a:spcPct val="121000"/>
                </a:lnSpc>
                <a:spcAft>
                  <a:spcPts val="800"/>
                </a:spcAft>
              </a:pPr>
              <a:r>
                <a:rPr lang="zh-CN" altLang="en-US" sz="1600">
                  <a:latin typeface="微软雅黑" panose="020B0503020204020204" pitchFamily="34" charset="-122"/>
                  <a:ea typeface="微软雅黑" panose="020B0503020204020204" pitchFamily="34" charset="-122"/>
                </a:rPr>
                <a:t>这里输入您的文这里输入您的文字</a:t>
              </a:r>
              <a:endParaRPr lang="en-US" altLang="zh-CN" sz="1600">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8376572" y="2873125"/>
            <a:ext cx="366135" cy="682187"/>
            <a:chOff x="6369366" y="1913155"/>
            <a:chExt cx="274637" cy="511640"/>
          </a:xfrm>
        </p:grpSpPr>
        <p:sp>
          <p:nvSpPr>
            <p:cNvPr id="16" name="Freeform 13"/>
            <p:cNvSpPr/>
            <p:nvPr/>
          </p:nvSpPr>
          <p:spPr bwMode="auto">
            <a:xfrm>
              <a:off x="6369366" y="1913155"/>
              <a:ext cx="266500" cy="511640"/>
            </a:xfrm>
            <a:custGeom>
              <a:avLst/>
              <a:gdLst>
                <a:gd name="T0" fmla="*/ 0 w 262"/>
                <a:gd name="T1" fmla="*/ 503 h 503"/>
                <a:gd name="T2" fmla="*/ 0 w 262"/>
                <a:gd name="T3" fmla="*/ 262 h 503"/>
                <a:gd name="T4" fmla="*/ 262 w 262"/>
                <a:gd name="T5" fmla="*/ 0 h 503"/>
              </a:gdLst>
              <a:ahLst/>
              <a:cxnLst>
                <a:cxn ang="0">
                  <a:pos x="T0" y="T1"/>
                </a:cxn>
                <a:cxn ang="0">
                  <a:pos x="T2" y="T3"/>
                </a:cxn>
                <a:cxn ang="0">
                  <a:pos x="T4" y="T5"/>
                </a:cxn>
              </a:cxnLst>
              <a:rect l="0" t="0" r="r" b="b"/>
              <a:pathLst>
                <a:path w="262" h="503">
                  <a:moveTo>
                    <a:pt x="0" y="503"/>
                  </a:moveTo>
                  <a:lnTo>
                    <a:pt x="0" y="262"/>
                  </a:lnTo>
                  <a:lnTo>
                    <a:pt x="262" y="0"/>
                  </a:lnTo>
                </a:path>
              </a:pathLst>
            </a:custGeom>
            <a:noFill/>
            <a:ln w="12700" cap="rnd">
              <a:solidFill>
                <a:srgbClr val="9C968A"/>
              </a:solidFill>
              <a:prstDash val="solid"/>
              <a:rou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p>
          </p:txBody>
        </p:sp>
        <p:sp>
          <p:nvSpPr>
            <p:cNvPr id="18" name="Freeform 15"/>
            <p:cNvSpPr/>
            <p:nvPr/>
          </p:nvSpPr>
          <p:spPr bwMode="auto">
            <a:xfrm>
              <a:off x="6571784" y="1913155"/>
              <a:ext cx="72219" cy="65099"/>
            </a:xfrm>
            <a:custGeom>
              <a:avLst/>
              <a:gdLst>
                <a:gd name="T0" fmla="*/ 0 w 71"/>
                <a:gd name="T1" fmla="*/ 14 h 64"/>
                <a:gd name="T2" fmla="*/ 71 w 71"/>
                <a:gd name="T3" fmla="*/ 0 h 64"/>
                <a:gd name="T4" fmla="*/ 49 w 71"/>
                <a:gd name="T5" fmla="*/ 64 h 64"/>
                <a:gd name="T6" fmla="*/ 0 w 71"/>
                <a:gd name="T7" fmla="*/ 14 h 64"/>
              </a:gdLst>
              <a:ahLst/>
              <a:cxnLst>
                <a:cxn ang="0">
                  <a:pos x="T0" y="T1"/>
                </a:cxn>
                <a:cxn ang="0">
                  <a:pos x="T2" y="T3"/>
                </a:cxn>
                <a:cxn ang="0">
                  <a:pos x="T4" y="T5"/>
                </a:cxn>
                <a:cxn ang="0">
                  <a:pos x="T6" y="T7"/>
                </a:cxn>
              </a:cxnLst>
              <a:rect l="0" t="0" r="r" b="b"/>
              <a:pathLst>
                <a:path w="71" h="64">
                  <a:moveTo>
                    <a:pt x="0" y="14"/>
                  </a:moveTo>
                  <a:lnTo>
                    <a:pt x="71" y="0"/>
                  </a:lnTo>
                  <a:lnTo>
                    <a:pt x="49" y="64"/>
                  </a:lnTo>
                  <a:lnTo>
                    <a:pt x="0" y="14"/>
                  </a:lnTo>
                  <a:close/>
                </a:path>
              </a:pathLst>
            </a:custGeom>
            <a:solidFill>
              <a:srgbClr val="9C968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p>
          </p:txBody>
        </p:sp>
      </p:grpSp>
      <p:grpSp>
        <p:nvGrpSpPr>
          <p:cNvPr id="49" name="组合 48"/>
          <p:cNvGrpSpPr/>
          <p:nvPr/>
        </p:nvGrpSpPr>
        <p:grpSpPr>
          <a:xfrm>
            <a:off x="4784249" y="1388629"/>
            <a:ext cx="586494" cy="903931"/>
            <a:chOff x="3533387" y="799783"/>
            <a:chExt cx="439928" cy="677948"/>
          </a:xfrm>
        </p:grpSpPr>
        <p:sp>
          <p:nvSpPr>
            <p:cNvPr id="15" name="Freeform 12"/>
            <p:cNvSpPr/>
            <p:nvPr/>
          </p:nvSpPr>
          <p:spPr bwMode="auto">
            <a:xfrm>
              <a:off x="3533387" y="835893"/>
              <a:ext cx="403819" cy="641838"/>
            </a:xfrm>
            <a:custGeom>
              <a:avLst/>
              <a:gdLst>
                <a:gd name="T0" fmla="*/ 0 w 397"/>
                <a:gd name="T1" fmla="*/ 631 h 631"/>
                <a:gd name="T2" fmla="*/ 0 w 397"/>
                <a:gd name="T3" fmla="*/ 390 h 631"/>
                <a:gd name="T4" fmla="*/ 397 w 397"/>
                <a:gd name="T5" fmla="*/ 0 h 631"/>
              </a:gdLst>
              <a:ahLst/>
              <a:cxnLst>
                <a:cxn ang="0">
                  <a:pos x="T0" y="T1"/>
                </a:cxn>
                <a:cxn ang="0">
                  <a:pos x="T2" y="T3"/>
                </a:cxn>
                <a:cxn ang="0">
                  <a:pos x="T4" y="T5"/>
                </a:cxn>
              </a:cxnLst>
              <a:rect l="0" t="0" r="r" b="b"/>
              <a:pathLst>
                <a:path w="397" h="631">
                  <a:moveTo>
                    <a:pt x="0" y="631"/>
                  </a:moveTo>
                  <a:lnTo>
                    <a:pt x="0" y="390"/>
                  </a:lnTo>
                  <a:lnTo>
                    <a:pt x="397" y="0"/>
                  </a:lnTo>
                </a:path>
              </a:pathLst>
            </a:custGeom>
            <a:noFill/>
            <a:ln w="12700" cap="rnd">
              <a:solidFill>
                <a:srgbClr val="9C968A"/>
              </a:solidFill>
              <a:prstDash val="solid"/>
              <a:rou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p>
          </p:txBody>
        </p:sp>
        <p:sp>
          <p:nvSpPr>
            <p:cNvPr id="19" name="Freeform 16"/>
            <p:cNvSpPr/>
            <p:nvPr/>
          </p:nvSpPr>
          <p:spPr bwMode="auto">
            <a:xfrm>
              <a:off x="3901096" y="799783"/>
              <a:ext cx="72219" cy="72220"/>
            </a:xfrm>
            <a:custGeom>
              <a:avLst/>
              <a:gdLst>
                <a:gd name="T0" fmla="*/ 0 w 71"/>
                <a:gd name="T1" fmla="*/ 21 h 71"/>
                <a:gd name="T2" fmla="*/ 71 w 71"/>
                <a:gd name="T3" fmla="*/ 0 h 71"/>
                <a:gd name="T4" fmla="*/ 50 w 71"/>
                <a:gd name="T5" fmla="*/ 71 h 71"/>
                <a:gd name="T6" fmla="*/ 0 w 71"/>
                <a:gd name="T7" fmla="*/ 21 h 71"/>
              </a:gdLst>
              <a:ahLst/>
              <a:cxnLst>
                <a:cxn ang="0">
                  <a:pos x="T0" y="T1"/>
                </a:cxn>
                <a:cxn ang="0">
                  <a:pos x="T2" y="T3"/>
                </a:cxn>
                <a:cxn ang="0">
                  <a:pos x="T4" y="T5"/>
                </a:cxn>
                <a:cxn ang="0">
                  <a:pos x="T6" y="T7"/>
                </a:cxn>
              </a:cxnLst>
              <a:rect l="0" t="0" r="r" b="b"/>
              <a:pathLst>
                <a:path w="71" h="71">
                  <a:moveTo>
                    <a:pt x="0" y="21"/>
                  </a:moveTo>
                  <a:lnTo>
                    <a:pt x="71" y="0"/>
                  </a:lnTo>
                  <a:lnTo>
                    <a:pt x="50" y="71"/>
                  </a:lnTo>
                  <a:lnTo>
                    <a:pt x="0" y="21"/>
                  </a:lnTo>
                  <a:close/>
                </a:path>
              </a:pathLst>
            </a:custGeom>
            <a:solidFill>
              <a:srgbClr val="9C968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p>
          </p:txBody>
        </p:sp>
      </p:grpSp>
      <p:grpSp>
        <p:nvGrpSpPr>
          <p:cNvPr id="47" name="组合 46"/>
          <p:cNvGrpSpPr/>
          <p:nvPr/>
        </p:nvGrpSpPr>
        <p:grpSpPr>
          <a:xfrm flipH="1">
            <a:off x="2058096" y="4206420"/>
            <a:ext cx="443650" cy="868565"/>
            <a:chOff x="2315828" y="3517803"/>
            <a:chExt cx="411223" cy="651424"/>
          </a:xfrm>
        </p:grpSpPr>
        <p:sp>
          <p:nvSpPr>
            <p:cNvPr id="14" name="Freeform 11"/>
            <p:cNvSpPr/>
            <p:nvPr/>
          </p:nvSpPr>
          <p:spPr bwMode="auto">
            <a:xfrm>
              <a:off x="2315828" y="3517803"/>
              <a:ext cx="396699" cy="647942"/>
            </a:xfrm>
            <a:custGeom>
              <a:avLst/>
              <a:gdLst>
                <a:gd name="T0" fmla="*/ 0 w 390"/>
                <a:gd name="T1" fmla="*/ 0 h 637"/>
                <a:gd name="T2" fmla="*/ 0 w 390"/>
                <a:gd name="T3" fmla="*/ 241 h 637"/>
                <a:gd name="T4" fmla="*/ 390 w 390"/>
                <a:gd name="T5" fmla="*/ 637 h 637"/>
              </a:gdLst>
              <a:ahLst/>
              <a:cxnLst>
                <a:cxn ang="0">
                  <a:pos x="T0" y="T1"/>
                </a:cxn>
                <a:cxn ang="0">
                  <a:pos x="T2" y="T3"/>
                </a:cxn>
                <a:cxn ang="0">
                  <a:pos x="T4" y="T5"/>
                </a:cxn>
              </a:cxnLst>
              <a:rect l="0" t="0" r="r" b="b"/>
              <a:pathLst>
                <a:path w="390" h="637">
                  <a:moveTo>
                    <a:pt x="0" y="0"/>
                  </a:moveTo>
                  <a:lnTo>
                    <a:pt x="0" y="241"/>
                  </a:lnTo>
                  <a:lnTo>
                    <a:pt x="390" y="637"/>
                  </a:lnTo>
                </a:path>
              </a:pathLst>
            </a:custGeom>
            <a:noFill/>
            <a:ln w="12700" cap="rnd">
              <a:solidFill>
                <a:srgbClr val="9C968A"/>
              </a:solidFill>
              <a:prstDash val="solid"/>
              <a:rou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p>
          </p:txBody>
        </p:sp>
        <p:sp>
          <p:nvSpPr>
            <p:cNvPr id="20" name="Freeform 17"/>
            <p:cNvSpPr/>
            <p:nvPr/>
          </p:nvSpPr>
          <p:spPr bwMode="auto">
            <a:xfrm>
              <a:off x="2654832" y="4098025"/>
              <a:ext cx="72219" cy="71202"/>
            </a:xfrm>
            <a:custGeom>
              <a:avLst/>
              <a:gdLst>
                <a:gd name="T0" fmla="*/ 0 w 71"/>
                <a:gd name="T1" fmla="*/ 49 h 70"/>
                <a:gd name="T2" fmla="*/ 50 w 71"/>
                <a:gd name="T3" fmla="*/ 0 h 70"/>
                <a:gd name="T4" fmla="*/ 71 w 71"/>
                <a:gd name="T5" fmla="*/ 70 h 70"/>
                <a:gd name="T6" fmla="*/ 0 w 71"/>
                <a:gd name="T7" fmla="*/ 49 h 70"/>
              </a:gdLst>
              <a:ahLst/>
              <a:cxnLst>
                <a:cxn ang="0">
                  <a:pos x="T0" y="T1"/>
                </a:cxn>
                <a:cxn ang="0">
                  <a:pos x="T2" y="T3"/>
                </a:cxn>
                <a:cxn ang="0">
                  <a:pos x="T4" y="T5"/>
                </a:cxn>
                <a:cxn ang="0">
                  <a:pos x="T6" y="T7"/>
                </a:cxn>
              </a:cxnLst>
              <a:rect l="0" t="0" r="r" b="b"/>
              <a:pathLst>
                <a:path w="71" h="70">
                  <a:moveTo>
                    <a:pt x="0" y="49"/>
                  </a:moveTo>
                  <a:lnTo>
                    <a:pt x="50" y="0"/>
                  </a:lnTo>
                  <a:lnTo>
                    <a:pt x="71" y="70"/>
                  </a:lnTo>
                  <a:lnTo>
                    <a:pt x="0" y="49"/>
                  </a:lnTo>
                  <a:close/>
                </a:path>
              </a:pathLst>
            </a:custGeom>
            <a:solidFill>
              <a:srgbClr val="9C968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p>
          </p:txBody>
        </p:sp>
      </p:grpSp>
      <p:grpSp>
        <p:nvGrpSpPr>
          <p:cNvPr id="50" name="组合 49"/>
          <p:cNvGrpSpPr/>
          <p:nvPr/>
        </p:nvGrpSpPr>
        <p:grpSpPr>
          <a:xfrm>
            <a:off x="6416845" y="5142936"/>
            <a:ext cx="374271" cy="382463"/>
            <a:chOff x="4384764" y="3954953"/>
            <a:chExt cx="280740" cy="534018"/>
          </a:xfrm>
        </p:grpSpPr>
        <p:sp>
          <p:nvSpPr>
            <p:cNvPr id="17" name="Freeform 14"/>
            <p:cNvSpPr/>
            <p:nvPr/>
          </p:nvSpPr>
          <p:spPr bwMode="auto">
            <a:xfrm>
              <a:off x="4384764" y="3954953"/>
              <a:ext cx="266500" cy="511640"/>
            </a:xfrm>
            <a:custGeom>
              <a:avLst/>
              <a:gdLst>
                <a:gd name="T0" fmla="*/ 0 w 262"/>
                <a:gd name="T1" fmla="*/ 0 h 503"/>
                <a:gd name="T2" fmla="*/ 0 w 262"/>
                <a:gd name="T3" fmla="*/ 241 h 503"/>
                <a:gd name="T4" fmla="*/ 262 w 262"/>
                <a:gd name="T5" fmla="*/ 503 h 503"/>
              </a:gdLst>
              <a:ahLst/>
              <a:cxnLst>
                <a:cxn ang="0">
                  <a:pos x="T0" y="T1"/>
                </a:cxn>
                <a:cxn ang="0">
                  <a:pos x="T2" y="T3"/>
                </a:cxn>
                <a:cxn ang="0">
                  <a:pos x="T4" y="T5"/>
                </a:cxn>
              </a:cxnLst>
              <a:rect l="0" t="0" r="r" b="b"/>
              <a:pathLst>
                <a:path w="262" h="503">
                  <a:moveTo>
                    <a:pt x="0" y="0"/>
                  </a:moveTo>
                  <a:lnTo>
                    <a:pt x="0" y="241"/>
                  </a:lnTo>
                  <a:lnTo>
                    <a:pt x="262" y="503"/>
                  </a:lnTo>
                </a:path>
              </a:pathLst>
            </a:custGeom>
            <a:noFill/>
            <a:ln w="12700" cap="rnd">
              <a:solidFill>
                <a:srgbClr val="9C968A"/>
              </a:solidFill>
              <a:prstDash val="solid"/>
              <a:rou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p>
          </p:txBody>
        </p:sp>
        <p:sp>
          <p:nvSpPr>
            <p:cNvPr id="21" name="Freeform 18"/>
            <p:cNvSpPr/>
            <p:nvPr/>
          </p:nvSpPr>
          <p:spPr bwMode="auto">
            <a:xfrm>
              <a:off x="4593285" y="4416751"/>
              <a:ext cx="72219" cy="72220"/>
            </a:xfrm>
            <a:custGeom>
              <a:avLst/>
              <a:gdLst>
                <a:gd name="T0" fmla="*/ 0 w 71"/>
                <a:gd name="T1" fmla="*/ 49 h 71"/>
                <a:gd name="T2" fmla="*/ 50 w 71"/>
                <a:gd name="T3" fmla="*/ 0 h 71"/>
                <a:gd name="T4" fmla="*/ 71 w 71"/>
                <a:gd name="T5" fmla="*/ 71 h 71"/>
                <a:gd name="T6" fmla="*/ 0 w 71"/>
                <a:gd name="T7" fmla="*/ 49 h 71"/>
              </a:gdLst>
              <a:ahLst/>
              <a:cxnLst>
                <a:cxn ang="0">
                  <a:pos x="T0" y="T1"/>
                </a:cxn>
                <a:cxn ang="0">
                  <a:pos x="T2" y="T3"/>
                </a:cxn>
                <a:cxn ang="0">
                  <a:pos x="T4" y="T5"/>
                </a:cxn>
                <a:cxn ang="0">
                  <a:pos x="T6" y="T7"/>
                </a:cxn>
              </a:cxnLst>
              <a:rect l="0" t="0" r="r" b="b"/>
              <a:pathLst>
                <a:path w="71" h="71">
                  <a:moveTo>
                    <a:pt x="0" y="49"/>
                  </a:moveTo>
                  <a:lnTo>
                    <a:pt x="50" y="0"/>
                  </a:lnTo>
                  <a:lnTo>
                    <a:pt x="71" y="71"/>
                  </a:lnTo>
                  <a:lnTo>
                    <a:pt x="0" y="49"/>
                  </a:lnTo>
                  <a:close/>
                </a:path>
              </a:pathLst>
            </a:custGeom>
            <a:solidFill>
              <a:srgbClr val="9C968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p>
          </p:txBody>
        </p:sp>
      </p:grpSp>
      <p:sp>
        <p:nvSpPr>
          <p:cNvPr id="3" name="标题 2"/>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wipe(up)">
                                      <p:cBhvr>
                                        <p:cTn id="12" dur="250"/>
                                        <p:tgtEl>
                                          <p:spTgt spid="47"/>
                                        </p:tgtEl>
                                      </p:cBhvr>
                                    </p:animEffect>
                                  </p:childTnLst>
                                </p:cTn>
                              </p:par>
                            </p:childTnLst>
                          </p:cTn>
                        </p:par>
                        <p:par>
                          <p:cTn id="13" fill="hold">
                            <p:stCondLst>
                              <p:cond delay="1000"/>
                            </p:stCondLst>
                            <p:childTnLst>
                              <p:par>
                                <p:cTn id="14" presetID="49" presetClass="entr" presetSubtype="0" decel="10000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 calcmode="lin" valueType="num">
                                      <p:cBhvr>
                                        <p:cTn id="18" dur="500" fill="hold"/>
                                        <p:tgtEl>
                                          <p:spTgt spid="2"/>
                                        </p:tgtEl>
                                        <p:attrNameLst>
                                          <p:attrName>style.rotation</p:attrName>
                                        </p:attrNameLst>
                                      </p:cBhvr>
                                      <p:tavLst>
                                        <p:tav tm="0">
                                          <p:val>
                                            <p:fltVal val="360"/>
                                          </p:val>
                                        </p:tav>
                                        <p:tav tm="100000">
                                          <p:val>
                                            <p:fltVal val="0"/>
                                          </p:val>
                                        </p:tav>
                                      </p:tavLst>
                                    </p:anim>
                                    <p:animEffect transition="in" filter="fade">
                                      <p:cBhvr>
                                        <p:cTn id="19" dur="500"/>
                                        <p:tgtEl>
                                          <p:spTgt spid="2"/>
                                        </p:tgtEl>
                                      </p:cBhvr>
                                    </p:animEffect>
                                  </p:childTnLst>
                                </p:cTn>
                              </p:par>
                            </p:childTnLst>
                          </p:cTn>
                        </p:par>
                        <p:par>
                          <p:cTn id="20" fill="hold">
                            <p:stCondLst>
                              <p:cond delay="1500"/>
                            </p:stCondLst>
                            <p:childTnLst>
                              <p:par>
                                <p:cTn id="21" presetID="23" presetClass="entr" presetSubtype="16" fill="hold" nodeType="afterEffect">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cBhvr>
                                        <p:cTn id="23" dur="500" fill="hold"/>
                                        <p:tgtEl>
                                          <p:spTgt spid="44"/>
                                        </p:tgtEl>
                                        <p:attrNameLst>
                                          <p:attrName>ppt_w</p:attrName>
                                        </p:attrNameLst>
                                      </p:cBhvr>
                                      <p:tavLst>
                                        <p:tav tm="0">
                                          <p:val>
                                            <p:fltVal val="0"/>
                                          </p:val>
                                        </p:tav>
                                        <p:tav tm="100000">
                                          <p:val>
                                            <p:strVal val="#ppt_w"/>
                                          </p:val>
                                        </p:tav>
                                      </p:tavLst>
                                    </p:anim>
                                    <p:anim calcmode="lin" valueType="num">
                                      <p:cBhvr>
                                        <p:cTn id="24" dur="500" fill="hold"/>
                                        <p:tgtEl>
                                          <p:spTgt spid="44"/>
                                        </p:tgtEl>
                                        <p:attrNameLst>
                                          <p:attrName>ppt_h</p:attrName>
                                        </p:attrNameLst>
                                      </p:cBhvr>
                                      <p:tavLst>
                                        <p:tav tm="0">
                                          <p:val>
                                            <p:fltVal val="0"/>
                                          </p:val>
                                        </p:tav>
                                        <p:tav tm="100000">
                                          <p:val>
                                            <p:strVal val="#ppt_h"/>
                                          </p:val>
                                        </p:tav>
                                      </p:tavLst>
                                    </p:anim>
                                  </p:childTnLst>
                                </p:cTn>
                              </p:par>
                            </p:childTnLst>
                          </p:cTn>
                        </p:par>
                        <p:par>
                          <p:cTn id="25" fill="hold">
                            <p:stCondLst>
                              <p:cond delay="2000"/>
                            </p:stCondLst>
                            <p:childTnLst>
                              <p:par>
                                <p:cTn id="26" presetID="22" presetClass="entr" presetSubtype="4" fill="hold" nodeType="after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wipe(down)">
                                      <p:cBhvr>
                                        <p:cTn id="28" dur="250"/>
                                        <p:tgtEl>
                                          <p:spTgt spid="49"/>
                                        </p:tgtEl>
                                      </p:cBhvr>
                                    </p:animEffect>
                                  </p:childTnLst>
                                </p:cTn>
                              </p:par>
                            </p:childTnLst>
                          </p:cTn>
                        </p:par>
                        <p:par>
                          <p:cTn id="29" fill="hold">
                            <p:stCondLst>
                              <p:cond delay="2500"/>
                            </p:stCondLst>
                            <p:childTnLst>
                              <p:par>
                                <p:cTn id="30" presetID="49" presetClass="entr" presetSubtype="0" decel="100000" fill="hold" nodeType="after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p:cTn id="32" dur="500" fill="hold"/>
                                        <p:tgtEl>
                                          <p:spTgt spid="35"/>
                                        </p:tgtEl>
                                        <p:attrNameLst>
                                          <p:attrName>ppt_w</p:attrName>
                                        </p:attrNameLst>
                                      </p:cBhvr>
                                      <p:tavLst>
                                        <p:tav tm="0">
                                          <p:val>
                                            <p:fltVal val="0"/>
                                          </p:val>
                                        </p:tav>
                                        <p:tav tm="100000">
                                          <p:val>
                                            <p:strVal val="#ppt_w"/>
                                          </p:val>
                                        </p:tav>
                                      </p:tavLst>
                                    </p:anim>
                                    <p:anim calcmode="lin" valueType="num">
                                      <p:cBhvr>
                                        <p:cTn id="33" dur="500" fill="hold"/>
                                        <p:tgtEl>
                                          <p:spTgt spid="35"/>
                                        </p:tgtEl>
                                        <p:attrNameLst>
                                          <p:attrName>ppt_h</p:attrName>
                                        </p:attrNameLst>
                                      </p:cBhvr>
                                      <p:tavLst>
                                        <p:tav tm="0">
                                          <p:val>
                                            <p:fltVal val="0"/>
                                          </p:val>
                                        </p:tav>
                                        <p:tav tm="100000">
                                          <p:val>
                                            <p:strVal val="#ppt_h"/>
                                          </p:val>
                                        </p:tav>
                                      </p:tavLst>
                                    </p:anim>
                                    <p:anim calcmode="lin" valueType="num">
                                      <p:cBhvr>
                                        <p:cTn id="34" dur="500" fill="hold"/>
                                        <p:tgtEl>
                                          <p:spTgt spid="35"/>
                                        </p:tgtEl>
                                        <p:attrNameLst>
                                          <p:attrName>style.rotation</p:attrName>
                                        </p:attrNameLst>
                                      </p:cBhvr>
                                      <p:tavLst>
                                        <p:tav tm="0">
                                          <p:val>
                                            <p:fltVal val="360"/>
                                          </p:val>
                                        </p:tav>
                                        <p:tav tm="100000">
                                          <p:val>
                                            <p:fltVal val="0"/>
                                          </p:val>
                                        </p:tav>
                                      </p:tavLst>
                                    </p:anim>
                                    <p:animEffect transition="in" filter="fade">
                                      <p:cBhvr>
                                        <p:cTn id="35" dur="500"/>
                                        <p:tgtEl>
                                          <p:spTgt spid="35"/>
                                        </p:tgtEl>
                                      </p:cBhvr>
                                    </p:animEffect>
                                  </p:childTnLst>
                                </p:cTn>
                              </p:par>
                            </p:childTnLst>
                          </p:cTn>
                        </p:par>
                        <p:par>
                          <p:cTn id="36" fill="hold">
                            <p:stCondLst>
                              <p:cond delay="3000"/>
                            </p:stCondLst>
                            <p:childTnLst>
                              <p:par>
                                <p:cTn id="37" presetID="23" presetClass="entr" presetSubtype="16" fill="hold" nodeType="after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p:cTn id="39" dur="500" fill="hold"/>
                                        <p:tgtEl>
                                          <p:spTgt spid="46"/>
                                        </p:tgtEl>
                                        <p:attrNameLst>
                                          <p:attrName>ppt_w</p:attrName>
                                        </p:attrNameLst>
                                      </p:cBhvr>
                                      <p:tavLst>
                                        <p:tav tm="0">
                                          <p:val>
                                            <p:fltVal val="0"/>
                                          </p:val>
                                        </p:tav>
                                        <p:tav tm="100000">
                                          <p:val>
                                            <p:strVal val="#ppt_w"/>
                                          </p:val>
                                        </p:tav>
                                      </p:tavLst>
                                    </p:anim>
                                    <p:anim calcmode="lin" valueType="num">
                                      <p:cBhvr>
                                        <p:cTn id="40" dur="500" fill="hold"/>
                                        <p:tgtEl>
                                          <p:spTgt spid="46"/>
                                        </p:tgtEl>
                                        <p:attrNameLst>
                                          <p:attrName>ppt_h</p:attrName>
                                        </p:attrNameLst>
                                      </p:cBhvr>
                                      <p:tavLst>
                                        <p:tav tm="0">
                                          <p:val>
                                            <p:fltVal val="0"/>
                                          </p:val>
                                        </p:tav>
                                        <p:tav tm="100000">
                                          <p:val>
                                            <p:strVal val="#ppt_h"/>
                                          </p:val>
                                        </p:tav>
                                      </p:tavLst>
                                    </p:anim>
                                  </p:childTnLst>
                                </p:cTn>
                              </p:par>
                            </p:childTnLst>
                          </p:cTn>
                        </p:par>
                        <p:par>
                          <p:cTn id="41" fill="hold">
                            <p:stCondLst>
                              <p:cond delay="3500"/>
                            </p:stCondLst>
                            <p:childTnLst>
                              <p:par>
                                <p:cTn id="42" presetID="22" presetClass="entr" presetSubtype="1" fill="hold" nodeType="afterEffect">
                                  <p:stCondLst>
                                    <p:cond delay="0"/>
                                  </p:stCondLst>
                                  <p:childTnLst>
                                    <p:set>
                                      <p:cBhvr>
                                        <p:cTn id="43" dur="1" fill="hold">
                                          <p:stCondLst>
                                            <p:cond delay="0"/>
                                          </p:stCondLst>
                                        </p:cTn>
                                        <p:tgtEl>
                                          <p:spTgt spid="50"/>
                                        </p:tgtEl>
                                        <p:attrNameLst>
                                          <p:attrName>style.visibility</p:attrName>
                                        </p:attrNameLst>
                                      </p:cBhvr>
                                      <p:to>
                                        <p:strVal val="visible"/>
                                      </p:to>
                                    </p:set>
                                    <p:animEffect transition="in" filter="wipe(up)">
                                      <p:cBhvr>
                                        <p:cTn id="44" dur="250"/>
                                        <p:tgtEl>
                                          <p:spTgt spid="50"/>
                                        </p:tgtEl>
                                      </p:cBhvr>
                                    </p:animEffect>
                                  </p:childTnLst>
                                </p:cTn>
                              </p:par>
                            </p:childTnLst>
                          </p:cTn>
                        </p:par>
                        <p:par>
                          <p:cTn id="45" fill="hold">
                            <p:stCondLst>
                              <p:cond delay="4000"/>
                            </p:stCondLst>
                            <p:childTnLst>
                              <p:par>
                                <p:cTn id="46" presetID="49" presetClass="entr" presetSubtype="0" decel="100000" fill="hold" nodeType="afterEffect">
                                  <p:stCondLst>
                                    <p:cond delay="0"/>
                                  </p:stCondLst>
                                  <p:childTnLst>
                                    <p:set>
                                      <p:cBhvr>
                                        <p:cTn id="47" dur="1" fill="hold">
                                          <p:stCondLst>
                                            <p:cond delay="0"/>
                                          </p:stCondLst>
                                        </p:cTn>
                                        <p:tgtEl>
                                          <p:spTgt spid="41"/>
                                        </p:tgtEl>
                                        <p:attrNameLst>
                                          <p:attrName>style.visibility</p:attrName>
                                        </p:attrNameLst>
                                      </p:cBhvr>
                                      <p:to>
                                        <p:strVal val="visible"/>
                                      </p:to>
                                    </p:set>
                                    <p:anim calcmode="lin" valueType="num">
                                      <p:cBhvr>
                                        <p:cTn id="48" dur="500" fill="hold"/>
                                        <p:tgtEl>
                                          <p:spTgt spid="41"/>
                                        </p:tgtEl>
                                        <p:attrNameLst>
                                          <p:attrName>ppt_w</p:attrName>
                                        </p:attrNameLst>
                                      </p:cBhvr>
                                      <p:tavLst>
                                        <p:tav tm="0">
                                          <p:val>
                                            <p:fltVal val="0"/>
                                          </p:val>
                                        </p:tav>
                                        <p:tav tm="100000">
                                          <p:val>
                                            <p:strVal val="#ppt_w"/>
                                          </p:val>
                                        </p:tav>
                                      </p:tavLst>
                                    </p:anim>
                                    <p:anim calcmode="lin" valueType="num">
                                      <p:cBhvr>
                                        <p:cTn id="49" dur="500" fill="hold"/>
                                        <p:tgtEl>
                                          <p:spTgt spid="41"/>
                                        </p:tgtEl>
                                        <p:attrNameLst>
                                          <p:attrName>ppt_h</p:attrName>
                                        </p:attrNameLst>
                                      </p:cBhvr>
                                      <p:tavLst>
                                        <p:tav tm="0">
                                          <p:val>
                                            <p:fltVal val="0"/>
                                          </p:val>
                                        </p:tav>
                                        <p:tav tm="100000">
                                          <p:val>
                                            <p:strVal val="#ppt_h"/>
                                          </p:val>
                                        </p:tav>
                                      </p:tavLst>
                                    </p:anim>
                                    <p:anim calcmode="lin" valueType="num">
                                      <p:cBhvr>
                                        <p:cTn id="50" dur="500" fill="hold"/>
                                        <p:tgtEl>
                                          <p:spTgt spid="41"/>
                                        </p:tgtEl>
                                        <p:attrNameLst>
                                          <p:attrName>style.rotation</p:attrName>
                                        </p:attrNameLst>
                                      </p:cBhvr>
                                      <p:tavLst>
                                        <p:tav tm="0">
                                          <p:val>
                                            <p:fltVal val="360"/>
                                          </p:val>
                                        </p:tav>
                                        <p:tav tm="100000">
                                          <p:val>
                                            <p:fltVal val="0"/>
                                          </p:val>
                                        </p:tav>
                                      </p:tavLst>
                                    </p:anim>
                                    <p:animEffect transition="in" filter="fade">
                                      <p:cBhvr>
                                        <p:cTn id="51" dur="500"/>
                                        <p:tgtEl>
                                          <p:spTgt spid="41"/>
                                        </p:tgtEl>
                                      </p:cBhvr>
                                    </p:animEffect>
                                  </p:childTnLst>
                                </p:cTn>
                              </p:par>
                            </p:childTnLst>
                          </p:cTn>
                        </p:par>
                        <p:par>
                          <p:cTn id="52" fill="hold">
                            <p:stCondLst>
                              <p:cond delay="4500"/>
                            </p:stCondLst>
                            <p:childTnLst>
                              <p:par>
                                <p:cTn id="53" presetID="23" presetClass="entr" presetSubtype="16" fill="hold" nodeType="afterEffect">
                                  <p:stCondLst>
                                    <p:cond delay="0"/>
                                  </p:stCondLst>
                                  <p:childTnLst>
                                    <p:set>
                                      <p:cBhvr>
                                        <p:cTn id="54" dur="1" fill="hold">
                                          <p:stCondLst>
                                            <p:cond delay="0"/>
                                          </p:stCondLst>
                                        </p:cTn>
                                        <p:tgtEl>
                                          <p:spTgt spid="42"/>
                                        </p:tgtEl>
                                        <p:attrNameLst>
                                          <p:attrName>style.visibility</p:attrName>
                                        </p:attrNameLst>
                                      </p:cBhvr>
                                      <p:to>
                                        <p:strVal val="visible"/>
                                      </p:to>
                                    </p:set>
                                    <p:anim calcmode="lin" valueType="num">
                                      <p:cBhvr>
                                        <p:cTn id="55" dur="500" fill="hold"/>
                                        <p:tgtEl>
                                          <p:spTgt spid="42"/>
                                        </p:tgtEl>
                                        <p:attrNameLst>
                                          <p:attrName>ppt_w</p:attrName>
                                        </p:attrNameLst>
                                      </p:cBhvr>
                                      <p:tavLst>
                                        <p:tav tm="0">
                                          <p:val>
                                            <p:fltVal val="0"/>
                                          </p:val>
                                        </p:tav>
                                        <p:tav tm="100000">
                                          <p:val>
                                            <p:strVal val="#ppt_w"/>
                                          </p:val>
                                        </p:tav>
                                      </p:tavLst>
                                    </p:anim>
                                    <p:anim calcmode="lin" valueType="num">
                                      <p:cBhvr>
                                        <p:cTn id="56" dur="500" fill="hold"/>
                                        <p:tgtEl>
                                          <p:spTgt spid="42"/>
                                        </p:tgtEl>
                                        <p:attrNameLst>
                                          <p:attrName>ppt_h</p:attrName>
                                        </p:attrNameLst>
                                      </p:cBhvr>
                                      <p:tavLst>
                                        <p:tav tm="0">
                                          <p:val>
                                            <p:fltVal val="0"/>
                                          </p:val>
                                        </p:tav>
                                        <p:tav tm="100000">
                                          <p:val>
                                            <p:strVal val="#ppt_h"/>
                                          </p:val>
                                        </p:tav>
                                      </p:tavLst>
                                    </p:anim>
                                  </p:childTnLst>
                                </p:cTn>
                              </p:par>
                            </p:childTnLst>
                          </p:cTn>
                        </p:par>
                        <p:par>
                          <p:cTn id="57" fill="hold">
                            <p:stCondLst>
                              <p:cond delay="5000"/>
                            </p:stCondLst>
                            <p:childTnLst>
                              <p:par>
                                <p:cTn id="58" presetID="22" presetClass="entr" presetSubtype="4" fill="hold" nodeType="afterEffect">
                                  <p:stCondLst>
                                    <p:cond delay="0"/>
                                  </p:stCondLst>
                                  <p:childTnLst>
                                    <p:set>
                                      <p:cBhvr>
                                        <p:cTn id="59" dur="1" fill="hold">
                                          <p:stCondLst>
                                            <p:cond delay="0"/>
                                          </p:stCondLst>
                                        </p:cTn>
                                        <p:tgtEl>
                                          <p:spTgt spid="48"/>
                                        </p:tgtEl>
                                        <p:attrNameLst>
                                          <p:attrName>style.visibility</p:attrName>
                                        </p:attrNameLst>
                                      </p:cBhvr>
                                      <p:to>
                                        <p:strVal val="visible"/>
                                      </p:to>
                                    </p:set>
                                    <p:animEffect transition="in" filter="wipe(down)">
                                      <p:cBhvr>
                                        <p:cTn id="60" dur="250"/>
                                        <p:tgtEl>
                                          <p:spTgt spid="48"/>
                                        </p:tgtEl>
                                      </p:cBhvr>
                                    </p:animEffect>
                                  </p:childTnLst>
                                </p:cTn>
                              </p:par>
                            </p:childTnLst>
                          </p:cTn>
                        </p:par>
                        <p:par>
                          <p:cTn id="61" fill="hold">
                            <p:stCondLst>
                              <p:cond delay="5500"/>
                            </p:stCondLst>
                            <p:childTnLst>
                              <p:par>
                                <p:cTn id="62" presetID="49" presetClass="entr" presetSubtype="0" decel="100000" fill="hold" nodeType="afterEffect">
                                  <p:stCondLst>
                                    <p:cond delay="0"/>
                                  </p:stCondLst>
                                  <p:childTnLst>
                                    <p:set>
                                      <p:cBhvr>
                                        <p:cTn id="63" dur="1" fill="hold">
                                          <p:stCondLst>
                                            <p:cond delay="0"/>
                                          </p:stCondLst>
                                        </p:cTn>
                                        <p:tgtEl>
                                          <p:spTgt spid="37"/>
                                        </p:tgtEl>
                                        <p:attrNameLst>
                                          <p:attrName>style.visibility</p:attrName>
                                        </p:attrNameLst>
                                      </p:cBhvr>
                                      <p:to>
                                        <p:strVal val="visible"/>
                                      </p:to>
                                    </p:set>
                                    <p:anim calcmode="lin" valueType="num">
                                      <p:cBhvr>
                                        <p:cTn id="64" dur="500" fill="hold"/>
                                        <p:tgtEl>
                                          <p:spTgt spid="37"/>
                                        </p:tgtEl>
                                        <p:attrNameLst>
                                          <p:attrName>ppt_w</p:attrName>
                                        </p:attrNameLst>
                                      </p:cBhvr>
                                      <p:tavLst>
                                        <p:tav tm="0">
                                          <p:val>
                                            <p:fltVal val="0"/>
                                          </p:val>
                                        </p:tav>
                                        <p:tav tm="100000">
                                          <p:val>
                                            <p:strVal val="#ppt_w"/>
                                          </p:val>
                                        </p:tav>
                                      </p:tavLst>
                                    </p:anim>
                                    <p:anim calcmode="lin" valueType="num">
                                      <p:cBhvr>
                                        <p:cTn id="65" dur="500" fill="hold"/>
                                        <p:tgtEl>
                                          <p:spTgt spid="37"/>
                                        </p:tgtEl>
                                        <p:attrNameLst>
                                          <p:attrName>ppt_h</p:attrName>
                                        </p:attrNameLst>
                                      </p:cBhvr>
                                      <p:tavLst>
                                        <p:tav tm="0">
                                          <p:val>
                                            <p:fltVal val="0"/>
                                          </p:val>
                                        </p:tav>
                                        <p:tav tm="100000">
                                          <p:val>
                                            <p:strVal val="#ppt_h"/>
                                          </p:val>
                                        </p:tav>
                                      </p:tavLst>
                                    </p:anim>
                                    <p:anim calcmode="lin" valueType="num">
                                      <p:cBhvr>
                                        <p:cTn id="66" dur="500" fill="hold"/>
                                        <p:tgtEl>
                                          <p:spTgt spid="37"/>
                                        </p:tgtEl>
                                        <p:attrNameLst>
                                          <p:attrName>style.rotation</p:attrName>
                                        </p:attrNameLst>
                                      </p:cBhvr>
                                      <p:tavLst>
                                        <p:tav tm="0">
                                          <p:val>
                                            <p:fltVal val="360"/>
                                          </p:val>
                                        </p:tav>
                                        <p:tav tm="100000">
                                          <p:val>
                                            <p:fltVal val="0"/>
                                          </p:val>
                                        </p:tav>
                                      </p:tavLst>
                                    </p:anim>
                                    <p:animEffect transition="in" filter="fade">
                                      <p:cBhvr>
                                        <p:cTn id="6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平行四边形 2"/>
          <p:cNvSpPr/>
          <p:nvPr/>
        </p:nvSpPr>
        <p:spPr bwMode="auto">
          <a:xfrm flipH="1">
            <a:off x="2527356" y="4039819"/>
            <a:ext cx="3425046" cy="2241184"/>
          </a:xfrm>
          <a:prstGeom prst="parallelogram">
            <a:avLst>
              <a:gd name="adj" fmla="val 87273"/>
            </a:avLst>
          </a:prstGeom>
          <a:solidFill>
            <a:schemeClr val="tx1">
              <a:lumMod val="75000"/>
              <a:lumOff val="25000"/>
            </a:schemeClr>
          </a:solidFill>
          <a:ln>
            <a:noFill/>
          </a:ln>
        </p:spPr>
        <p:txBody>
          <a:bodyPr vert="horz" wrap="square" lIns="121908" tIns="60954" rIns="121908" bIns="60954" numCol="1" anchor="t" anchorCtr="0" compatLnSpc="1"/>
          <a:lstStyle/>
          <a:p>
            <a:endParaRPr lang="zh-CN" altLang="en-US" sz="3200">
              <a:latin typeface="微软雅黑" panose="020B0503020204020204" pitchFamily="34" charset="-122"/>
              <a:ea typeface="微软雅黑" panose="020B0503020204020204" pitchFamily="34" charset="-122"/>
            </a:endParaRPr>
          </a:p>
        </p:txBody>
      </p:sp>
      <p:sp>
        <p:nvSpPr>
          <p:cNvPr id="4" name="平行四边形 3"/>
          <p:cNvSpPr/>
          <p:nvPr/>
        </p:nvSpPr>
        <p:spPr bwMode="auto">
          <a:xfrm flipH="1">
            <a:off x="4864846" y="4068139"/>
            <a:ext cx="3425046" cy="2241183"/>
          </a:xfrm>
          <a:prstGeom prst="parallelogram">
            <a:avLst>
              <a:gd name="adj" fmla="val 87273"/>
            </a:avLst>
          </a:prstGeom>
          <a:solidFill>
            <a:schemeClr val="tx1">
              <a:lumMod val="75000"/>
              <a:lumOff val="25000"/>
            </a:schemeClr>
          </a:solidFill>
          <a:ln>
            <a:noFill/>
          </a:ln>
        </p:spPr>
        <p:txBody>
          <a:bodyPr vert="horz" wrap="square" lIns="121908" tIns="60954" rIns="121908" bIns="60954" numCol="1" anchor="t" anchorCtr="0" compatLnSpc="1"/>
          <a:lstStyle/>
          <a:p>
            <a:endParaRPr lang="zh-CN" altLang="en-US" sz="3200">
              <a:latin typeface="微软雅黑" panose="020B0503020204020204" pitchFamily="34" charset="-122"/>
              <a:ea typeface="微软雅黑" panose="020B0503020204020204" pitchFamily="34" charset="-122"/>
            </a:endParaRPr>
          </a:p>
        </p:txBody>
      </p:sp>
      <p:sp>
        <p:nvSpPr>
          <p:cNvPr id="5" name="平行四边形 4"/>
          <p:cNvSpPr/>
          <p:nvPr/>
        </p:nvSpPr>
        <p:spPr bwMode="auto">
          <a:xfrm flipH="1">
            <a:off x="7193453" y="4068139"/>
            <a:ext cx="3425046" cy="2241183"/>
          </a:xfrm>
          <a:prstGeom prst="parallelogram">
            <a:avLst>
              <a:gd name="adj" fmla="val 87273"/>
            </a:avLst>
          </a:prstGeom>
          <a:solidFill>
            <a:schemeClr val="tx1">
              <a:lumMod val="75000"/>
              <a:lumOff val="25000"/>
            </a:schemeClr>
          </a:solidFill>
          <a:ln>
            <a:noFill/>
          </a:ln>
        </p:spPr>
        <p:txBody>
          <a:bodyPr vert="horz" wrap="square" lIns="121908" tIns="60954" rIns="121908" bIns="60954" numCol="1" anchor="t" anchorCtr="0" compatLnSpc="1"/>
          <a:lstStyle/>
          <a:p>
            <a:endParaRPr lang="zh-CN" altLang="en-US" sz="3200">
              <a:latin typeface="微软雅黑" panose="020B0503020204020204" pitchFamily="34" charset="-122"/>
              <a:ea typeface="微软雅黑" panose="020B0503020204020204" pitchFamily="34" charset="-122"/>
            </a:endParaRPr>
          </a:p>
        </p:txBody>
      </p:sp>
      <p:grpSp>
        <p:nvGrpSpPr>
          <p:cNvPr id="6" name="组合 5"/>
          <p:cNvGrpSpPr/>
          <p:nvPr/>
        </p:nvGrpSpPr>
        <p:grpSpPr>
          <a:xfrm>
            <a:off x="9144965" y="1722504"/>
            <a:ext cx="2412483" cy="4586816"/>
            <a:chOff x="6669654" y="1077601"/>
            <a:chExt cx="1809598" cy="3440112"/>
          </a:xfrm>
        </p:grpSpPr>
        <p:sp>
          <p:nvSpPr>
            <p:cNvPr id="7" name="矩形 17"/>
            <p:cNvSpPr/>
            <p:nvPr/>
          </p:nvSpPr>
          <p:spPr bwMode="auto">
            <a:xfrm>
              <a:off x="6669654" y="1077601"/>
              <a:ext cx="1809598" cy="3440112"/>
            </a:xfrm>
            <a:custGeom>
              <a:avLst/>
              <a:gdLst/>
              <a:ahLst/>
              <a:cxnLst/>
              <a:rect l="l" t="t" r="r" b="b"/>
              <a:pathLst>
                <a:path w="1809407" h="3440675">
                  <a:moveTo>
                    <a:pt x="1139906" y="0"/>
                  </a:moveTo>
                  <a:lnTo>
                    <a:pt x="1809407" y="792244"/>
                  </a:lnTo>
                  <a:lnTo>
                    <a:pt x="1563950" y="750317"/>
                  </a:lnTo>
                  <a:lnTo>
                    <a:pt x="1104411" y="3440675"/>
                  </a:lnTo>
                  <a:lnTo>
                    <a:pt x="0" y="3440675"/>
                  </a:lnTo>
                  <a:lnTo>
                    <a:pt x="490848" y="567021"/>
                  </a:lnTo>
                  <a:lnTo>
                    <a:pt x="245391" y="525095"/>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8" name="TextBox 32"/>
            <p:cNvSpPr txBox="1">
              <a:spLocks noChangeArrowheads="1"/>
            </p:cNvSpPr>
            <p:nvPr/>
          </p:nvSpPr>
          <p:spPr bwMode="auto">
            <a:xfrm rot="610177">
              <a:off x="7320043" y="2109690"/>
              <a:ext cx="415553" cy="1915909"/>
            </a:xfrm>
            <a:prstGeom prst="rect">
              <a:avLst/>
            </a:prstGeom>
            <a:noFill/>
            <a:ln w="9525">
              <a:noFill/>
              <a:miter lim="800000"/>
            </a:ln>
          </p:spPr>
          <p:txBody>
            <a:bodyPr vert="eaVert" wrap="none">
              <a:spAutoFit/>
            </a:bodyPr>
            <a:lstStyle/>
            <a:p>
              <a:pPr defTabSz="1218565">
                <a:defRPr/>
              </a:pPr>
              <a:r>
                <a:rPr lang="zh-CN" altLang="en-US" sz="2400" b="1" kern="0" dirty="0">
                  <a:solidFill>
                    <a:sysClr val="window" lastClr="FFFFFF"/>
                  </a:solidFill>
                  <a:latin typeface="微软雅黑" panose="020B0503020204020204" pitchFamily="34" charset="-122"/>
                  <a:ea typeface="微软雅黑" panose="020B0503020204020204" pitchFamily="34" charset="-122"/>
                </a:rPr>
                <a:t>单击此处输入文本</a:t>
              </a:r>
            </a:p>
          </p:txBody>
        </p:sp>
      </p:grpSp>
      <p:grpSp>
        <p:nvGrpSpPr>
          <p:cNvPr id="9" name="组合 8"/>
          <p:cNvGrpSpPr/>
          <p:nvPr/>
        </p:nvGrpSpPr>
        <p:grpSpPr>
          <a:xfrm>
            <a:off x="2160077" y="4039820"/>
            <a:ext cx="1846977" cy="2241183"/>
            <a:chOff x="1399826" y="2815587"/>
            <a:chExt cx="1385413" cy="1680887"/>
          </a:xfrm>
        </p:grpSpPr>
        <p:sp>
          <p:nvSpPr>
            <p:cNvPr id="10" name="平行四边形 9"/>
            <p:cNvSpPr/>
            <p:nvPr/>
          </p:nvSpPr>
          <p:spPr bwMode="auto">
            <a:xfrm>
              <a:off x="1399826" y="2815587"/>
              <a:ext cx="1385413" cy="1680887"/>
            </a:xfrm>
            <a:prstGeom prst="parallelogram">
              <a:avLst>
                <a:gd name="adj" fmla="val 20417"/>
              </a:avLst>
            </a:prstGeom>
            <a:solidFill>
              <a:schemeClr val="tx2"/>
            </a:solidFill>
            <a:ln>
              <a:noFill/>
            </a:ln>
          </p:spPr>
          <p:txBody>
            <a:bodyPr vert="horz" wrap="square" lIns="91440" tIns="45720" rIns="91440" bIns="45720" numCol="1" anchor="t" anchorCtr="0" compatLnSpc="1"/>
            <a:lstStyle/>
            <a:p>
              <a:endParaRPr lang="zh-CN" altLang="en-US"/>
            </a:p>
          </p:txBody>
        </p:sp>
        <p:sp>
          <p:nvSpPr>
            <p:cNvPr id="11" name="TextBox 32"/>
            <p:cNvSpPr txBox="1">
              <a:spLocks noChangeArrowheads="1"/>
            </p:cNvSpPr>
            <p:nvPr/>
          </p:nvSpPr>
          <p:spPr bwMode="auto">
            <a:xfrm rot="610177">
              <a:off x="1918364" y="2929969"/>
              <a:ext cx="415553" cy="1454244"/>
            </a:xfrm>
            <a:prstGeom prst="rect">
              <a:avLst/>
            </a:prstGeom>
            <a:noFill/>
            <a:ln w="9525">
              <a:noFill/>
              <a:miter lim="800000"/>
            </a:ln>
          </p:spPr>
          <p:txBody>
            <a:bodyPr vert="eaVert" wrap="none">
              <a:spAutoFit/>
            </a:bodyPr>
            <a:lstStyle/>
            <a:p>
              <a:pPr defTabSz="1218565">
                <a:defRPr/>
              </a:pPr>
              <a:r>
                <a:rPr lang="zh-CN" altLang="en-US" sz="2400" b="1" kern="0">
                  <a:solidFill>
                    <a:sysClr val="window" lastClr="FFFFFF"/>
                  </a:solidFill>
                  <a:latin typeface="微软雅黑" panose="020B0503020204020204" pitchFamily="34" charset="-122"/>
                  <a:ea typeface="微软雅黑" panose="020B0503020204020204" pitchFamily="34" charset="-122"/>
                </a:rPr>
                <a:t>单击输</a:t>
              </a:r>
              <a:r>
                <a:rPr lang="zh-CN" altLang="en-US" sz="2400" b="1" kern="0" dirty="0">
                  <a:solidFill>
                    <a:sysClr val="window" lastClr="FFFFFF"/>
                  </a:solidFill>
                  <a:latin typeface="微软雅黑" panose="020B0503020204020204" pitchFamily="34" charset="-122"/>
                  <a:ea typeface="微软雅黑" panose="020B0503020204020204" pitchFamily="34" charset="-122"/>
                </a:rPr>
                <a:t>入文本</a:t>
              </a:r>
            </a:p>
          </p:txBody>
        </p:sp>
      </p:grpSp>
      <p:grpSp>
        <p:nvGrpSpPr>
          <p:cNvPr id="12" name="组合 11"/>
          <p:cNvGrpSpPr/>
          <p:nvPr/>
        </p:nvGrpSpPr>
        <p:grpSpPr>
          <a:xfrm>
            <a:off x="4488157" y="4068139"/>
            <a:ext cx="1846977" cy="2241183"/>
            <a:chOff x="3176593" y="2836826"/>
            <a:chExt cx="1385413" cy="1680887"/>
          </a:xfrm>
        </p:grpSpPr>
        <p:sp>
          <p:nvSpPr>
            <p:cNvPr id="13" name="平行四边形 12"/>
            <p:cNvSpPr/>
            <p:nvPr/>
          </p:nvSpPr>
          <p:spPr bwMode="auto">
            <a:xfrm>
              <a:off x="3176593" y="2836826"/>
              <a:ext cx="1385413" cy="1680887"/>
            </a:xfrm>
            <a:prstGeom prst="parallelogram">
              <a:avLst>
                <a:gd name="adj" fmla="val 20417"/>
              </a:avLst>
            </a:prstGeom>
            <a:solidFill>
              <a:schemeClr val="accent1"/>
            </a:solidFill>
            <a:ln>
              <a:noFill/>
            </a:ln>
            <a:effectLst/>
          </p:spPr>
          <p:txBody>
            <a:bodyPr vert="horz" wrap="square" lIns="91440" tIns="45720" rIns="91440" bIns="45720" numCol="1" anchor="t" anchorCtr="0" compatLnSpc="1"/>
            <a:lstStyle/>
            <a:p>
              <a:endParaRPr lang="zh-CN" altLang="en-US" sz="3200">
                <a:latin typeface="微软雅黑" panose="020B0503020204020204" pitchFamily="34" charset="-122"/>
                <a:ea typeface="微软雅黑" panose="020B0503020204020204" pitchFamily="34" charset="-122"/>
              </a:endParaRPr>
            </a:p>
          </p:txBody>
        </p:sp>
        <p:sp>
          <p:nvSpPr>
            <p:cNvPr id="14" name="TextBox 32"/>
            <p:cNvSpPr txBox="1">
              <a:spLocks noChangeArrowheads="1"/>
            </p:cNvSpPr>
            <p:nvPr/>
          </p:nvSpPr>
          <p:spPr bwMode="auto">
            <a:xfrm rot="610177">
              <a:off x="3690497" y="2929970"/>
              <a:ext cx="415553" cy="1454244"/>
            </a:xfrm>
            <a:prstGeom prst="rect">
              <a:avLst/>
            </a:prstGeom>
            <a:noFill/>
            <a:ln w="9525">
              <a:noFill/>
              <a:miter lim="800000"/>
            </a:ln>
          </p:spPr>
          <p:txBody>
            <a:bodyPr vert="eaVert" wrap="none">
              <a:spAutoFit/>
            </a:bodyPr>
            <a:lstStyle/>
            <a:p>
              <a:pPr defTabSz="1218565">
                <a:defRPr/>
              </a:pPr>
              <a:r>
                <a:rPr lang="zh-CN" altLang="en-US" sz="2400" b="1" kern="0">
                  <a:solidFill>
                    <a:sysClr val="window" lastClr="FFFFFF"/>
                  </a:solidFill>
                  <a:latin typeface="微软雅黑" panose="020B0503020204020204" pitchFamily="34" charset="-122"/>
                  <a:ea typeface="微软雅黑" panose="020B0503020204020204" pitchFamily="34" charset="-122"/>
                </a:rPr>
                <a:t>单击输</a:t>
              </a:r>
              <a:r>
                <a:rPr lang="zh-CN" altLang="en-US" sz="2400" b="1" kern="0" dirty="0">
                  <a:solidFill>
                    <a:sysClr val="window" lastClr="FFFFFF"/>
                  </a:solidFill>
                  <a:latin typeface="微软雅黑" panose="020B0503020204020204" pitchFamily="34" charset="-122"/>
                  <a:ea typeface="微软雅黑" panose="020B0503020204020204" pitchFamily="34" charset="-122"/>
                </a:rPr>
                <a:t>入文本</a:t>
              </a:r>
            </a:p>
          </p:txBody>
        </p:sp>
      </p:grpSp>
      <p:grpSp>
        <p:nvGrpSpPr>
          <p:cNvPr id="15" name="组合 14"/>
          <p:cNvGrpSpPr/>
          <p:nvPr/>
        </p:nvGrpSpPr>
        <p:grpSpPr>
          <a:xfrm>
            <a:off x="6816766" y="4068139"/>
            <a:ext cx="1846977" cy="2241183"/>
            <a:chOff x="4923277" y="2836826"/>
            <a:chExt cx="1385413" cy="1680887"/>
          </a:xfrm>
        </p:grpSpPr>
        <p:sp>
          <p:nvSpPr>
            <p:cNvPr id="16" name="平行四边形 15"/>
            <p:cNvSpPr/>
            <p:nvPr/>
          </p:nvSpPr>
          <p:spPr bwMode="auto">
            <a:xfrm>
              <a:off x="4923277" y="2836826"/>
              <a:ext cx="1385413" cy="1680887"/>
            </a:xfrm>
            <a:prstGeom prst="parallelogram">
              <a:avLst>
                <a:gd name="adj" fmla="val 20417"/>
              </a:avLst>
            </a:prstGeom>
            <a:solidFill>
              <a:schemeClr val="accent2"/>
            </a:solidFill>
            <a:ln>
              <a:noFill/>
            </a:ln>
            <a:effectLst/>
          </p:spPr>
          <p:txBody>
            <a:bodyPr vert="horz" wrap="square" lIns="91440" tIns="45720" rIns="91440" bIns="45720" numCol="1" anchor="t" anchorCtr="0" compatLnSpc="1"/>
            <a:lstStyle/>
            <a:p>
              <a:endParaRPr lang="zh-CN" altLang="en-US" sz="3200">
                <a:latin typeface="微软雅黑" panose="020B0503020204020204" pitchFamily="34" charset="-122"/>
                <a:ea typeface="微软雅黑" panose="020B0503020204020204" pitchFamily="34" charset="-122"/>
              </a:endParaRPr>
            </a:p>
          </p:txBody>
        </p:sp>
        <p:sp>
          <p:nvSpPr>
            <p:cNvPr id="17" name="TextBox 32"/>
            <p:cNvSpPr txBox="1">
              <a:spLocks noChangeArrowheads="1"/>
            </p:cNvSpPr>
            <p:nvPr/>
          </p:nvSpPr>
          <p:spPr bwMode="auto">
            <a:xfrm rot="610177">
              <a:off x="5418646" y="2929970"/>
              <a:ext cx="415553" cy="1454244"/>
            </a:xfrm>
            <a:prstGeom prst="rect">
              <a:avLst/>
            </a:prstGeom>
            <a:noFill/>
            <a:ln w="9525">
              <a:noFill/>
              <a:miter lim="800000"/>
            </a:ln>
          </p:spPr>
          <p:txBody>
            <a:bodyPr vert="eaVert" wrap="none">
              <a:spAutoFit/>
            </a:bodyPr>
            <a:lstStyle/>
            <a:p>
              <a:pPr defTabSz="1218565">
                <a:defRPr/>
              </a:pPr>
              <a:r>
                <a:rPr lang="zh-CN" altLang="en-US" sz="2400" b="1" kern="0">
                  <a:solidFill>
                    <a:sysClr val="window" lastClr="FFFFFF"/>
                  </a:solidFill>
                  <a:latin typeface="微软雅黑" panose="020B0503020204020204" pitchFamily="34" charset="-122"/>
                  <a:ea typeface="微软雅黑" panose="020B0503020204020204" pitchFamily="34" charset="-122"/>
                </a:rPr>
                <a:t>单击输</a:t>
              </a:r>
              <a:r>
                <a:rPr lang="zh-CN" altLang="en-US" sz="2400" b="1" kern="0" dirty="0">
                  <a:solidFill>
                    <a:sysClr val="window" lastClr="FFFFFF"/>
                  </a:solidFill>
                  <a:latin typeface="微软雅黑" panose="020B0503020204020204" pitchFamily="34" charset="-122"/>
                  <a:ea typeface="微软雅黑" panose="020B0503020204020204" pitchFamily="34" charset="-122"/>
                </a:rPr>
                <a:t>入文本</a:t>
              </a:r>
            </a:p>
          </p:txBody>
        </p:sp>
      </p:grpSp>
      <p:sp>
        <p:nvSpPr>
          <p:cNvPr id="18" name="TextBox 17"/>
          <p:cNvSpPr txBox="1"/>
          <p:nvPr/>
        </p:nvSpPr>
        <p:spPr>
          <a:xfrm>
            <a:off x="624105" y="1990864"/>
            <a:ext cx="7717519" cy="1510145"/>
          </a:xfrm>
          <a:prstGeom prst="rect">
            <a:avLst/>
          </a:prstGeom>
          <a:noFill/>
        </p:spPr>
        <p:txBody>
          <a:bodyPr wrap="square" lIns="121908" tIns="60954" rIns="121908" bIns="60954" rtlCol="0">
            <a:spAutoFit/>
          </a:bodyPr>
          <a:lstStyle/>
          <a:p>
            <a:pPr algn="just">
              <a:lnSpc>
                <a:spcPct val="120000"/>
              </a:lnSpc>
              <a:spcAft>
                <a:spcPts val="1600"/>
              </a:spcAft>
            </a:pPr>
            <a:r>
              <a:rPr lang="zh-CN" altLang="en-US" sz="1600" dirty="0">
                <a:latin typeface="微软雅黑" panose="020B0503020204020204" pitchFamily="34" charset="-122"/>
                <a:ea typeface="微软雅黑" panose="020B0503020204020204" pitchFamily="34" charset="-122"/>
              </a:rPr>
              <a:t>这里输入您的文字这里输入您的文字这里输入您的文字这里输入您的文字这里输入您的文字这里输入您的文字这里输入您的文字这里输入</a:t>
            </a:r>
            <a:endParaRPr lang="en-US" altLang="zh-CN" sz="1600" dirty="0">
              <a:latin typeface="微软雅黑" panose="020B0503020204020204" pitchFamily="34" charset="-122"/>
              <a:ea typeface="微软雅黑" panose="020B0503020204020204" pitchFamily="34" charset="-122"/>
            </a:endParaRPr>
          </a:p>
          <a:p>
            <a:pPr algn="just">
              <a:lnSpc>
                <a:spcPct val="120000"/>
              </a:lnSpc>
              <a:spcAft>
                <a:spcPts val="1600"/>
              </a:spcAft>
            </a:pPr>
            <a:r>
              <a:rPr lang="zh-CN" altLang="en-US" sz="1600" dirty="0">
                <a:latin typeface="微软雅黑" panose="020B0503020204020204" pitchFamily="34" charset="-122"/>
                <a:ea typeface="微软雅黑" panose="020B0503020204020204" pitchFamily="34" charset="-122"/>
              </a:rPr>
              <a:t>这里输入您的文字这里输入您的文字这里输入您的文字这里输入您的文字这里输入您的文字这里输入您的文字这里输入</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320"/>
                                        <p:tgtEl>
                                          <p:spTgt spid="9"/>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320"/>
                                        <p:tgtEl>
                                          <p:spTgt spid="3"/>
                                        </p:tgtEl>
                                      </p:cBhvr>
                                    </p:animEffect>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down)">
                                      <p:cBhvr>
                                        <p:cTn id="20" dur="320"/>
                                        <p:tgtEl>
                                          <p:spTgt spid="12"/>
                                        </p:tgtEl>
                                      </p:cBhvr>
                                    </p:animEffect>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up)">
                                      <p:cBhvr>
                                        <p:cTn id="24" dur="320"/>
                                        <p:tgtEl>
                                          <p:spTgt spid="4"/>
                                        </p:tgtEl>
                                      </p:cBhvr>
                                    </p:animEffect>
                                  </p:childTnLst>
                                </p:cTn>
                              </p:par>
                            </p:childTnLst>
                          </p:cTn>
                        </p:par>
                        <p:par>
                          <p:cTn id="25" fill="hold">
                            <p:stCondLst>
                              <p:cond delay="2500"/>
                            </p:stCondLst>
                            <p:childTnLst>
                              <p:par>
                                <p:cTn id="26" presetID="22" presetClass="entr" presetSubtype="4"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down)">
                                      <p:cBhvr>
                                        <p:cTn id="28" dur="320"/>
                                        <p:tgtEl>
                                          <p:spTgt spid="15"/>
                                        </p:tgtEl>
                                      </p:cBhvr>
                                    </p:animEffect>
                                  </p:childTnLst>
                                </p:cTn>
                              </p:par>
                            </p:childTnLst>
                          </p:cTn>
                        </p:par>
                        <p:par>
                          <p:cTn id="29" fill="hold">
                            <p:stCondLst>
                              <p:cond delay="3000"/>
                            </p:stCondLst>
                            <p:childTnLst>
                              <p:par>
                                <p:cTn id="30" presetID="22" presetClass="entr" presetSubtype="1"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up)">
                                      <p:cBhvr>
                                        <p:cTn id="32" dur="320"/>
                                        <p:tgtEl>
                                          <p:spTgt spid="5"/>
                                        </p:tgtEl>
                                      </p:cBhvr>
                                    </p:animEffect>
                                  </p:childTnLst>
                                </p:cTn>
                              </p:par>
                            </p:childTnLst>
                          </p:cTn>
                        </p:par>
                        <p:par>
                          <p:cTn id="33" fill="hold">
                            <p:stCondLst>
                              <p:cond delay="3500"/>
                            </p:stCondLst>
                            <p:childTnLst>
                              <p:par>
                                <p:cTn id="34" presetID="22" presetClass="entr" presetSubtype="4"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down)">
                                      <p:cBhvr>
                                        <p:cTn id="36" dur="32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rc 682"/>
          <p:cNvSpPr/>
          <p:nvPr/>
        </p:nvSpPr>
        <p:spPr bwMode="auto">
          <a:xfrm rot="18746405">
            <a:off x="5370894" y="1573902"/>
            <a:ext cx="846345" cy="836964"/>
          </a:xfrm>
          <a:custGeom>
            <a:avLst/>
            <a:gdLst>
              <a:gd name="T0" fmla="*/ 7139448 w 21600"/>
              <a:gd name="T1" fmla="*/ 0 h 21356"/>
              <a:gd name="T2" fmla="*/ 47640451 w 21600"/>
              <a:gd name="T3" fmla="*/ 47134805 h 21356"/>
              <a:gd name="T4" fmla="*/ 0 w 21600"/>
              <a:gd name="T5" fmla="*/ 47134805 h 21356"/>
              <a:gd name="T6" fmla="*/ 0 60000 65536"/>
              <a:gd name="T7" fmla="*/ 0 60000 65536"/>
              <a:gd name="T8" fmla="*/ 0 60000 65536"/>
              <a:gd name="T9" fmla="*/ 0 w 21600"/>
              <a:gd name="T10" fmla="*/ 0 h 21356"/>
              <a:gd name="T11" fmla="*/ 21600 w 21600"/>
              <a:gd name="T12" fmla="*/ 21356 h 21356"/>
            </a:gdLst>
            <a:ahLst/>
            <a:cxnLst>
              <a:cxn ang="T6">
                <a:pos x="T0" y="T1"/>
              </a:cxn>
              <a:cxn ang="T7">
                <a:pos x="T2" y="T3"/>
              </a:cxn>
              <a:cxn ang="T8">
                <a:pos x="T4" y="T5"/>
              </a:cxn>
            </a:cxnLst>
            <a:rect l="T9" t="T10" r="T11" b="T12"/>
            <a:pathLst>
              <a:path w="21600" h="21356" fill="none" extrusionOk="0">
                <a:moveTo>
                  <a:pt x="3237" y="-1"/>
                </a:moveTo>
                <a:cubicBezTo>
                  <a:pt x="13795" y="1600"/>
                  <a:pt x="21600" y="10676"/>
                  <a:pt x="21600" y="21356"/>
                </a:cubicBezTo>
              </a:path>
              <a:path w="21600" h="21356" stroke="0" extrusionOk="0">
                <a:moveTo>
                  <a:pt x="3237" y="-1"/>
                </a:moveTo>
                <a:cubicBezTo>
                  <a:pt x="13795" y="1600"/>
                  <a:pt x="21600" y="10676"/>
                  <a:pt x="21600" y="21356"/>
                </a:cubicBezTo>
                <a:lnTo>
                  <a:pt x="0" y="21356"/>
                </a:lnTo>
                <a:lnTo>
                  <a:pt x="3237" y="-1"/>
                </a:lnTo>
                <a:close/>
              </a:path>
            </a:pathLst>
          </a:custGeom>
          <a:noFill/>
          <a:ln w="76200">
            <a:solidFill>
              <a:schemeClr val="accent3"/>
            </a:solidFill>
            <a:prstDash val="solid"/>
            <a:round/>
            <a:headEnd w="lg" len="lg"/>
            <a:tailEnd type="triangle" w="lg" len="lg"/>
          </a:ln>
          <a:extLst>
            <a:ext uri="{909E8E84-426E-40DD-AFC4-6F175D3DCCD1}">
              <a14:hiddenFill xmlns:a14="http://schemas.microsoft.com/office/drawing/2010/main">
                <a:solidFill>
                  <a:srgbClr val="FFFFFF"/>
                </a:solidFill>
              </a14:hiddenFill>
            </a:ext>
          </a:extLst>
        </p:spPr>
        <p:txBody>
          <a:bodyPr wrap="none" lIns="91431" tIns="45715" rIns="91431" bIns="45715" anchor="ctr"/>
          <a:lstStyle/>
          <a:p>
            <a:endParaRPr lang="zh-CN" altLang="en-US">
              <a:solidFill>
                <a:schemeClr val="tx1">
                  <a:lumMod val="65000"/>
                  <a:lumOff val="35000"/>
                </a:schemeClr>
              </a:solidFill>
            </a:endParaRPr>
          </a:p>
        </p:txBody>
      </p:sp>
      <p:sp>
        <p:nvSpPr>
          <p:cNvPr id="7" name="Freeform 673"/>
          <p:cNvSpPr>
            <a:spLocks noEditPoints="1"/>
          </p:cNvSpPr>
          <p:nvPr/>
        </p:nvSpPr>
        <p:spPr bwMode="auto">
          <a:xfrm rot="21275257">
            <a:off x="6065804" y="2109950"/>
            <a:ext cx="1887960" cy="1889343"/>
          </a:xfrm>
          <a:custGeom>
            <a:avLst/>
            <a:gdLst>
              <a:gd name="T0" fmla="*/ 2469660 w 1816"/>
              <a:gd name="T1" fmla="*/ 1147217 h 1816"/>
              <a:gd name="T2" fmla="*/ 2487032 w 1816"/>
              <a:gd name="T3" fmla="*/ 715562 h 1816"/>
              <a:gd name="T4" fmla="*/ 2246725 w 1816"/>
              <a:gd name="T5" fmla="*/ 614167 h 1816"/>
              <a:gd name="T6" fmla="*/ 2064323 w 1816"/>
              <a:gd name="T7" fmla="*/ 420067 h 1816"/>
              <a:gd name="T8" fmla="*/ 1910874 w 1816"/>
              <a:gd name="T9" fmla="*/ 139057 h 1816"/>
              <a:gd name="T10" fmla="*/ 1543176 w 1816"/>
              <a:gd name="T11" fmla="*/ 168027 h 1816"/>
              <a:gd name="T12" fmla="*/ 1210220 w 1816"/>
              <a:gd name="T13" fmla="*/ 150645 h 1816"/>
              <a:gd name="T14" fmla="*/ 964123 w 1816"/>
              <a:gd name="T15" fmla="*/ 199894 h 1816"/>
              <a:gd name="T16" fmla="*/ 718026 w 1816"/>
              <a:gd name="T17" fmla="*/ 309980 h 1816"/>
              <a:gd name="T18" fmla="*/ 312689 w 1816"/>
              <a:gd name="T19" fmla="*/ 457728 h 1816"/>
              <a:gd name="T20" fmla="*/ 309793 w 1816"/>
              <a:gd name="T21" fmla="*/ 718459 h 1816"/>
              <a:gd name="T22" fmla="*/ 199773 w 1816"/>
              <a:gd name="T23" fmla="*/ 964705 h 1816"/>
              <a:gd name="T24" fmla="*/ 0 w 1816"/>
              <a:gd name="T25" fmla="*/ 1210951 h 1816"/>
              <a:gd name="T26" fmla="*/ 167925 w 1816"/>
              <a:gd name="T27" fmla="*/ 1544107 h 1816"/>
              <a:gd name="T28" fmla="*/ 277945 w 1816"/>
              <a:gd name="T29" fmla="*/ 1854088 h 1816"/>
              <a:gd name="T30" fmla="*/ 416918 w 1816"/>
              <a:gd name="T31" fmla="*/ 2065570 h 1816"/>
              <a:gd name="T32" fmla="*/ 613796 w 1816"/>
              <a:gd name="T33" fmla="*/ 2250978 h 1816"/>
              <a:gd name="T34" fmla="*/ 906218 w 1816"/>
              <a:gd name="T35" fmla="*/ 2569650 h 1816"/>
              <a:gd name="T36" fmla="*/ 1146525 w 1816"/>
              <a:gd name="T37" fmla="*/ 2471151 h 1816"/>
              <a:gd name="T38" fmla="*/ 1415784 w 1816"/>
              <a:gd name="T39" fmla="*/ 2479842 h 1816"/>
              <a:gd name="T40" fmla="*/ 1719787 w 1816"/>
              <a:gd name="T41" fmla="*/ 2569650 h 1816"/>
              <a:gd name="T42" fmla="*/ 1962989 w 1816"/>
              <a:gd name="T43" fmla="*/ 2285743 h 1816"/>
              <a:gd name="T44" fmla="*/ 2209087 w 1816"/>
              <a:gd name="T45" fmla="*/ 2065570 h 1816"/>
              <a:gd name="T46" fmla="*/ 2348059 w 1816"/>
              <a:gd name="T47" fmla="*/ 1854088 h 1816"/>
              <a:gd name="T48" fmla="*/ 2443603 w 1816"/>
              <a:gd name="T49" fmla="*/ 1604945 h 1816"/>
              <a:gd name="T50" fmla="*/ 1314450 w 1816"/>
              <a:gd name="T51" fmla="*/ 2337889 h 1816"/>
              <a:gd name="T52" fmla="*/ 1108886 w 1816"/>
              <a:gd name="T53" fmla="*/ 2317610 h 1816"/>
              <a:gd name="T54" fmla="*/ 871475 w 1816"/>
              <a:gd name="T55" fmla="*/ 2236493 h 1816"/>
              <a:gd name="T56" fmla="*/ 663016 w 1816"/>
              <a:gd name="T57" fmla="*/ 2103231 h 1816"/>
              <a:gd name="T58" fmla="*/ 495090 w 1816"/>
              <a:gd name="T59" fmla="*/ 1926513 h 1816"/>
              <a:gd name="T60" fmla="*/ 370594 w 1816"/>
              <a:gd name="T61" fmla="*/ 1712134 h 1816"/>
              <a:gd name="T62" fmla="*/ 304003 w 1816"/>
              <a:gd name="T63" fmla="*/ 1471682 h 1816"/>
              <a:gd name="T64" fmla="*/ 292422 w 1816"/>
              <a:gd name="T65" fmla="*/ 1263097 h 1816"/>
              <a:gd name="T66" fmla="*/ 338746 w 1816"/>
              <a:gd name="T67" fmla="*/ 1011057 h 1816"/>
              <a:gd name="T68" fmla="*/ 440080 w 1816"/>
              <a:gd name="T69" fmla="*/ 785090 h 1816"/>
              <a:gd name="T70" fmla="*/ 590634 w 1816"/>
              <a:gd name="T71" fmla="*/ 590990 h 1816"/>
              <a:gd name="T72" fmla="*/ 784617 w 1816"/>
              <a:gd name="T73" fmla="*/ 440346 h 1816"/>
              <a:gd name="T74" fmla="*/ 1010447 w 1816"/>
              <a:gd name="T75" fmla="*/ 338950 h 1816"/>
              <a:gd name="T76" fmla="*/ 1262335 w 1816"/>
              <a:gd name="T77" fmla="*/ 292598 h 1816"/>
              <a:gd name="T78" fmla="*/ 1467899 w 1816"/>
              <a:gd name="T79" fmla="*/ 304186 h 1816"/>
              <a:gd name="T80" fmla="*/ 1711101 w 1816"/>
              <a:gd name="T81" fmla="*/ 373715 h 1816"/>
              <a:gd name="T82" fmla="*/ 1925351 w 1816"/>
              <a:gd name="T83" fmla="*/ 495389 h 1816"/>
              <a:gd name="T84" fmla="*/ 2101962 w 1816"/>
              <a:gd name="T85" fmla="*/ 663416 h 1816"/>
              <a:gd name="T86" fmla="*/ 2235144 w 1816"/>
              <a:gd name="T87" fmla="*/ 872001 h 1816"/>
              <a:gd name="T88" fmla="*/ 2313316 w 1816"/>
              <a:gd name="T89" fmla="*/ 1109556 h 1816"/>
              <a:gd name="T90" fmla="*/ 2336478 w 1816"/>
              <a:gd name="T91" fmla="*/ 1315244 h 1816"/>
              <a:gd name="T92" fmla="*/ 2304630 w 1816"/>
              <a:gd name="T93" fmla="*/ 1570181 h 1816"/>
              <a:gd name="T94" fmla="*/ 2211982 w 1816"/>
              <a:gd name="T95" fmla="*/ 1801942 h 1816"/>
              <a:gd name="T96" fmla="*/ 2070114 w 1816"/>
              <a:gd name="T97" fmla="*/ 2001835 h 1816"/>
              <a:gd name="T98" fmla="*/ 1884817 w 1816"/>
              <a:gd name="T99" fmla="*/ 2161171 h 1816"/>
              <a:gd name="T100" fmla="*/ 1664777 w 1816"/>
              <a:gd name="T101" fmla="*/ 2274155 h 1816"/>
              <a:gd name="T102" fmla="*/ 1418680 w 1816"/>
              <a:gd name="T103" fmla="*/ 2332095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08" tIns="60954" rIns="121908" bIns="60954" numCol="1" anchor="t" anchorCtr="0" compatLnSpc="1"/>
          <a:lstStyle/>
          <a:p>
            <a:endParaRPr lang="zh-CN" altLang="en-US"/>
          </a:p>
        </p:txBody>
      </p:sp>
      <p:sp>
        <p:nvSpPr>
          <p:cNvPr id="8" name="Freeform 675"/>
          <p:cNvSpPr>
            <a:spLocks noEditPoints="1"/>
          </p:cNvSpPr>
          <p:nvPr/>
        </p:nvSpPr>
        <p:spPr bwMode="auto">
          <a:xfrm rot="21275257">
            <a:off x="3190470" y="2015563"/>
            <a:ext cx="2860513" cy="2860885"/>
          </a:xfrm>
          <a:custGeom>
            <a:avLst/>
            <a:gdLst>
              <a:gd name="T0" fmla="*/ 3285144 w 2622"/>
              <a:gd name="T1" fmla="*/ 1506563 h 2622"/>
              <a:gd name="T2" fmla="*/ 3217140 w 2622"/>
              <a:gd name="T3" fmla="*/ 1216236 h 2622"/>
              <a:gd name="T4" fmla="*/ 3154366 w 2622"/>
              <a:gd name="T5" fmla="*/ 776822 h 2622"/>
              <a:gd name="T6" fmla="*/ 2898041 w 2622"/>
              <a:gd name="T7" fmla="*/ 664352 h 2622"/>
              <a:gd name="T8" fmla="*/ 2678334 w 2622"/>
              <a:gd name="T9" fmla="*/ 460339 h 2622"/>
              <a:gd name="T10" fmla="*/ 2424625 w 2622"/>
              <a:gd name="T11" fmla="*/ 300789 h 2622"/>
              <a:gd name="T12" fmla="*/ 2068908 w 2622"/>
              <a:gd name="T13" fmla="*/ 34002 h 2622"/>
              <a:gd name="T14" fmla="*/ 1807352 w 2622"/>
              <a:gd name="T15" fmla="*/ 136009 h 2622"/>
              <a:gd name="T16" fmla="*/ 1509178 w 2622"/>
              <a:gd name="T17" fmla="*/ 146471 h 2622"/>
              <a:gd name="T18" fmla="*/ 1216236 w 2622"/>
              <a:gd name="T19" fmla="*/ 211860 h 2622"/>
              <a:gd name="T20" fmla="*/ 776822 w 2622"/>
              <a:gd name="T21" fmla="*/ 277249 h 2622"/>
              <a:gd name="T22" fmla="*/ 664352 w 2622"/>
              <a:gd name="T23" fmla="*/ 530959 h 2622"/>
              <a:gd name="T24" fmla="*/ 460339 w 2622"/>
              <a:gd name="T25" fmla="*/ 750666 h 2622"/>
              <a:gd name="T26" fmla="*/ 300789 w 2622"/>
              <a:gd name="T27" fmla="*/ 1004375 h 2622"/>
              <a:gd name="T28" fmla="*/ 34002 w 2622"/>
              <a:gd name="T29" fmla="*/ 1360092 h 2622"/>
              <a:gd name="T30" fmla="*/ 136009 w 2622"/>
              <a:gd name="T31" fmla="*/ 1621648 h 2622"/>
              <a:gd name="T32" fmla="*/ 146471 w 2622"/>
              <a:gd name="T33" fmla="*/ 1922437 h 2622"/>
              <a:gd name="T34" fmla="*/ 214476 w 2622"/>
              <a:gd name="T35" fmla="*/ 2212764 h 2622"/>
              <a:gd name="T36" fmla="*/ 277249 w 2622"/>
              <a:gd name="T37" fmla="*/ 2652178 h 2622"/>
              <a:gd name="T38" fmla="*/ 533574 w 2622"/>
              <a:gd name="T39" fmla="*/ 2767263 h 2622"/>
              <a:gd name="T40" fmla="*/ 753281 w 2622"/>
              <a:gd name="T41" fmla="*/ 2971277 h 2622"/>
              <a:gd name="T42" fmla="*/ 1006991 w 2622"/>
              <a:gd name="T43" fmla="*/ 3130826 h 2622"/>
              <a:gd name="T44" fmla="*/ 1362707 w 2622"/>
              <a:gd name="T45" fmla="*/ 3394998 h 2622"/>
              <a:gd name="T46" fmla="*/ 1621648 w 2622"/>
              <a:gd name="T47" fmla="*/ 3295606 h 2622"/>
              <a:gd name="T48" fmla="*/ 1922437 w 2622"/>
              <a:gd name="T49" fmla="*/ 3285144 h 2622"/>
              <a:gd name="T50" fmla="*/ 2215380 w 2622"/>
              <a:gd name="T51" fmla="*/ 3217140 h 2622"/>
              <a:gd name="T52" fmla="*/ 2652178 w 2622"/>
              <a:gd name="T53" fmla="*/ 3154366 h 2622"/>
              <a:gd name="T54" fmla="*/ 2767263 w 2622"/>
              <a:gd name="T55" fmla="*/ 2898041 h 2622"/>
              <a:gd name="T56" fmla="*/ 2971277 w 2622"/>
              <a:gd name="T57" fmla="*/ 2678334 h 2622"/>
              <a:gd name="T58" fmla="*/ 3130826 w 2622"/>
              <a:gd name="T59" fmla="*/ 2424625 h 2622"/>
              <a:gd name="T60" fmla="*/ 3394998 w 2622"/>
              <a:gd name="T61" fmla="*/ 2068908 h 2622"/>
              <a:gd name="T62" fmla="*/ 3295606 w 2622"/>
              <a:gd name="T63" fmla="*/ 1807352 h 2622"/>
              <a:gd name="T64" fmla="*/ 1493485 w 2622"/>
              <a:gd name="T65" fmla="*/ 3149135 h 2622"/>
              <a:gd name="T66" fmla="*/ 1085458 w 2622"/>
              <a:gd name="T67" fmla="*/ 3023588 h 2622"/>
              <a:gd name="T68" fmla="*/ 740204 w 2622"/>
              <a:gd name="T69" fmla="*/ 2788188 h 2622"/>
              <a:gd name="T70" fmla="*/ 473416 w 2622"/>
              <a:gd name="T71" fmla="*/ 2466474 h 2622"/>
              <a:gd name="T72" fmla="*/ 311252 w 2622"/>
              <a:gd name="T73" fmla="*/ 2076755 h 2622"/>
              <a:gd name="T74" fmla="*/ 264172 w 2622"/>
              <a:gd name="T75" fmla="*/ 1715808 h 2622"/>
              <a:gd name="T76" fmla="*/ 329561 w 2622"/>
              <a:gd name="T77" fmla="*/ 1284240 h 2622"/>
              <a:gd name="T78" fmla="*/ 512650 w 2622"/>
              <a:gd name="T79" fmla="*/ 904984 h 2622"/>
              <a:gd name="T80" fmla="*/ 792515 w 2622"/>
              <a:gd name="T81" fmla="*/ 596348 h 2622"/>
              <a:gd name="T82" fmla="*/ 1150847 w 2622"/>
              <a:gd name="T83" fmla="*/ 379256 h 2622"/>
              <a:gd name="T84" fmla="*/ 1566721 w 2622"/>
              <a:gd name="T85" fmla="*/ 272018 h 2622"/>
              <a:gd name="T86" fmla="*/ 1935515 w 2622"/>
              <a:gd name="T87" fmla="*/ 279865 h 2622"/>
              <a:gd name="T88" fmla="*/ 2343542 w 2622"/>
              <a:gd name="T89" fmla="*/ 408027 h 2622"/>
              <a:gd name="T90" fmla="*/ 2691412 w 2622"/>
              <a:gd name="T91" fmla="*/ 640812 h 2622"/>
              <a:gd name="T92" fmla="*/ 2955584 w 2622"/>
              <a:gd name="T93" fmla="*/ 962526 h 2622"/>
              <a:gd name="T94" fmla="*/ 3120364 w 2622"/>
              <a:gd name="T95" fmla="*/ 1352245 h 2622"/>
              <a:gd name="T96" fmla="*/ 3167444 w 2622"/>
              <a:gd name="T97" fmla="*/ 1715808 h 2622"/>
              <a:gd name="T98" fmla="*/ 3102055 w 2622"/>
              <a:gd name="T99" fmla="*/ 2147375 h 2622"/>
              <a:gd name="T100" fmla="*/ 2918966 w 2622"/>
              <a:gd name="T101" fmla="*/ 2526632 h 2622"/>
              <a:gd name="T102" fmla="*/ 2639101 w 2622"/>
              <a:gd name="T103" fmla="*/ 2835268 h 2622"/>
              <a:gd name="T104" fmla="*/ 2280769 w 2622"/>
              <a:gd name="T105" fmla="*/ 3052359 h 2622"/>
              <a:gd name="T106" fmla="*/ 1864895 w 2622"/>
              <a:gd name="T107" fmla="*/ 3159597 h 262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622"/>
              <a:gd name="T163" fmla="*/ 0 h 2622"/>
              <a:gd name="T164" fmla="*/ 2622 w 2622"/>
              <a:gd name="T165" fmla="*/ 2622 h 262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622" h="2622">
                <a:moveTo>
                  <a:pt x="2622" y="1382"/>
                </a:moveTo>
                <a:lnTo>
                  <a:pt x="2622" y="1240"/>
                </a:lnTo>
                <a:lnTo>
                  <a:pt x="2520" y="1240"/>
                </a:lnTo>
                <a:lnTo>
                  <a:pt x="2516" y="1196"/>
                </a:lnTo>
                <a:lnTo>
                  <a:pt x="2512" y="1152"/>
                </a:lnTo>
                <a:lnTo>
                  <a:pt x="2506" y="1110"/>
                </a:lnTo>
                <a:lnTo>
                  <a:pt x="2498" y="1068"/>
                </a:lnTo>
                <a:lnTo>
                  <a:pt x="2596" y="1040"/>
                </a:lnTo>
                <a:lnTo>
                  <a:pt x="2560" y="904"/>
                </a:lnTo>
                <a:lnTo>
                  <a:pt x="2460" y="930"/>
                </a:lnTo>
                <a:lnTo>
                  <a:pt x="2446" y="888"/>
                </a:lnTo>
                <a:lnTo>
                  <a:pt x="2430" y="848"/>
                </a:lnTo>
                <a:lnTo>
                  <a:pt x="2412" y="808"/>
                </a:lnTo>
                <a:lnTo>
                  <a:pt x="2394" y="768"/>
                </a:lnTo>
                <a:lnTo>
                  <a:pt x="2482" y="718"/>
                </a:lnTo>
                <a:lnTo>
                  <a:pt x="2412" y="594"/>
                </a:lnTo>
                <a:lnTo>
                  <a:pt x="2322" y="646"/>
                </a:lnTo>
                <a:lnTo>
                  <a:pt x="2298" y="610"/>
                </a:lnTo>
                <a:lnTo>
                  <a:pt x="2272" y="574"/>
                </a:lnTo>
                <a:lnTo>
                  <a:pt x="2244" y="540"/>
                </a:lnTo>
                <a:lnTo>
                  <a:pt x="2216" y="508"/>
                </a:lnTo>
                <a:lnTo>
                  <a:pt x="2290" y="434"/>
                </a:lnTo>
                <a:lnTo>
                  <a:pt x="2188" y="334"/>
                </a:lnTo>
                <a:lnTo>
                  <a:pt x="2116" y="406"/>
                </a:lnTo>
                <a:lnTo>
                  <a:pt x="2082" y="378"/>
                </a:lnTo>
                <a:lnTo>
                  <a:pt x="2048" y="352"/>
                </a:lnTo>
                <a:lnTo>
                  <a:pt x="2014" y="326"/>
                </a:lnTo>
                <a:lnTo>
                  <a:pt x="1978" y="300"/>
                </a:lnTo>
                <a:lnTo>
                  <a:pt x="2028" y="212"/>
                </a:lnTo>
                <a:lnTo>
                  <a:pt x="1906" y="140"/>
                </a:lnTo>
                <a:lnTo>
                  <a:pt x="1854" y="230"/>
                </a:lnTo>
                <a:lnTo>
                  <a:pt x="1816" y="210"/>
                </a:lnTo>
                <a:lnTo>
                  <a:pt x="1776" y="194"/>
                </a:lnTo>
                <a:lnTo>
                  <a:pt x="1734" y="178"/>
                </a:lnTo>
                <a:lnTo>
                  <a:pt x="1694" y="162"/>
                </a:lnTo>
                <a:lnTo>
                  <a:pt x="1720" y="64"/>
                </a:lnTo>
                <a:lnTo>
                  <a:pt x="1582" y="26"/>
                </a:lnTo>
                <a:lnTo>
                  <a:pt x="1556" y="126"/>
                </a:lnTo>
                <a:lnTo>
                  <a:pt x="1514" y="118"/>
                </a:lnTo>
                <a:lnTo>
                  <a:pt x="1470" y="112"/>
                </a:lnTo>
                <a:lnTo>
                  <a:pt x="1426" y="106"/>
                </a:lnTo>
                <a:lnTo>
                  <a:pt x="1382" y="104"/>
                </a:lnTo>
                <a:lnTo>
                  <a:pt x="1382" y="0"/>
                </a:lnTo>
                <a:lnTo>
                  <a:pt x="1240" y="0"/>
                </a:lnTo>
                <a:lnTo>
                  <a:pt x="1240" y="104"/>
                </a:lnTo>
                <a:lnTo>
                  <a:pt x="1196" y="106"/>
                </a:lnTo>
                <a:lnTo>
                  <a:pt x="1154" y="112"/>
                </a:lnTo>
                <a:lnTo>
                  <a:pt x="1110" y="118"/>
                </a:lnTo>
                <a:lnTo>
                  <a:pt x="1068" y="126"/>
                </a:lnTo>
                <a:lnTo>
                  <a:pt x="1042" y="26"/>
                </a:lnTo>
                <a:lnTo>
                  <a:pt x="904" y="64"/>
                </a:lnTo>
                <a:lnTo>
                  <a:pt x="930" y="162"/>
                </a:lnTo>
                <a:lnTo>
                  <a:pt x="890" y="178"/>
                </a:lnTo>
                <a:lnTo>
                  <a:pt x="848" y="194"/>
                </a:lnTo>
                <a:lnTo>
                  <a:pt x="808" y="210"/>
                </a:lnTo>
                <a:lnTo>
                  <a:pt x="770" y="230"/>
                </a:lnTo>
                <a:lnTo>
                  <a:pt x="718" y="140"/>
                </a:lnTo>
                <a:lnTo>
                  <a:pt x="594" y="212"/>
                </a:lnTo>
                <a:lnTo>
                  <a:pt x="646" y="300"/>
                </a:lnTo>
                <a:lnTo>
                  <a:pt x="610" y="326"/>
                </a:lnTo>
                <a:lnTo>
                  <a:pt x="576" y="352"/>
                </a:lnTo>
                <a:lnTo>
                  <a:pt x="542" y="378"/>
                </a:lnTo>
                <a:lnTo>
                  <a:pt x="508" y="406"/>
                </a:lnTo>
                <a:lnTo>
                  <a:pt x="436" y="334"/>
                </a:lnTo>
                <a:lnTo>
                  <a:pt x="334" y="434"/>
                </a:lnTo>
                <a:lnTo>
                  <a:pt x="408" y="508"/>
                </a:lnTo>
                <a:lnTo>
                  <a:pt x="378" y="540"/>
                </a:lnTo>
                <a:lnTo>
                  <a:pt x="352" y="574"/>
                </a:lnTo>
                <a:lnTo>
                  <a:pt x="326" y="610"/>
                </a:lnTo>
                <a:lnTo>
                  <a:pt x="302" y="646"/>
                </a:lnTo>
                <a:lnTo>
                  <a:pt x="212" y="594"/>
                </a:lnTo>
                <a:lnTo>
                  <a:pt x="140" y="718"/>
                </a:lnTo>
                <a:lnTo>
                  <a:pt x="230" y="768"/>
                </a:lnTo>
                <a:lnTo>
                  <a:pt x="212" y="808"/>
                </a:lnTo>
                <a:lnTo>
                  <a:pt x="194" y="848"/>
                </a:lnTo>
                <a:lnTo>
                  <a:pt x="178" y="888"/>
                </a:lnTo>
                <a:lnTo>
                  <a:pt x="164" y="930"/>
                </a:lnTo>
                <a:lnTo>
                  <a:pt x="64" y="904"/>
                </a:lnTo>
                <a:lnTo>
                  <a:pt x="26" y="1040"/>
                </a:lnTo>
                <a:lnTo>
                  <a:pt x="126" y="1068"/>
                </a:lnTo>
                <a:lnTo>
                  <a:pt x="118" y="1110"/>
                </a:lnTo>
                <a:lnTo>
                  <a:pt x="112" y="1152"/>
                </a:lnTo>
                <a:lnTo>
                  <a:pt x="108" y="1196"/>
                </a:lnTo>
                <a:lnTo>
                  <a:pt x="104" y="1240"/>
                </a:lnTo>
                <a:lnTo>
                  <a:pt x="0" y="1240"/>
                </a:lnTo>
                <a:lnTo>
                  <a:pt x="0" y="1382"/>
                </a:lnTo>
                <a:lnTo>
                  <a:pt x="104" y="1382"/>
                </a:lnTo>
                <a:lnTo>
                  <a:pt x="108" y="1426"/>
                </a:lnTo>
                <a:lnTo>
                  <a:pt x="112" y="1470"/>
                </a:lnTo>
                <a:lnTo>
                  <a:pt x="118" y="1512"/>
                </a:lnTo>
                <a:lnTo>
                  <a:pt x="126" y="1556"/>
                </a:lnTo>
                <a:lnTo>
                  <a:pt x="26" y="1582"/>
                </a:lnTo>
                <a:lnTo>
                  <a:pt x="64" y="1720"/>
                </a:lnTo>
                <a:lnTo>
                  <a:pt x="164" y="1692"/>
                </a:lnTo>
                <a:lnTo>
                  <a:pt x="178" y="1734"/>
                </a:lnTo>
                <a:lnTo>
                  <a:pt x="194" y="1774"/>
                </a:lnTo>
                <a:lnTo>
                  <a:pt x="212" y="1814"/>
                </a:lnTo>
                <a:lnTo>
                  <a:pt x="230" y="1854"/>
                </a:lnTo>
                <a:lnTo>
                  <a:pt x="140" y="1906"/>
                </a:lnTo>
                <a:lnTo>
                  <a:pt x="212" y="2028"/>
                </a:lnTo>
                <a:lnTo>
                  <a:pt x="302" y="1978"/>
                </a:lnTo>
                <a:lnTo>
                  <a:pt x="326" y="2014"/>
                </a:lnTo>
                <a:lnTo>
                  <a:pt x="352" y="2048"/>
                </a:lnTo>
                <a:lnTo>
                  <a:pt x="378" y="2082"/>
                </a:lnTo>
                <a:lnTo>
                  <a:pt x="408" y="2116"/>
                </a:lnTo>
                <a:lnTo>
                  <a:pt x="334" y="2188"/>
                </a:lnTo>
                <a:lnTo>
                  <a:pt x="436" y="2288"/>
                </a:lnTo>
                <a:lnTo>
                  <a:pt x="508" y="2216"/>
                </a:lnTo>
                <a:lnTo>
                  <a:pt x="542" y="2244"/>
                </a:lnTo>
                <a:lnTo>
                  <a:pt x="576" y="2272"/>
                </a:lnTo>
                <a:lnTo>
                  <a:pt x="610" y="2298"/>
                </a:lnTo>
                <a:lnTo>
                  <a:pt x="646" y="2322"/>
                </a:lnTo>
                <a:lnTo>
                  <a:pt x="594" y="2412"/>
                </a:lnTo>
                <a:lnTo>
                  <a:pt x="718" y="2482"/>
                </a:lnTo>
                <a:lnTo>
                  <a:pt x="770" y="2394"/>
                </a:lnTo>
                <a:lnTo>
                  <a:pt x="808" y="2412"/>
                </a:lnTo>
                <a:lnTo>
                  <a:pt x="848" y="2430"/>
                </a:lnTo>
                <a:lnTo>
                  <a:pt x="890" y="2446"/>
                </a:lnTo>
                <a:lnTo>
                  <a:pt x="930" y="2460"/>
                </a:lnTo>
                <a:lnTo>
                  <a:pt x="904" y="2560"/>
                </a:lnTo>
                <a:lnTo>
                  <a:pt x="1042" y="2596"/>
                </a:lnTo>
                <a:lnTo>
                  <a:pt x="1068" y="2498"/>
                </a:lnTo>
                <a:lnTo>
                  <a:pt x="1110" y="2504"/>
                </a:lnTo>
                <a:lnTo>
                  <a:pt x="1154" y="2512"/>
                </a:lnTo>
                <a:lnTo>
                  <a:pt x="1196" y="2516"/>
                </a:lnTo>
                <a:lnTo>
                  <a:pt x="1240" y="2520"/>
                </a:lnTo>
                <a:lnTo>
                  <a:pt x="1240" y="2622"/>
                </a:lnTo>
                <a:lnTo>
                  <a:pt x="1382" y="2622"/>
                </a:lnTo>
                <a:lnTo>
                  <a:pt x="1382" y="2520"/>
                </a:lnTo>
                <a:lnTo>
                  <a:pt x="1426" y="2516"/>
                </a:lnTo>
                <a:lnTo>
                  <a:pt x="1470" y="2512"/>
                </a:lnTo>
                <a:lnTo>
                  <a:pt x="1514" y="2504"/>
                </a:lnTo>
                <a:lnTo>
                  <a:pt x="1556" y="2498"/>
                </a:lnTo>
                <a:lnTo>
                  <a:pt x="1582" y="2596"/>
                </a:lnTo>
                <a:lnTo>
                  <a:pt x="1720" y="2560"/>
                </a:lnTo>
                <a:lnTo>
                  <a:pt x="1694" y="2460"/>
                </a:lnTo>
                <a:lnTo>
                  <a:pt x="1734" y="2446"/>
                </a:lnTo>
                <a:lnTo>
                  <a:pt x="1776" y="2430"/>
                </a:lnTo>
                <a:lnTo>
                  <a:pt x="1816" y="2412"/>
                </a:lnTo>
                <a:lnTo>
                  <a:pt x="1854" y="2394"/>
                </a:lnTo>
                <a:lnTo>
                  <a:pt x="1906" y="2482"/>
                </a:lnTo>
                <a:lnTo>
                  <a:pt x="2028" y="2412"/>
                </a:lnTo>
                <a:lnTo>
                  <a:pt x="1978" y="2322"/>
                </a:lnTo>
                <a:lnTo>
                  <a:pt x="2014" y="2298"/>
                </a:lnTo>
                <a:lnTo>
                  <a:pt x="2048" y="2272"/>
                </a:lnTo>
                <a:lnTo>
                  <a:pt x="2082" y="2244"/>
                </a:lnTo>
                <a:lnTo>
                  <a:pt x="2116" y="2216"/>
                </a:lnTo>
                <a:lnTo>
                  <a:pt x="2188" y="2288"/>
                </a:lnTo>
                <a:lnTo>
                  <a:pt x="2290" y="2188"/>
                </a:lnTo>
                <a:lnTo>
                  <a:pt x="2216" y="2116"/>
                </a:lnTo>
                <a:lnTo>
                  <a:pt x="2244" y="2082"/>
                </a:lnTo>
                <a:lnTo>
                  <a:pt x="2272" y="2048"/>
                </a:lnTo>
                <a:lnTo>
                  <a:pt x="2298" y="2014"/>
                </a:lnTo>
                <a:lnTo>
                  <a:pt x="2322" y="1978"/>
                </a:lnTo>
                <a:lnTo>
                  <a:pt x="2412" y="2028"/>
                </a:lnTo>
                <a:lnTo>
                  <a:pt x="2482" y="1906"/>
                </a:lnTo>
                <a:lnTo>
                  <a:pt x="2394" y="1854"/>
                </a:lnTo>
                <a:lnTo>
                  <a:pt x="2412" y="1814"/>
                </a:lnTo>
                <a:lnTo>
                  <a:pt x="2430" y="1774"/>
                </a:lnTo>
                <a:lnTo>
                  <a:pt x="2446" y="1734"/>
                </a:lnTo>
                <a:lnTo>
                  <a:pt x="2460" y="1692"/>
                </a:lnTo>
                <a:lnTo>
                  <a:pt x="2560" y="1720"/>
                </a:lnTo>
                <a:lnTo>
                  <a:pt x="2596" y="1582"/>
                </a:lnTo>
                <a:lnTo>
                  <a:pt x="2498" y="1556"/>
                </a:lnTo>
                <a:lnTo>
                  <a:pt x="2506" y="1512"/>
                </a:lnTo>
                <a:lnTo>
                  <a:pt x="2512" y="1470"/>
                </a:lnTo>
                <a:lnTo>
                  <a:pt x="2516" y="1426"/>
                </a:lnTo>
                <a:lnTo>
                  <a:pt x="2520" y="1382"/>
                </a:lnTo>
                <a:lnTo>
                  <a:pt x="2622" y="1382"/>
                </a:lnTo>
                <a:close/>
                <a:moveTo>
                  <a:pt x="1312" y="2420"/>
                </a:moveTo>
                <a:lnTo>
                  <a:pt x="1312" y="2420"/>
                </a:lnTo>
                <a:lnTo>
                  <a:pt x="1254" y="2420"/>
                </a:lnTo>
                <a:lnTo>
                  <a:pt x="1198" y="2416"/>
                </a:lnTo>
                <a:lnTo>
                  <a:pt x="1142" y="2408"/>
                </a:lnTo>
                <a:lnTo>
                  <a:pt x="1088" y="2398"/>
                </a:lnTo>
                <a:lnTo>
                  <a:pt x="1034" y="2386"/>
                </a:lnTo>
                <a:lnTo>
                  <a:pt x="982" y="2370"/>
                </a:lnTo>
                <a:lnTo>
                  <a:pt x="930" y="2354"/>
                </a:lnTo>
                <a:lnTo>
                  <a:pt x="880" y="2334"/>
                </a:lnTo>
                <a:lnTo>
                  <a:pt x="830" y="2312"/>
                </a:lnTo>
                <a:lnTo>
                  <a:pt x="782" y="2286"/>
                </a:lnTo>
                <a:lnTo>
                  <a:pt x="736" y="2260"/>
                </a:lnTo>
                <a:lnTo>
                  <a:pt x="692" y="2232"/>
                </a:lnTo>
                <a:lnTo>
                  <a:pt x="648" y="2200"/>
                </a:lnTo>
                <a:lnTo>
                  <a:pt x="606" y="2168"/>
                </a:lnTo>
                <a:lnTo>
                  <a:pt x="566" y="2132"/>
                </a:lnTo>
                <a:lnTo>
                  <a:pt x="528" y="2096"/>
                </a:lnTo>
                <a:lnTo>
                  <a:pt x="490" y="2058"/>
                </a:lnTo>
                <a:lnTo>
                  <a:pt x="456" y="2018"/>
                </a:lnTo>
                <a:lnTo>
                  <a:pt x="422" y="1976"/>
                </a:lnTo>
                <a:lnTo>
                  <a:pt x="392" y="1932"/>
                </a:lnTo>
                <a:lnTo>
                  <a:pt x="362" y="1886"/>
                </a:lnTo>
                <a:lnTo>
                  <a:pt x="336" y="1840"/>
                </a:lnTo>
                <a:lnTo>
                  <a:pt x="312" y="1792"/>
                </a:lnTo>
                <a:lnTo>
                  <a:pt x="290" y="1744"/>
                </a:lnTo>
                <a:lnTo>
                  <a:pt x="270" y="1692"/>
                </a:lnTo>
                <a:lnTo>
                  <a:pt x="252" y="1642"/>
                </a:lnTo>
                <a:lnTo>
                  <a:pt x="238" y="1588"/>
                </a:lnTo>
                <a:lnTo>
                  <a:pt x="224" y="1534"/>
                </a:lnTo>
                <a:lnTo>
                  <a:pt x="216" y="1480"/>
                </a:lnTo>
                <a:lnTo>
                  <a:pt x="208" y="1424"/>
                </a:lnTo>
                <a:lnTo>
                  <a:pt x="204" y="1368"/>
                </a:lnTo>
                <a:lnTo>
                  <a:pt x="202" y="1312"/>
                </a:lnTo>
                <a:lnTo>
                  <a:pt x="204" y="1254"/>
                </a:lnTo>
                <a:lnTo>
                  <a:pt x="208" y="1198"/>
                </a:lnTo>
                <a:lnTo>
                  <a:pt x="216" y="1142"/>
                </a:lnTo>
                <a:lnTo>
                  <a:pt x="224" y="1088"/>
                </a:lnTo>
                <a:lnTo>
                  <a:pt x="238" y="1034"/>
                </a:lnTo>
                <a:lnTo>
                  <a:pt x="252" y="982"/>
                </a:lnTo>
                <a:lnTo>
                  <a:pt x="270" y="930"/>
                </a:lnTo>
                <a:lnTo>
                  <a:pt x="290" y="880"/>
                </a:lnTo>
                <a:lnTo>
                  <a:pt x="312" y="830"/>
                </a:lnTo>
                <a:lnTo>
                  <a:pt x="336" y="782"/>
                </a:lnTo>
                <a:lnTo>
                  <a:pt x="362" y="736"/>
                </a:lnTo>
                <a:lnTo>
                  <a:pt x="392" y="692"/>
                </a:lnTo>
                <a:lnTo>
                  <a:pt x="422" y="648"/>
                </a:lnTo>
                <a:lnTo>
                  <a:pt x="456" y="606"/>
                </a:lnTo>
                <a:lnTo>
                  <a:pt x="490" y="566"/>
                </a:lnTo>
                <a:lnTo>
                  <a:pt x="528" y="526"/>
                </a:lnTo>
                <a:lnTo>
                  <a:pt x="566" y="490"/>
                </a:lnTo>
                <a:lnTo>
                  <a:pt x="606" y="456"/>
                </a:lnTo>
                <a:lnTo>
                  <a:pt x="648" y="422"/>
                </a:lnTo>
                <a:lnTo>
                  <a:pt x="692" y="392"/>
                </a:lnTo>
                <a:lnTo>
                  <a:pt x="736" y="362"/>
                </a:lnTo>
                <a:lnTo>
                  <a:pt x="782" y="336"/>
                </a:lnTo>
                <a:lnTo>
                  <a:pt x="830" y="312"/>
                </a:lnTo>
                <a:lnTo>
                  <a:pt x="880" y="290"/>
                </a:lnTo>
                <a:lnTo>
                  <a:pt x="930" y="270"/>
                </a:lnTo>
                <a:lnTo>
                  <a:pt x="982" y="252"/>
                </a:lnTo>
                <a:lnTo>
                  <a:pt x="1034" y="236"/>
                </a:lnTo>
                <a:lnTo>
                  <a:pt x="1088" y="224"/>
                </a:lnTo>
                <a:lnTo>
                  <a:pt x="1142" y="214"/>
                </a:lnTo>
                <a:lnTo>
                  <a:pt x="1198" y="208"/>
                </a:lnTo>
                <a:lnTo>
                  <a:pt x="1254" y="204"/>
                </a:lnTo>
                <a:lnTo>
                  <a:pt x="1312" y="202"/>
                </a:lnTo>
                <a:lnTo>
                  <a:pt x="1368" y="204"/>
                </a:lnTo>
                <a:lnTo>
                  <a:pt x="1426" y="208"/>
                </a:lnTo>
                <a:lnTo>
                  <a:pt x="1480" y="214"/>
                </a:lnTo>
                <a:lnTo>
                  <a:pt x="1536" y="224"/>
                </a:lnTo>
                <a:lnTo>
                  <a:pt x="1588" y="236"/>
                </a:lnTo>
                <a:lnTo>
                  <a:pt x="1642" y="252"/>
                </a:lnTo>
                <a:lnTo>
                  <a:pt x="1694" y="270"/>
                </a:lnTo>
                <a:lnTo>
                  <a:pt x="1744" y="290"/>
                </a:lnTo>
                <a:lnTo>
                  <a:pt x="1792" y="312"/>
                </a:lnTo>
                <a:lnTo>
                  <a:pt x="1840" y="336"/>
                </a:lnTo>
                <a:lnTo>
                  <a:pt x="1886" y="362"/>
                </a:lnTo>
                <a:lnTo>
                  <a:pt x="1932" y="392"/>
                </a:lnTo>
                <a:lnTo>
                  <a:pt x="1976" y="422"/>
                </a:lnTo>
                <a:lnTo>
                  <a:pt x="2018" y="456"/>
                </a:lnTo>
                <a:lnTo>
                  <a:pt x="2058" y="490"/>
                </a:lnTo>
                <a:lnTo>
                  <a:pt x="2096" y="526"/>
                </a:lnTo>
                <a:lnTo>
                  <a:pt x="2132" y="566"/>
                </a:lnTo>
                <a:lnTo>
                  <a:pt x="2168" y="606"/>
                </a:lnTo>
                <a:lnTo>
                  <a:pt x="2200" y="648"/>
                </a:lnTo>
                <a:lnTo>
                  <a:pt x="2232" y="692"/>
                </a:lnTo>
                <a:lnTo>
                  <a:pt x="2260" y="736"/>
                </a:lnTo>
                <a:lnTo>
                  <a:pt x="2288" y="782"/>
                </a:lnTo>
                <a:lnTo>
                  <a:pt x="2312" y="830"/>
                </a:lnTo>
                <a:lnTo>
                  <a:pt x="2334" y="880"/>
                </a:lnTo>
                <a:lnTo>
                  <a:pt x="2354" y="930"/>
                </a:lnTo>
                <a:lnTo>
                  <a:pt x="2372" y="982"/>
                </a:lnTo>
                <a:lnTo>
                  <a:pt x="2386" y="1034"/>
                </a:lnTo>
                <a:lnTo>
                  <a:pt x="2398" y="1088"/>
                </a:lnTo>
                <a:lnTo>
                  <a:pt x="2408" y="1142"/>
                </a:lnTo>
                <a:lnTo>
                  <a:pt x="2416" y="1198"/>
                </a:lnTo>
                <a:lnTo>
                  <a:pt x="2420" y="1254"/>
                </a:lnTo>
                <a:lnTo>
                  <a:pt x="2422" y="1312"/>
                </a:lnTo>
                <a:lnTo>
                  <a:pt x="2420" y="1368"/>
                </a:lnTo>
                <a:lnTo>
                  <a:pt x="2416" y="1424"/>
                </a:lnTo>
                <a:lnTo>
                  <a:pt x="2408" y="1480"/>
                </a:lnTo>
                <a:lnTo>
                  <a:pt x="2398" y="1534"/>
                </a:lnTo>
                <a:lnTo>
                  <a:pt x="2386" y="1588"/>
                </a:lnTo>
                <a:lnTo>
                  <a:pt x="2372" y="1642"/>
                </a:lnTo>
                <a:lnTo>
                  <a:pt x="2354" y="1692"/>
                </a:lnTo>
                <a:lnTo>
                  <a:pt x="2334" y="1744"/>
                </a:lnTo>
                <a:lnTo>
                  <a:pt x="2312" y="1792"/>
                </a:lnTo>
                <a:lnTo>
                  <a:pt x="2288" y="1840"/>
                </a:lnTo>
                <a:lnTo>
                  <a:pt x="2260" y="1886"/>
                </a:lnTo>
                <a:lnTo>
                  <a:pt x="2232" y="1932"/>
                </a:lnTo>
                <a:lnTo>
                  <a:pt x="2200" y="1976"/>
                </a:lnTo>
                <a:lnTo>
                  <a:pt x="2168" y="2018"/>
                </a:lnTo>
                <a:lnTo>
                  <a:pt x="2132" y="2058"/>
                </a:lnTo>
                <a:lnTo>
                  <a:pt x="2096" y="2096"/>
                </a:lnTo>
                <a:lnTo>
                  <a:pt x="2058" y="2132"/>
                </a:lnTo>
                <a:lnTo>
                  <a:pt x="2018" y="2168"/>
                </a:lnTo>
                <a:lnTo>
                  <a:pt x="1976" y="2200"/>
                </a:lnTo>
                <a:lnTo>
                  <a:pt x="1932" y="2232"/>
                </a:lnTo>
                <a:lnTo>
                  <a:pt x="1886" y="2260"/>
                </a:lnTo>
                <a:lnTo>
                  <a:pt x="1840" y="2286"/>
                </a:lnTo>
                <a:lnTo>
                  <a:pt x="1792" y="2312"/>
                </a:lnTo>
                <a:lnTo>
                  <a:pt x="1744" y="2334"/>
                </a:lnTo>
                <a:lnTo>
                  <a:pt x="1694" y="2354"/>
                </a:lnTo>
                <a:lnTo>
                  <a:pt x="1642" y="2370"/>
                </a:lnTo>
                <a:lnTo>
                  <a:pt x="1588" y="2386"/>
                </a:lnTo>
                <a:lnTo>
                  <a:pt x="1536" y="2398"/>
                </a:lnTo>
                <a:lnTo>
                  <a:pt x="1480" y="2408"/>
                </a:lnTo>
                <a:lnTo>
                  <a:pt x="1426" y="2416"/>
                </a:lnTo>
                <a:lnTo>
                  <a:pt x="1368" y="2420"/>
                </a:lnTo>
                <a:lnTo>
                  <a:pt x="1312" y="2420"/>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08" tIns="60954" rIns="121908" bIns="60954" numCol="1" anchor="t" anchorCtr="0" compatLnSpc="1"/>
          <a:lstStyle/>
          <a:p>
            <a:endParaRPr lang="zh-CN" altLang="en-US"/>
          </a:p>
        </p:txBody>
      </p:sp>
      <p:sp>
        <p:nvSpPr>
          <p:cNvPr id="11" name="Freeform 679"/>
          <p:cNvSpPr>
            <a:spLocks noEditPoints="1"/>
          </p:cNvSpPr>
          <p:nvPr/>
        </p:nvSpPr>
        <p:spPr bwMode="auto">
          <a:xfrm rot="21275257">
            <a:off x="7251071" y="3802619"/>
            <a:ext cx="1730352" cy="1731769"/>
          </a:xfrm>
          <a:custGeom>
            <a:avLst/>
            <a:gdLst>
              <a:gd name="T0" fmla="*/ 2163936 w 1816"/>
              <a:gd name="T1" fmla="*/ 1005286 h 1816"/>
              <a:gd name="T2" fmla="*/ 2179157 w 1816"/>
              <a:gd name="T3" fmla="*/ 627035 h 1816"/>
              <a:gd name="T4" fmla="*/ 1968598 w 1816"/>
              <a:gd name="T5" fmla="*/ 538183 h 1816"/>
              <a:gd name="T6" fmla="*/ 1808777 w 1816"/>
              <a:gd name="T7" fmla="*/ 368097 h 1816"/>
              <a:gd name="T8" fmla="*/ 1674323 w 1816"/>
              <a:gd name="T9" fmla="*/ 121853 h 1816"/>
              <a:gd name="T10" fmla="*/ 1352143 w 1816"/>
              <a:gd name="T11" fmla="*/ 147239 h 1816"/>
              <a:gd name="T12" fmla="*/ 1060405 w 1816"/>
              <a:gd name="T13" fmla="*/ 132007 h 1816"/>
              <a:gd name="T14" fmla="*/ 844772 w 1816"/>
              <a:gd name="T15" fmla="*/ 175163 h 1816"/>
              <a:gd name="T16" fmla="*/ 629140 w 1816"/>
              <a:gd name="T17" fmla="*/ 271630 h 1816"/>
              <a:gd name="T18" fmla="*/ 273980 w 1816"/>
              <a:gd name="T19" fmla="*/ 401099 h 1816"/>
              <a:gd name="T20" fmla="*/ 271443 w 1816"/>
              <a:gd name="T21" fmla="*/ 629573 h 1816"/>
              <a:gd name="T22" fmla="*/ 175043 w 1816"/>
              <a:gd name="T23" fmla="*/ 845354 h 1816"/>
              <a:gd name="T24" fmla="*/ 0 w 1816"/>
              <a:gd name="T25" fmla="*/ 1061135 h 1816"/>
              <a:gd name="T26" fmla="*/ 147138 w 1816"/>
              <a:gd name="T27" fmla="*/ 1353075 h 1816"/>
              <a:gd name="T28" fmla="*/ 243538 w 1816"/>
              <a:gd name="T29" fmla="*/ 1624705 h 1816"/>
              <a:gd name="T30" fmla="*/ 365307 w 1816"/>
              <a:gd name="T31" fmla="*/ 1810023 h 1816"/>
              <a:gd name="T32" fmla="*/ 537813 w 1816"/>
              <a:gd name="T33" fmla="*/ 1972493 h 1816"/>
              <a:gd name="T34" fmla="*/ 794035 w 1816"/>
              <a:gd name="T35" fmla="*/ 2251739 h 1816"/>
              <a:gd name="T36" fmla="*/ 1004594 w 1816"/>
              <a:gd name="T37" fmla="*/ 2165427 h 1816"/>
              <a:gd name="T38" fmla="*/ 1240521 w 1816"/>
              <a:gd name="T39" fmla="*/ 2173043 h 1816"/>
              <a:gd name="T40" fmla="*/ 1506891 w 1816"/>
              <a:gd name="T41" fmla="*/ 2251739 h 1816"/>
              <a:gd name="T42" fmla="*/ 1719987 w 1816"/>
              <a:gd name="T43" fmla="*/ 2002956 h 1816"/>
              <a:gd name="T44" fmla="*/ 1935619 w 1816"/>
              <a:gd name="T45" fmla="*/ 1810023 h 1816"/>
              <a:gd name="T46" fmla="*/ 2057388 w 1816"/>
              <a:gd name="T47" fmla="*/ 1624705 h 1816"/>
              <a:gd name="T48" fmla="*/ 2141104 w 1816"/>
              <a:gd name="T49" fmla="*/ 1406385 h 1816"/>
              <a:gd name="T50" fmla="*/ 1151732 w 1816"/>
              <a:gd name="T51" fmla="*/ 2048651 h 1816"/>
              <a:gd name="T52" fmla="*/ 971615 w 1816"/>
              <a:gd name="T53" fmla="*/ 2030881 h 1816"/>
              <a:gd name="T54" fmla="*/ 763593 w 1816"/>
              <a:gd name="T55" fmla="*/ 1959800 h 1816"/>
              <a:gd name="T56" fmla="*/ 580939 w 1816"/>
              <a:gd name="T57" fmla="*/ 1843025 h 1816"/>
              <a:gd name="T58" fmla="*/ 433802 w 1816"/>
              <a:gd name="T59" fmla="*/ 1688170 h 1816"/>
              <a:gd name="T60" fmla="*/ 324717 w 1816"/>
              <a:gd name="T61" fmla="*/ 1500313 h 1816"/>
              <a:gd name="T62" fmla="*/ 266370 w 1816"/>
              <a:gd name="T63" fmla="*/ 1289609 h 1816"/>
              <a:gd name="T64" fmla="*/ 256222 w 1816"/>
              <a:gd name="T65" fmla="*/ 1106830 h 1816"/>
              <a:gd name="T66" fmla="*/ 296812 w 1816"/>
              <a:gd name="T67" fmla="*/ 885972 h 1816"/>
              <a:gd name="T68" fmla="*/ 385602 w 1816"/>
              <a:gd name="T69" fmla="*/ 687961 h 1816"/>
              <a:gd name="T70" fmla="*/ 517518 w 1816"/>
              <a:gd name="T71" fmla="*/ 517875 h 1816"/>
              <a:gd name="T72" fmla="*/ 687487 w 1816"/>
              <a:gd name="T73" fmla="*/ 385867 h 1816"/>
              <a:gd name="T74" fmla="*/ 885362 w 1816"/>
              <a:gd name="T75" fmla="*/ 297016 h 1816"/>
              <a:gd name="T76" fmla="*/ 1106068 w 1816"/>
              <a:gd name="T77" fmla="*/ 256399 h 1816"/>
              <a:gd name="T78" fmla="*/ 1286185 w 1816"/>
              <a:gd name="T79" fmla="*/ 266553 h 1816"/>
              <a:gd name="T80" fmla="*/ 1499280 w 1816"/>
              <a:gd name="T81" fmla="*/ 327480 h 1816"/>
              <a:gd name="T82" fmla="*/ 1687008 w 1816"/>
              <a:gd name="T83" fmla="*/ 434101 h 1816"/>
              <a:gd name="T84" fmla="*/ 1841756 w 1816"/>
              <a:gd name="T85" fmla="*/ 581340 h 1816"/>
              <a:gd name="T86" fmla="*/ 1958451 w 1816"/>
              <a:gd name="T87" fmla="*/ 764119 h 1816"/>
              <a:gd name="T88" fmla="*/ 2026946 w 1816"/>
              <a:gd name="T89" fmla="*/ 972284 h 1816"/>
              <a:gd name="T90" fmla="*/ 2047241 w 1816"/>
              <a:gd name="T91" fmla="*/ 1152525 h 1816"/>
              <a:gd name="T92" fmla="*/ 2019335 w 1816"/>
              <a:gd name="T93" fmla="*/ 1375922 h 1816"/>
              <a:gd name="T94" fmla="*/ 1938156 w 1816"/>
              <a:gd name="T95" fmla="*/ 1579010 h 1816"/>
              <a:gd name="T96" fmla="*/ 1813850 w 1816"/>
              <a:gd name="T97" fmla="*/ 1754174 h 1816"/>
              <a:gd name="T98" fmla="*/ 1651492 w 1816"/>
              <a:gd name="T99" fmla="*/ 1893797 h 1816"/>
              <a:gd name="T100" fmla="*/ 1458691 w 1816"/>
              <a:gd name="T101" fmla="*/ 1992802 h 1816"/>
              <a:gd name="T102" fmla="*/ 1243058 w 1816"/>
              <a:gd name="T103" fmla="*/ 2043574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08" tIns="60954" rIns="121908" bIns="60954" numCol="1" anchor="t" anchorCtr="0" compatLnSpc="1"/>
          <a:lstStyle/>
          <a:p>
            <a:endParaRPr lang="zh-CN" altLang="en-US"/>
          </a:p>
        </p:txBody>
      </p:sp>
      <p:sp>
        <p:nvSpPr>
          <p:cNvPr id="13" name="Arc 681"/>
          <p:cNvSpPr/>
          <p:nvPr/>
        </p:nvSpPr>
        <p:spPr bwMode="auto">
          <a:xfrm rot="7501686">
            <a:off x="5860841" y="3650720"/>
            <a:ext cx="1590704" cy="1292528"/>
          </a:xfrm>
          <a:custGeom>
            <a:avLst/>
            <a:gdLst>
              <a:gd name="T0" fmla="*/ 115621791 w 21600"/>
              <a:gd name="T1" fmla="*/ 0 h 15695"/>
              <a:gd name="T2" fmla="*/ 168290462 w 21600"/>
              <a:gd name="T3" fmla="*/ 152955741 h 15695"/>
              <a:gd name="T4" fmla="*/ 0 w 21600"/>
              <a:gd name="T5" fmla="*/ 152955741 h 15695"/>
              <a:gd name="T6" fmla="*/ 0 60000 65536"/>
              <a:gd name="T7" fmla="*/ 0 60000 65536"/>
              <a:gd name="T8" fmla="*/ 0 60000 65536"/>
              <a:gd name="T9" fmla="*/ 0 w 21600"/>
              <a:gd name="T10" fmla="*/ 0 h 15695"/>
              <a:gd name="T11" fmla="*/ 21600 w 21600"/>
              <a:gd name="T12" fmla="*/ 15695 h 15695"/>
            </a:gdLst>
            <a:ahLst/>
            <a:cxnLst>
              <a:cxn ang="T6">
                <a:pos x="T0" y="T1"/>
              </a:cxn>
              <a:cxn ang="T7">
                <a:pos x="T2" y="T3"/>
              </a:cxn>
              <a:cxn ang="T8">
                <a:pos x="T4" y="T5"/>
              </a:cxn>
            </a:cxnLst>
            <a:rect l="T9" t="T10" r="T11" b="T12"/>
            <a:pathLst>
              <a:path w="21600" h="15695" fill="none" extrusionOk="0">
                <a:moveTo>
                  <a:pt x="14840" y="-1"/>
                </a:moveTo>
                <a:cubicBezTo>
                  <a:pt x="19155" y="4079"/>
                  <a:pt x="21600" y="9756"/>
                  <a:pt x="21600" y="15695"/>
                </a:cubicBezTo>
              </a:path>
              <a:path w="21600" h="15695" stroke="0" extrusionOk="0">
                <a:moveTo>
                  <a:pt x="14840" y="-1"/>
                </a:moveTo>
                <a:cubicBezTo>
                  <a:pt x="19155" y="4079"/>
                  <a:pt x="21600" y="9756"/>
                  <a:pt x="21600" y="15695"/>
                </a:cubicBezTo>
                <a:lnTo>
                  <a:pt x="0" y="15695"/>
                </a:lnTo>
                <a:lnTo>
                  <a:pt x="14840" y="-1"/>
                </a:lnTo>
                <a:close/>
              </a:path>
            </a:pathLst>
          </a:custGeom>
          <a:noFill/>
          <a:ln w="76200">
            <a:solidFill>
              <a:schemeClr val="accent1"/>
            </a:solidFill>
            <a:prstDash val="solid"/>
            <a:round/>
            <a:headEnd w="lg" len="lg"/>
            <a:tailEnd type="triangle" w="lg" len="lg"/>
          </a:ln>
          <a:extLst>
            <a:ext uri="{909E8E84-426E-40DD-AFC4-6F175D3DCCD1}">
              <a14:hiddenFill xmlns:a14="http://schemas.microsoft.com/office/drawing/2010/main">
                <a:solidFill>
                  <a:srgbClr val="FFFFFF"/>
                </a:solidFill>
              </a14:hiddenFill>
            </a:ext>
          </a:extLst>
        </p:spPr>
        <p:txBody>
          <a:bodyPr wrap="none" lIns="91431" tIns="45715" rIns="91431" bIns="45715" anchor="ctr"/>
          <a:lstStyle/>
          <a:p>
            <a:endParaRPr lang="zh-CN" altLang="en-US">
              <a:solidFill>
                <a:schemeClr val="tx1">
                  <a:lumMod val="65000"/>
                  <a:lumOff val="35000"/>
                </a:schemeClr>
              </a:solidFill>
            </a:endParaRPr>
          </a:p>
        </p:txBody>
      </p:sp>
      <p:sp>
        <p:nvSpPr>
          <p:cNvPr id="14" name="Arc 683"/>
          <p:cNvSpPr/>
          <p:nvPr/>
        </p:nvSpPr>
        <p:spPr bwMode="auto">
          <a:xfrm rot="256945">
            <a:off x="8261259" y="2929457"/>
            <a:ext cx="517806" cy="749659"/>
          </a:xfrm>
          <a:custGeom>
            <a:avLst/>
            <a:gdLst>
              <a:gd name="T0" fmla="*/ 2673113 w 21600"/>
              <a:gd name="T1" fmla="*/ 0 h 31203"/>
              <a:gd name="T2" fmla="*/ 15875916 w 21600"/>
              <a:gd name="T3" fmla="*/ 25874024 h 31203"/>
              <a:gd name="T4" fmla="*/ 0 w 21600"/>
              <a:gd name="T5" fmla="*/ 17708743 h 31203"/>
              <a:gd name="T6" fmla="*/ 0 60000 65536"/>
              <a:gd name="T7" fmla="*/ 0 60000 65536"/>
              <a:gd name="T8" fmla="*/ 0 60000 65536"/>
              <a:gd name="T9" fmla="*/ 0 w 21600"/>
              <a:gd name="T10" fmla="*/ 0 h 31203"/>
              <a:gd name="T11" fmla="*/ 21600 w 21600"/>
              <a:gd name="T12" fmla="*/ 31203 h 31203"/>
            </a:gdLst>
            <a:ahLst/>
            <a:cxnLst>
              <a:cxn ang="T6">
                <a:pos x="T0" y="T1"/>
              </a:cxn>
              <a:cxn ang="T7">
                <a:pos x="T2" y="T3"/>
              </a:cxn>
              <a:cxn ang="T8">
                <a:pos x="T4" y="T5"/>
              </a:cxn>
            </a:cxnLst>
            <a:rect l="T9" t="T10" r="T11" b="T12"/>
            <a:pathLst>
              <a:path w="21600" h="31203" fill="none" extrusionOk="0">
                <a:moveTo>
                  <a:pt x="3237" y="-1"/>
                </a:moveTo>
                <a:cubicBezTo>
                  <a:pt x="13795" y="1600"/>
                  <a:pt x="21600" y="10676"/>
                  <a:pt x="21600" y="21356"/>
                </a:cubicBezTo>
                <a:cubicBezTo>
                  <a:pt x="21600" y="24780"/>
                  <a:pt x="20785" y="28155"/>
                  <a:pt x="19224" y="31202"/>
                </a:cubicBezTo>
              </a:path>
              <a:path w="21600" h="31203" stroke="0" extrusionOk="0">
                <a:moveTo>
                  <a:pt x="3237" y="-1"/>
                </a:moveTo>
                <a:cubicBezTo>
                  <a:pt x="13795" y="1600"/>
                  <a:pt x="21600" y="10676"/>
                  <a:pt x="21600" y="21356"/>
                </a:cubicBezTo>
                <a:cubicBezTo>
                  <a:pt x="21600" y="24780"/>
                  <a:pt x="20785" y="28155"/>
                  <a:pt x="19224" y="31202"/>
                </a:cubicBezTo>
                <a:lnTo>
                  <a:pt x="0" y="21356"/>
                </a:lnTo>
                <a:lnTo>
                  <a:pt x="3237" y="-1"/>
                </a:lnTo>
                <a:close/>
              </a:path>
            </a:pathLst>
          </a:custGeom>
          <a:noFill/>
          <a:ln w="76200">
            <a:solidFill>
              <a:schemeClr val="accent2"/>
            </a:solidFill>
            <a:prstDash val="solid"/>
            <a:round/>
            <a:headEnd w="lg" len="lg"/>
            <a:tailEnd type="triangle" w="lg" len="lg"/>
          </a:ln>
          <a:extLst>
            <a:ext uri="{909E8E84-426E-40DD-AFC4-6F175D3DCCD1}">
              <a14:hiddenFill xmlns:a14="http://schemas.microsoft.com/office/drawing/2010/main">
                <a:solidFill>
                  <a:srgbClr val="FFFFFF"/>
                </a:solidFill>
              </a14:hiddenFill>
            </a:ext>
          </a:extLst>
        </p:spPr>
        <p:txBody>
          <a:bodyPr wrap="none" lIns="91431" tIns="45715" rIns="91431" bIns="45715" anchor="ctr"/>
          <a:lstStyle/>
          <a:p>
            <a:endParaRPr lang="zh-CN" altLang="en-US">
              <a:solidFill>
                <a:schemeClr val="tx1">
                  <a:lumMod val="65000"/>
                  <a:lumOff val="35000"/>
                </a:schemeClr>
              </a:solidFill>
            </a:endParaRPr>
          </a:p>
        </p:txBody>
      </p:sp>
      <p:grpSp>
        <p:nvGrpSpPr>
          <p:cNvPr id="2" name="组合 1"/>
          <p:cNvGrpSpPr/>
          <p:nvPr/>
        </p:nvGrpSpPr>
        <p:grpSpPr>
          <a:xfrm>
            <a:off x="3496386" y="2321518"/>
            <a:ext cx="2248681" cy="2247649"/>
            <a:chOff x="2622035" y="1741137"/>
            <a:chExt cx="1686730" cy="1685737"/>
          </a:xfrm>
        </p:grpSpPr>
        <p:sp>
          <p:nvSpPr>
            <p:cNvPr id="9" name="Oval 676"/>
            <p:cNvSpPr>
              <a:spLocks noChangeArrowheads="1"/>
            </p:cNvSpPr>
            <p:nvPr/>
          </p:nvSpPr>
          <p:spPr bwMode="auto">
            <a:xfrm rot="21275257">
              <a:off x="2622035" y="1741137"/>
              <a:ext cx="1686730" cy="1685737"/>
            </a:xfrm>
            <a:prstGeom prst="ellipse">
              <a:avLst/>
            </a:prstGeom>
            <a:solidFill>
              <a:schemeClr val="accent3"/>
            </a:solidFill>
            <a:ln>
              <a:noFill/>
            </a:ln>
          </p:spPr>
          <p:txBody>
            <a:bodyPr vert="horz" wrap="square" lIns="91440" tIns="45720" rIns="91440" bIns="45720" numCol="1" anchor="t" anchorCtr="0" compatLnSpc="1"/>
            <a:lstStyle/>
            <a:p>
              <a:endParaRPr lang="ko-KR" altLang="en-US"/>
            </a:p>
          </p:txBody>
        </p:sp>
        <p:grpSp>
          <p:nvGrpSpPr>
            <p:cNvPr id="15" name="组合 14"/>
            <p:cNvGrpSpPr/>
            <p:nvPr/>
          </p:nvGrpSpPr>
          <p:grpSpPr>
            <a:xfrm>
              <a:off x="2788561" y="2183375"/>
              <a:ext cx="1289830" cy="695875"/>
              <a:chOff x="6780213" y="3556000"/>
              <a:chExt cx="582613" cy="314325"/>
            </a:xfrm>
            <a:solidFill>
              <a:schemeClr val="bg1"/>
            </a:solidFill>
          </p:grpSpPr>
          <p:sp>
            <p:nvSpPr>
              <p:cNvPr id="16" name="Freeform 4021"/>
              <p:cNvSpPr>
                <a:spLocks noEditPoints="1"/>
              </p:cNvSpPr>
              <p:nvPr/>
            </p:nvSpPr>
            <p:spPr bwMode="auto">
              <a:xfrm>
                <a:off x="6826251" y="3781425"/>
                <a:ext cx="93663" cy="88900"/>
              </a:xfrm>
              <a:custGeom>
                <a:avLst/>
                <a:gdLst>
                  <a:gd name="T0" fmla="*/ 0 w 25"/>
                  <a:gd name="T1" fmla="*/ 12 h 24"/>
                  <a:gd name="T2" fmla="*/ 12 w 25"/>
                  <a:gd name="T3" fmla="*/ 24 h 24"/>
                  <a:gd name="T4" fmla="*/ 25 w 25"/>
                  <a:gd name="T5" fmla="*/ 12 h 24"/>
                  <a:gd name="T6" fmla="*/ 12 w 25"/>
                  <a:gd name="T7" fmla="*/ 0 h 24"/>
                  <a:gd name="T8" fmla="*/ 0 w 25"/>
                  <a:gd name="T9" fmla="*/ 12 h 24"/>
                  <a:gd name="T10" fmla="*/ 9 w 25"/>
                  <a:gd name="T11" fmla="*/ 12 h 24"/>
                  <a:gd name="T12" fmla="*/ 12 w 25"/>
                  <a:gd name="T13" fmla="*/ 9 h 24"/>
                  <a:gd name="T14" fmla="*/ 16 w 25"/>
                  <a:gd name="T15" fmla="*/ 12 h 24"/>
                  <a:gd name="T16" fmla="*/ 12 w 25"/>
                  <a:gd name="T17" fmla="*/ 16 h 24"/>
                  <a:gd name="T18" fmla="*/ 9 w 25"/>
                  <a:gd name="T19"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4">
                    <a:moveTo>
                      <a:pt x="0" y="12"/>
                    </a:moveTo>
                    <a:cubicBezTo>
                      <a:pt x="0" y="19"/>
                      <a:pt x="6" y="24"/>
                      <a:pt x="12" y="24"/>
                    </a:cubicBezTo>
                    <a:cubicBezTo>
                      <a:pt x="19" y="24"/>
                      <a:pt x="25" y="19"/>
                      <a:pt x="25" y="12"/>
                    </a:cubicBezTo>
                    <a:cubicBezTo>
                      <a:pt x="25" y="5"/>
                      <a:pt x="19" y="0"/>
                      <a:pt x="12" y="0"/>
                    </a:cubicBezTo>
                    <a:cubicBezTo>
                      <a:pt x="6" y="0"/>
                      <a:pt x="0" y="5"/>
                      <a:pt x="0" y="12"/>
                    </a:cubicBezTo>
                    <a:close/>
                    <a:moveTo>
                      <a:pt x="9" y="12"/>
                    </a:moveTo>
                    <a:cubicBezTo>
                      <a:pt x="9" y="10"/>
                      <a:pt x="10" y="9"/>
                      <a:pt x="12" y="9"/>
                    </a:cubicBezTo>
                    <a:cubicBezTo>
                      <a:pt x="14" y="9"/>
                      <a:pt x="16" y="10"/>
                      <a:pt x="16" y="12"/>
                    </a:cubicBezTo>
                    <a:cubicBezTo>
                      <a:pt x="16" y="14"/>
                      <a:pt x="14" y="16"/>
                      <a:pt x="12" y="16"/>
                    </a:cubicBezTo>
                    <a:cubicBezTo>
                      <a:pt x="10" y="16"/>
                      <a:pt x="9" y="14"/>
                      <a:pt x="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4022"/>
              <p:cNvSpPr>
                <a:spLocks noEditPoints="1"/>
              </p:cNvSpPr>
              <p:nvPr/>
            </p:nvSpPr>
            <p:spPr bwMode="auto">
              <a:xfrm>
                <a:off x="6780213" y="3627438"/>
                <a:ext cx="398463" cy="195262"/>
              </a:xfrm>
              <a:custGeom>
                <a:avLst/>
                <a:gdLst>
                  <a:gd name="T0" fmla="*/ 5 w 106"/>
                  <a:gd name="T1" fmla="*/ 47 h 52"/>
                  <a:gd name="T2" fmla="*/ 9 w 106"/>
                  <a:gd name="T3" fmla="*/ 50 h 52"/>
                  <a:gd name="T4" fmla="*/ 25 w 106"/>
                  <a:gd name="T5" fmla="*/ 37 h 52"/>
                  <a:gd name="T6" fmla="*/ 40 w 106"/>
                  <a:gd name="T7" fmla="*/ 50 h 52"/>
                  <a:gd name="T8" fmla="*/ 69 w 106"/>
                  <a:gd name="T9" fmla="*/ 50 h 52"/>
                  <a:gd name="T10" fmla="*/ 84 w 106"/>
                  <a:gd name="T11" fmla="*/ 37 h 52"/>
                  <a:gd name="T12" fmla="*/ 100 w 106"/>
                  <a:gd name="T13" fmla="*/ 51 h 52"/>
                  <a:gd name="T14" fmla="*/ 106 w 106"/>
                  <a:gd name="T15" fmla="*/ 45 h 52"/>
                  <a:gd name="T16" fmla="*/ 83 w 106"/>
                  <a:gd name="T17" fmla="*/ 7 h 52"/>
                  <a:gd name="T18" fmla="*/ 32 w 106"/>
                  <a:gd name="T19" fmla="*/ 21 h 52"/>
                  <a:gd name="T20" fmla="*/ 5 w 106"/>
                  <a:gd name="T21" fmla="*/ 47 h 52"/>
                  <a:gd name="T22" fmla="*/ 72 w 106"/>
                  <a:gd name="T23" fmla="*/ 22 h 52"/>
                  <a:gd name="T24" fmla="*/ 72 w 106"/>
                  <a:gd name="T25" fmla="*/ 9 h 52"/>
                  <a:gd name="T26" fmla="*/ 96 w 106"/>
                  <a:gd name="T27" fmla="*/ 22 h 52"/>
                  <a:gd name="T28" fmla="*/ 72 w 106"/>
                  <a:gd name="T29" fmla="*/ 22 h 52"/>
                  <a:gd name="T30" fmla="*/ 40 w 106"/>
                  <a:gd name="T31" fmla="*/ 22 h 52"/>
                  <a:gd name="T32" fmla="*/ 62 w 106"/>
                  <a:gd name="T33" fmla="*/ 9 h 52"/>
                  <a:gd name="T34" fmla="*/ 68 w 106"/>
                  <a:gd name="T35" fmla="*/ 9 h 52"/>
                  <a:gd name="T36" fmla="*/ 68 w 106"/>
                  <a:gd name="T37" fmla="*/ 22 h 52"/>
                  <a:gd name="T38" fmla="*/ 40 w 106"/>
                  <a:gd name="T39" fmla="*/ 2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6" h="52">
                    <a:moveTo>
                      <a:pt x="5" y="47"/>
                    </a:moveTo>
                    <a:cubicBezTo>
                      <a:pt x="5" y="48"/>
                      <a:pt x="5" y="50"/>
                      <a:pt x="9" y="50"/>
                    </a:cubicBezTo>
                    <a:cubicBezTo>
                      <a:pt x="10" y="43"/>
                      <a:pt x="17" y="37"/>
                      <a:pt x="25" y="37"/>
                    </a:cubicBezTo>
                    <a:cubicBezTo>
                      <a:pt x="32" y="37"/>
                      <a:pt x="39" y="43"/>
                      <a:pt x="40" y="50"/>
                    </a:cubicBezTo>
                    <a:cubicBezTo>
                      <a:pt x="69" y="50"/>
                      <a:pt x="69" y="50"/>
                      <a:pt x="69" y="50"/>
                    </a:cubicBezTo>
                    <a:cubicBezTo>
                      <a:pt x="70" y="43"/>
                      <a:pt x="76" y="37"/>
                      <a:pt x="84" y="37"/>
                    </a:cubicBezTo>
                    <a:cubicBezTo>
                      <a:pt x="92" y="37"/>
                      <a:pt x="99" y="43"/>
                      <a:pt x="100" y="51"/>
                    </a:cubicBezTo>
                    <a:cubicBezTo>
                      <a:pt x="102" y="51"/>
                      <a:pt x="106" y="52"/>
                      <a:pt x="106" y="45"/>
                    </a:cubicBezTo>
                    <a:cubicBezTo>
                      <a:pt x="106" y="37"/>
                      <a:pt x="106" y="13"/>
                      <a:pt x="83" y="7"/>
                    </a:cubicBezTo>
                    <a:cubicBezTo>
                      <a:pt x="60" y="0"/>
                      <a:pt x="41" y="6"/>
                      <a:pt x="32" y="21"/>
                    </a:cubicBezTo>
                    <a:cubicBezTo>
                      <a:pt x="32" y="21"/>
                      <a:pt x="0" y="26"/>
                      <a:pt x="5" y="47"/>
                    </a:cubicBezTo>
                    <a:close/>
                    <a:moveTo>
                      <a:pt x="72" y="22"/>
                    </a:moveTo>
                    <a:cubicBezTo>
                      <a:pt x="72" y="9"/>
                      <a:pt x="72" y="9"/>
                      <a:pt x="72" y="9"/>
                    </a:cubicBezTo>
                    <a:cubicBezTo>
                      <a:pt x="83" y="10"/>
                      <a:pt x="92" y="14"/>
                      <a:pt x="96" y="22"/>
                    </a:cubicBezTo>
                    <a:lnTo>
                      <a:pt x="72" y="22"/>
                    </a:lnTo>
                    <a:close/>
                    <a:moveTo>
                      <a:pt x="40" y="22"/>
                    </a:moveTo>
                    <a:cubicBezTo>
                      <a:pt x="40" y="22"/>
                      <a:pt x="45" y="9"/>
                      <a:pt x="62" y="9"/>
                    </a:cubicBezTo>
                    <a:cubicBezTo>
                      <a:pt x="64" y="9"/>
                      <a:pt x="66" y="9"/>
                      <a:pt x="68" y="9"/>
                    </a:cubicBezTo>
                    <a:cubicBezTo>
                      <a:pt x="68" y="22"/>
                      <a:pt x="68" y="22"/>
                      <a:pt x="68" y="22"/>
                    </a:cubicBezTo>
                    <a:lnTo>
                      <a:pt x="4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4023"/>
              <p:cNvSpPr/>
              <p:nvPr/>
            </p:nvSpPr>
            <p:spPr bwMode="auto">
              <a:xfrm>
                <a:off x="7159626" y="3668713"/>
                <a:ext cx="176213" cy="107950"/>
              </a:xfrm>
              <a:custGeom>
                <a:avLst/>
                <a:gdLst>
                  <a:gd name="T0" fmla="*/ 2 w 47"/>
                  <a:gd name="T1" fmla="*/ 29 h 29"/>
                  <a:gd name="T2" fmla="*/ 4 w 47"/>
                  <a:gd name="T3" fmla="*/ 27 h 29"/>
                  <a:gd name="T4" fmla="*/ 25 w 47"/>
                  <a:gd name="T5" fmla="*/ 20 h 29"/>
                  <a:gd name="T6" fmla="*/ 42 w 47"/>
                  <a:gd name="T7" fmla="*/ 19 h 29"/>
                  <a:gd name="T8" fmla="*/ 47 w 47"/>
                  <a:gd name="T9" fmla="*/ 2 h 29"/>
                  <a:gd name="T10" fmla="*/ 45 w 47"/>
                  <a:gd name="T11" fmla="*/ 0 h 29"/>
                  <a:gd name="T12" fmla="*/ 43 w 47"/>
                  <a:gd name="T13" fmla="*/ 2 h 29"/>
                  <a:gd name="T14" fmla="*/ 40 w 47"/>
                  <a:gd name="T15" fmla="*/ 16 h 29"/>
                  <a:gd name="T16" fmla="*/ 26 w 47"/>
                  <a:gd name="T17" fmla="*/ 16 h 29"/>
                  <a:gd name="T18" fmla="*/ 0 w 47"/>
                  <a:gd name="T19" fmla="*/ 26 h 29"/>
                  <a:gd name="T20" fmla="*/ 1 w 47"/>
                  <a:gd name="T21" fmla="*/ 29 h 29"/>
                  <a:gd name="T22" fmla="*/ 2 w 47"/>
                  <a:gd name="T23"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 h="29">
                    <a:moveTo>
                      <a:pt x="2" y="29"/>
                    </a:moveTo>
                    <a:cubicBezTo>
                      <a:pt x="2" y="29"/>
                      <a:pt x="3" y="28"/>
                      <a:pt x="4" y="27"/>
                    </a:cubicBezTo>
                    <a:cubicBezTo>
                      <a:pt x="7" y="16"/>
                      <a:pt x="16" y="18"/>
                      <a:pt x="25" y="20"/>
                    </a:cubicBezTo>
                    <a:cubicBezTo>
                      <a:pt x="31" y="21"/>
                      <a:pt x="38" y="23"/>
                      <a:pt x="42" y="19"/>
                    </a:cubicBezTo>
                    <a:cubicBezTo>
                      <a:pt x="46" y="16"/>
                      <a:pt x="47" y="11"/>
                      <a:pt x="47" y="2"/>
                    </a:cubicBezTo>
                    <a:cubicBezTo>
                      <a:pt x="47" y="1"/>
                      <a:pt x="46" y="0"/>
                      <a:pt x="45" y="0"/>
                    </a:cubicBezTo>
                    <a:cubicBezTo>
                      <a:pt x="44" y="0"/>
                      <a:pt x="43" y="1"/>
                      <a:pt x="43" y="2"/>
                    </a:cubicBezTo>
                    <a:cubicBezTo>
                      <a:pt x="43" y="9"/>
                      <a:pt x="42" y="14"/>
                      <a:pt x="40" y="16"/>
                    </a:cubicBezTo>
                    <a:cubicBezTo>
                      <a:pt x="37" y="18"/>
                      <a:pt x="31" y="17"/>
                      <a:pt x="26" y="16"/>
                    </a:cubicBezTo>
                    <a:cubicBezTo>
                      <a:pt x="16" y="14"/>
                      <a:pt x="5" y="12"/>
                      <a:pt x="0" y="26"/>
                    </a:cubicBezTo>
                    <a:cubicBezTo>
                      <a:pt x="0" y="27"/>
                      <a:pt x="0" y="28"/>
                      <a:pt x="1" y="29"/>
                    </a:cubicBezTo>
                    <a:cubicBezTo>
                      <a:pt x="1" y="29"/>
                      <a:pt x="1" y="29"/>
                      <a:pt x="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4024"/>
              <p:cNvSpPr/>
              <p:nvPr/>
            </p:nvSpPr>
            <p:spPr bwMode="auto">
              <a:xfrm>
                <a:off x="7283451" y="3556000"/>
                <a:ext cx="79375" cy="131762"/>
              </a:xfrm>
              <a:custGeom>
                <a:avLst/>
                <a:gdLst>
                  <a:gd name="T0" fmla="*/ 5 w 21"/>
                  <a:gd name="T1" fmla="*/ 2 h 35"/>
                  <a:gd name="T2" fmla="*/ 6 w 21"/>
                  <a:gd name="T3" fmla="*/ 10 h 35"/>
                  <a:gd name="T4" fmla="*/ 9 w 21"/>
                  <a:gd name="T5" fmla="*/ 10 h 35"/>
                  <a:gd name="T6" fmla="*/ 11 w 21"/>
                  <a:gd name="T7" fmla="*/ 10 h 35"/>
                  <a:gd name="T8" fmla="*/ 15 w 21"/>
                  <a:gd name="T9" fmla="*/ 9 h 35"/>
                  <a:gd name="T10" fmla="*/ 15 w 21"/>
                  <a:gd name="T11" fmla="*/ 1 h 35"/>
                  <a:gd name="T12" fmla="*/ 16 w 21"/>
                  <a:gd name="T13" fmla="*/ 0 h 35"/>
                  <a:gd name="T14" fmla="*/ 17 w 21"/>
                  <a:gd name="T15" fmla="*/ 1 h 35"/>
                  <a:gd name="T16" fmla="*/ 18 w 21"/>
                  <a:gd name="T17" fmla="*/ 9 h 35"/>
                  <a:gd name="T18" fmla="*/ 21 w 21"/>
                  <a:gd name="T19" fmla="*/ 9 h 35"/>
                  <a:gd name="T20" fmla="*/ 21 w 21"/>
                  <a:gd name="T21" fmla="*/ 17 h 35"/>
                  <a:gd name="T22" fmla="*/ 16 w 21"/>
                  <a:gd name="T23" fmla="*/ 24 h 35"/>
                  <a:gd name="T24" fmla="*/ 15 w 21"/>
                  <a:gd name="T25" fmla="*/ 33 h 35"/>
                  <a:gd name="T26" fmla="*/ 10 w 21"/>
                  <a:gd name="T27" fmla="*/ 34 h 35"/>
                  <a:gd name="T28" fmla="*/ 6 w 21"/>
                  <a:gd name="T29" fmla="*/ 24 h 35"/>
                  <a:gd name="T30" fmla="*/ 1 w 21"/>
                  <a:gd name="T31" fmla="*/ 18 h 35"/>
                  <a:gd name="T32" fmla="*/ 0 w 21"/>
                  <a:gd name="T33" fmla="*/ 10 h 35"/>
                  <a:gd name="T34" fmla="*/ 3 w 21"/>
                  <a:gd name="T35" fmla="*/ 10 h 35"/>
                  <a:gd name="T36" fmla="*/ 2 w 21"/>
                  <a:gd name="T37" fmla="*/ 2 h 35"/>
                  <a:gd name="T38" fmla="*/ 4 w 21"/>
                  <a:gd name="T39" fmla="*/ 1 h 35"/>
                  <a:gd name="T40" fmla="*/ 5 w 21"/>
                  <a:gd name="T41"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 h="35">
                    <a:moveTo>
                      <a:pt x="5" y="2"/>
                    </a:moveTo>
                    <a:cubicBezTo>
                      <a:pt x="6" y="10"/>
                      <a:pt x="6" y="10"/>
                      <a:pt x="6" y="10"/>
                    </a:cubicBezTo>
                    <a:cubicBezTo>
                      <a:pt x="9" y="10"/>
                      <a:pt x="9" y="10"/>
                      <a:pt x="9" y="10"/>
                    </a:cubicBezTo>
                    <a:cubicBezTo>
                      <a:pt x="11" y="10"/>
                      <a:pt x="11" y="10"/>
                      <a:pt x="11" y="10"/>
                    </a:cubicBezTo>
                    <a:cubicBezTo>
                      <a:pt x="15" y="9"/>
                      <a:pt x="15" y="9"/>
                      <a:pt x="15" y="9"/>
                    </a:cubicBezTo>
                    <a:cubicBezTo>
                      <a:pt x="15" y="1"/>
                      <a:pt x="15" y="1"/>
                      <a:pt x="15" y="1"/>
                    </a:cubicBezTo>
                    <a:cubicBezTo>
                      <a:pt x="15" y="0"/>
                      <a:pt x="15" y="0"/>
                      <a:pt x="16" y="0"/>
                    </a:cubicBezTo>
                    <a:cubicBezTo>
                      <a:pt x="17" y="0"/>
                      <a:pt x="17" y="0"/>
                      <a:pt x="17" y="1"/>
                    </a:cubicBezTo>
                    <a:cubicBezTo>
                      <a:pt x="18" y="9"/>
                      <a:pt x="18" y="9"/>
                      <a:pt x="18" y="9"/>
                    </a:cubicBezTo>
                    <a:cubicBezTo>
                      <a:pt x="21" y="9"/>
                      <a:pt x="21" y="9"/>
                      <a:pt x="21" y="9"/>
                    </a:cubicBezTo>
                    <a:cubicBezTo>
                      <a:pt x="21" y="9"/>
                      <a:pt x="21" y="15"/>
                      <a:pt x="21" y="17"/>
                    </a:cubicBezTo>
                    <a:cubicBezTo>
                      <a:pt x="21" y="19"/>
                      <a:pt x="20" y="21"/>
                      <a:pt x="16" y="24"/>
                    </a:cubicBezTo>
                    <a:cubicBezTo>
                      <a:pt x="16" y="25"/>
                      <a:pt x="16" y="32"/>
                      <a:pt x="15" y="33"/>
                    </a:cubicBezTo>
                    <a:cubicBezTo>
                      <a:pt x="13" y="35"/>
                      <a:pt x="11" y="35"/>
                      <a:pt x="10" y="34"/>
                    </a:cubicBezTo>
                    <a:cubicBezTo>
                      <a:pt x="7" y="32"/>
                      <a:pt x="6" y="24"/>
                      <a:pt x="6" y="24"/>
                    </a:cubicBezTo>
                    <a:cubicBezTo>
                      <a:pt x="3" y="22"/>
                      <a:pt x="2" y="21"/>
                      <a:pt x="1" y="18"/>
                    </a:cubicBezTo>
                    <a:cubicBezTo>
                      <a:pt x="0" y="16"/>
                      <a:pt x="0" y="10"/>
                      <a:pt x="0" y="10"/>
                    </a:cubicBezTo>
                    <a:cubicBezTo>
                      <a:pt x="3" y="10"/>
                      <a:pt x="3" y="10"/>
                      <a:pt x="3" y="10"/>
                    </a:cubicBezTo>
                    <a:cubicBezTo>
                      <a:pt x="2" y="2"/>
                      <a:pt x="2" y="2"/>
                      <a:pt x="2" y="2"/>
                    </a:cubicBezTo>
                    <a:cubicBezTo>
                      <a:pt x="2" y="1"/>
                      <a:pt x="3" y="1"/>
                      <a:pt x="4" y="1"/>
                    </a:cubicBezTo>
                    <a:cubicBezTo>
                      <a:pt x="4" y="1"/>
                      <a:pt x="5" y="1"/>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4025"/>
              <p:cNvSpPr>
                <a:spLocks noEditPoints="1"/>
              </p:cNvSpPr>
              <p:nvPr/>
            </p:nvSpPr>
            <p:spPr bwMode="auto">
              <a:xfrm>
                <a:off x="7050088" y="3781425"/>
                <a:ext cx="95250" cy="88900"/>
              </a:xfrm>
              <a:custGeom>
                <a:avLst/>
                <a:gdLst>
                  <a:gd name="T0" fmla="*/ 0 w 25"/>
                  <a:gd name="T1" fmla="*/ 12 h 24"/>
                  <a:gd name="T2" fmla="*/ 12 w 25"/>
                  <a:gd name="T3" fmla="*/ 24 h 24"/>
                  <a:gd name="T4" fmla="*/ 25 w 25"/>
                  <a:gd name="T5" fmla="*/ 12 h 24"/>
                  <a:gd name="T6" fmla="*/ 12 w 25"/>
                  <a:gd name="T7" fmla="*/ 0 h 24"/>
                  <a:gd name="T8" fmla="*/ 0 w 25"/>
                  <a:gd name="T9" fmla="*/ 12 h 24"/>
                  <a:gd name="T10" fmla="*/ 9 w 25"/>
                  <a:gd name="T11" fmla="*/ 12 h 24"/>
                  <a:gd name="T12" fmla="*/ 12 w 25"/>
                  <a:gd name="T13" fmla="*/ 9 h 24"/>
                  <a:gd name="T14" fmla="*/ 16 w 25"/>
                  <a:gd name="T15" fmla="*/ 12 h 24"/>
                  <a:gd name="T16" fmla="*/ 12 w 25"/>
                  <a:gd name="T17" fmla="*/ 16 h 24"/>
                  <a:gd name="T18" fmla="*/ 9 w 25"/>
                  <a:gd name="T19"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4">
                    <a:moveTo>
                      <a:pt x="0" y="12"/>
                    </a:moveTo>
                    <a:cubicBezTo>
                      <a:pt x="0" y="19"/>
                      <a:pt x="6" y="24"/>
                      <a:pt x="12" y="24"/>
                    </a:cubicBezTo>
                    <a:cubicBezTo>
                      <a:pt x="19" y="24"/>
                      <a:pt x="25" y="19"/>
                      <a:pt x="25" y="12"/>
                    </a:cubicBezTo>
                    <a:cubicBezTo>
                      <a:pt x="25" y="5"/>
                      <a:pt x="19" y="0"/>
                      <a:pt x="12" y="0"/>
                    </a:cubicBezTo>
                    <a:cubicBezTo>
                      <a:pt x="6" y="0"/>
                      <a:pt x="0" y="5"/>
                      <a:pt x="0" y="12"/>
                    </a:cubicBezTo>
                    <a:close/>
                    <a:moveTo>
                      <a:pt x="9" y="12"/>
                    </a:moveTo>
                    <a:cubicBezTo>
                      <a:pt x="9" y="10"/>
                      <a:pt x="10" y="9"/>
                      <a:pt x="12" y="9"/>
                    </a:cubicBezTo>
                    <a:cubicBezTo>
                      <a:pt x="14" y="9"/>
                      <a:pt x="16" y="10"/>
                      <a:pt x="16" y="12"/>
                    </a:cubicBezTo>
                    <a:cubicBezTo>
                      <a:pt x="16" y="14"/>
                      <a:pt x="14" y="16"/>
                      <a:pt x="12" y="16"/>
                    </a:cubicBezTo>
                    <a:cubicBezTo>
                      <a:pt x="10" y="16"/>
                      <a:pt x="9" y="14"/>
                      <a:pt x="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44" name="组合 43"/>
          <p:cNvGrpSpPr/>
          <p:nvPr/>
        </p:nvGrpSpPr>
        <p:grpSpPr>
          <a:xfrm>
            <a:off x="7522900" y="4075743"/>
            <a:ext cx="1185368" cy="1185520"/>
            <a:chOff x="5642314" y="3056807"/>
            <a:chExt cx="889142" cy="889140"/>
          </a:xfrm>
        </p:grpSpPr>
        <p:sp>
          <p:nvSpPr>
            <p:cNvPr id="12" name="Oval 680"/>
            <p:cNvSpPr>
              <a:spLocks noChangeArrowheads="1"/>
            </p:cNvSpPr>
            <p:nvPr/>
          </p:nvSpPr>
          <p:spPr bwMode="auto">
            <a:xfrm rot="21275257">
              <a:off x="5642314" y="3056807"/>
              <a:ext cx="889142" cy="889140"/>
            </a:xfrm>
            <a:prstGeom prst="ellipse">
              <a:avLst/>
            </a:prstGeom>
            <a:solidFill>
              <a:schemeClr val="accent1"/>
            </a:solidFill>
            <a:ln>
              <a:noFill/>
            </a:ln>
          </p:spPr>
          <p:txBody>
            <a:bodyPr vert="horz" wrap="square" lIns="91440" tIns="45720" rIns="91440" bIns="45720" numCol="1" anchor="t" anchorCtr="0" compatLnSpc="1"/>
            <a:lstStyle/>
            <a:p>
              <a:endParaRPr lang="ko-KR" altLang="en-US"/>
            </a:p>
          </p:txBody>
        </p:sp>
        <p:grpSp>
          <p:nvGrpSpPr>
            <p:cNvPr id="21" name="组合 20"/>
            <p:cNvGrpSpPr/>
            <p:nvPr/>
          </p:nvGrpSpPr>
          <p:grpSpPr>
            <a:xfrm>
              <a:off x="5828905" y="3331035"/>
              <a:ext cx="549033" cy="319870"/>
              <a:chOff x="6983413" y="2925763"/>
              <a:chExt cx="547688" cy="319088"/>
            </a:xfrm>
            <a:solidFill>
              <a:schemeClr val="bg1"/>
            </a:solidFill>
          </p:grpSpPr>
          <p:sp>
            <p:nvSpPr>
              <p:cNvPr id="22" name="Freeform 3843"/>
              <p:cNvSpPr/>
              <p:nvPr/>
            </p:nvSpPr>
            <p:spPr bwMode="auto">
              <a:xfrm>
                <a:off x="7286626" y="2959101"/>
                <a:ext cx="104775" cy="150813"/>
              </a:xfrm>
              <a:custGeom>
                <a:avLst/>
                <a:gdLst>
                  <a:gd name="T0" fmla="*/ 4 w 28"/>
                  <a:gd name="T1" fmla="*/ 40 h 40"/>
                  <a:gd name="T2" fmla="*/ 2 w 28"/>
                  <a:gd name="T3" fmla="*/ 40 h 40"/>
                  <a:gd name="T4" fmla="*/ 1 w 28"/>
                  <a:gd name="T5" fmla="*/ 35 h 40"/>
                  <a:gd name="T6" fmla="*/ 21 w 28"/>
                  <a:gd name="T7" fmla="*/ 2 h 40"/>
                  <a:gd name="T8" fmla="*/ 26 w 28"/>
                  <a:gd name="T9" fmla="*/ 1 h 40"/>
                  <a:gd name="T10" fmla="*/ 27 w 28"/>
                  <a:gd name="T11" fmla="*/ 5 h 40"/>
                  <a:gd name="T12" fmla="*/ 7 w 28"/>
                  <a:gd name="T13" fmla="*/ 39 h 40"/>
                  <a:gd name="T14" fmla="*/ 4 w 28"/>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40">
                    <a:moveTo>
                      <a:pt x="4" y="40"/>
                    </a:moveTo>
                    <a:cubicBezTo>
                      <a:pt x="4" y="40"/>
                      <a:pt x="3" y="40"/>
                      <a:pt x="2" y="40"/>
                    </a:cubicBezTo>
                    <a:cubicBezTo>
                      <a:pt x="1" y="39"/>
                      <a:pt x="0" y="37"/>
                      <a:pt x="1" y="35"/>
                    </a:cubicBezTo>
                    <a:cubicBezTo>
                      <a:pt x="21" y="2"/>
                      <a:pt x="21" y="2"/>
                      <a:pt x="21" y="2"/>
                    </a:cubicBezTo>
                    <a:cubicBezTo>
                      <a:pt x="22" y="0"/>
                      <a:pt x="24" y="0"/>
                      <a:pt x="26" y="1"/>
                    </a:cubicBezTo>
                    <a:cubicBezTo>
                      <a:pt x="28" y="2"/>
                      <a:pt x="28" y="4"/>
                      <a:pt x="27" y="5"/>
                    </a:cubicBezTo>
                    <a:cubicBezTo>
                      <a:pt x="7" y="39"/>
                      <a:pt x="7" y="39"/>
                      <a:pt x="7" y="39"/>
                    </a:cubicBezTo>
                    <a:cubicBezTo>
                      <a:pt x="6" y="40"/>
                      <a:pt x="5" y="40"/>
                      <a:pt x="4"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3844"/>
              <p:cNvSpPr/>
              <p:nvPr/>
            </p:nvSpPr>
            <p:spPr bwMode="auto">
              <a:xfrm>
                <a:off x="7316788" y="2952751"/>
                <a:ext cx="109538" cy="25400"/>
              </a:xfrm>
              <a:custGeom>
                <a:avLst/>
                <a:gdLst>
                  <a:gd name="T0" fmla="*/ 26 w 29"/>
                  <a:gd name="T1" fmla="*/ 7 h 7"/>
                  <a:gd name="T2" fmla="*/ 4 w 29"/>
                  <a:gd name="T3" fmla="*/ 7 h 7"/>
                  <a:gd name="T4" fmla="*/ 0 w 29"/>
                  <a:gd name="T5" fmla="*/ 4 h 7"/>
                  <a:gd name="T6" fmla="*/ 4 w 29"/>
                  <a:gd name="T7" fmla="*/ 0 h 7"/>
                  <a:gd name="T8" fmla="*/ 26 w 29"/>
                  <a:gd name="T9" fmla="*/ 0 h 7"/>
                  <a:gd name="T10" fmla="*/ 29 w 29"/>
                  <a:gd name="T11" fmla="*/ 4 h 7"/>
                  <a:gd name="T12" fmla="*/ 26 w 29"/>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29" h="7">
                    <a:moveTo>
                      <a:pt x="26" y="7"/>
                    </a:moveTo>
                    <a:cubicBezTo>
                      <a:pt x="4" y="7"/>
                      <a:pt x="4" y="7"/>
                      <a:pt x="4" y="7"/>
                    </a:cubicBezTo>
                    <a:cubicBezTo>
                      <a:pt x="2" y="7"/>
                      <a:pt x="0" y="5"/>
                      <a:pt x="0" y="4"/>
                    </a:cubicBezTo>
                    <a:cubicBezTo>
                      <a:pt x="0" y="2"/>
                      <a:pt x="2" y="0"/>
                      <a:pt x="4" y="0"/>
                    </a:cubicBezTo>
                    <a:cubicBezTo>
                      <a:pt x="26" y="0"/>
                      <a:pt x="26" y="0"/>
                      <a:pt x="26" y="0"/>
                    </a:cubicBezTo>
                    <a:cubicBezTo>
                      <a:pt x="28" y="0"/>
                      <a:pt x="29" y="2"/>
                      <a:pt x="29" y="4"/>
                    </a:cubicBezTo>
                    <a:cubicBezTo>
                      <a:pt x="29" y="5"/>
                      <a:pt x="28" y="7"/>
                      <a:pt x="2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3845"/>
              <p:cNvSpPr/>
              <p:nvPr/>
            </p:nvSpPr>
            <p:spPr bwMode="auto">
              <a:xfrm>
                <a:off x="7129463" y="2925763"/>
                <a:ext cx="101600" cy="90488"/>
              </a:xfrm>
              <a:custGeom>
                <a:avLst/>
                <a:gdLst>
                  <a:gd name="T0" fmla="*/ 10 w 27"/>
                  <a:gd name="T1" fmla="*/ 24 h 24"/>
                  <a:gd name="T2" fmla="*/ 7 w 27"/>
                  <a:gd name="T3" fmla="*/ 22 h 24"/>
                  <a:gd name="T4" fmla="*/ 1 w 27"/>
                  <a:gd name="T5" fmla="*/ 9 h 24"/>
                  <a:gd name="T6" fmla="*/ 1 w 27"/>
                  <a:gd name="T7" fmla="*/ 6 h 24"/>
                  <a:gd name="T8" fmla="*/ 3 w 27"/>
                  <a:gd name="T9" fmla="*/ 4 h 24"/>
                  <a:gd name="T10" fmla="*/ 22 w 27"/>
                  <a:gd name="T11" fmla="*/ 1 h 24"/>
                  <a:gd name="T12" fmla="*/ 26 w 27"/>
                  <a:gd name="T13" fmla="*/ 3 h 24"/>
                  <a:gd name="T14" fmla="*/ 24 w 27"/>
                  <a:gd name="T15" fmla="*/ 7 h 24"/>
                  <a:gd name="T16" fmla="*/ 9 w 27"/>
                  <a:gd name="T17" fmla="*/ 10 h 24"/>
                  <a:gd name="T18" fmla="*/ 13 w 27"/>
                  <a:gd name="T19" fmla="*/ 19 h 24"/>
                  <a:gd name="T20" fmla="*/ 11 w 27"/>
                  <a:gd name="T21" fmla="*/ 23 h 24"/>
                  <a:gd name="T22" fmla="*/ 10 w 27"/>
                  <a:gd name="T23"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4">
                    <a:moveTo>
                      <a:pt x="10" y="24"/>
                    </a:moveTo>
                    <a:cubicBezTo>
                      <a:pt x="8" y="24"/>
                      <a:pt x="7" y="23"/>
                      <a:pt x="7" y="22"/>
                    </a:cubicBezTo>
                    <a:cubicBezTo>
                      <a:pt x="1" y="9"/>
                      <a:pt x="1" y="9"/>
                      <a:pt x="1" y="9"/>
                    </a:cubicBezTo>
                    <a:cubicBezTo>
                      <a:pt x="0" y="8"/>
                      <a:pt x="0" y="7"/>
                      <a:pt x="1" y="6"/>
                    </a:cubicBezTo>
                    <a:cubicBezTo>
                      <a:pt x="1" y="5"/>
                      <a:pt x="2" y="5"/>
                      <a:pt x="3" y="4"/>
                    </a:cubicBezTo>
                    <a:cubicBezTo>
                      <a:pt x="22" y="1"/>
                      <a:pt x="22" y="1"/>
                      <a:pt x="22" y="1"/>
                    </a:cubicBezTo>
                    <a:cubicBezTo>
                      <a:pt x="24" y="0"/>
                      <a:pt x="26" y="1"/>
                      <a:pt x="26" y="3"/>
                    </a:cubicBezTo>
                    <a:cubicBezTo>
                      <a:pt x="27" y="5"/>
                      <a:pt x="26" y="7"/>
                      <a:pt x="24" y="7"/>
                    </a:cubicBezTo>
                    <a:cubicBezTo>
                      <a:pt x="9" y="10"/>
                      <a:pt x="9" y="10"/>
                      <a:pt x="9" y="10"/>
                    </a:cubicBezTo>
                    <a:cubicBezTo>
                      <a:pt x="13" y="19"/>
                      <a:pt x="13" y="19"/>
                      <a:pt x="13" y="19"/>
                    </a:cubicBezTo>
                    <a:cubicBezTo>
                      <a:pt x="13" y="20"/>
                      <a:pt x="13" y="22"/>
                      <a:pt x="11" y="23"/>
                    </a:cubicBezTo>
                    <a:cubicBezTo>
                      <a:pt x="11" y="23"/>
                      <a:pt x="10" y="24"/>
                      <a:pt x="1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3846"/>
              <p:cNvSpPr>
                <a:spLocks noEditPoints="1"/>
              </p:cNvSpPr>
              <p:nvPr/>
            </p:nvSpPr>
            <p:spPr bwMode="auto">
              <a:xfrm>
                <a:off x="7339013" y="3052763"/>
                <a:ext cx="192088" cy="192088"/>
              </a:xfrm>
              <a:custGeom>
                <a:avLst/>
                <a:gdLst>
                  <a:gd name="T0" fmla="*/ 26 w 51"/>
                  <a:gd name="T1" fmla="*/ 51 h 51"/>
                  <a:gd name="T2" fmla="*/ 0 w 51"/>
                  <a:gd name="T3" fmla="*/ 26 h 51"/>
                  <a:gd name="T4" fmla="*/ 26 w 51"/>
                  <a:gd name="T5" fmla="*/ 0 h 51"/>
                  <a:gd name="T6" fmla="*/ 51 w 51"/>
                  <a:gd name="T7" fmla="*/ 26 h 51"/>
                  <a:gd name="T8" fmla="*/ 26 w 51"/>
                  <a:gd name="T9" fmla="*/ 51 h 51"/>
                  <a:gd name="T10" fmla="*/ 26 w 51"/>
                  <a:gd name="T11" fmla="*/ 7 h 51"/>
                  <a:gd name="T12" fmla="*/ 7 w 51"/>
                  <a:gd name="T13" fmla="*/ 26 h 51"/>
                  <a:gd name="T14" fmla="*/ 26 w 51"/>
                  <a:gd name="T15" fmla="*/ 44 h 51"/>
                  <a:gd name="T16" fmla="*/ 44 w 51"/>
                  <a:gd name="T17" fmla="*/ 26 h 51"/>
                  <a:gd name="T18" fmla="*/ 26 w 51"/>
                  <a:gd name="T19"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1">
                    <a:moveTo>
                      <a:pt x="26" y="51"/>
                    </a:moveTo>
                    <a:cubicBezTo>
                      <a:pt x="12" y="51"/>
                      <a:pt x="0" y="40"/>
                      <a:pt x="0" y="26"/>
                    </a:cubicBezTo>
                    <a:cubicBezTo>
                      <a:pt x="0" y="12"/>
                      <a:pt x="12" y="0"/>
                      <a:pt x="26" y="0"/>
                    </a:cubicBezTo>
                    <a:cubicBezTo>
                      <a:pt x="40" y="0"/>
                      <a:pt x="51" y="12"/>
                      <a:pt x="51" y="26"/>
                    </a:cubicBezTo>
                    <a:cubicBezTo>
                      <a:pt x="51" y="40"/>
                      <a:pt x="40" y="51"/>
                      <a:pt x="26" y="51"/>
                    </a:cubicBezTo>
                    <a:close/>
                    <a:moveTo>
                      <a:pt x="26" y="7"/>
                    </a:moveTo>
                    <a:cubicBezTo>
                      <a:pt x="15" y="7"/>
                      <a:pt x="7" y="15"/>
                      <a:pt x="7" y="26"/>
                    </a:cubicBezTo>
                    <a:cubicBezTo>
                      <a:pt x="7" y="36"/>
                      <a:pt x="15" y="44"/>
                      <a:pt x="26" y="44"/>
                    </a:cubicBezTo>
                    <a:cubicBezTo>
                      <a:pt x="36" y="44"/>
                      <a:pt x="44" y="36"/>
                      <a:pt x="44" y="26"/>
                    </a:cubicBezTo>
                    <a:cubicBezTo>
                      <a:pt x="44" y="15"/>
                      <a:pt x="36" y="7"/>
                      <a:pt x="2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3847"/>
              <p:cNvSpPr>
                <a:spLocks noEditPoints="1"/>
              </p:cNvSpPr>
              <p:nvPr/>
            </p:nvSpPr>
            <p:spPr bwMode="auto">
              <a:xfrm>
                <a:off x="6983413" y="3052763"/>
                <a:ext cx="190500" cy="192088"/>
              </a:xfrm>
              <a:custGeom>
                <a:avLst/>
                <a:gdLst>
                  <a:gd name="T0" fmla="*/ 26 w 51"/>
                  <a:gd name="T1" fmla="*/ 51 h 51"/>
                  <a:gd name="T2" fmla="*/ 0 w 51"/>
                  <a:gd name="T3" fmla="*/ 26 h 51"/>
                  <a:gd name="T4" fmla="*/ 26 w 51"/>
                  <a:gd name="T5" fmla="*/ 0 h 51"/>
                  <a:gd name="T6" fmla="*/ 51 w 51"/>
                  <a:gd name="T7" fmla="*/ 26 h 51"/>
                  <a:gd name="T8" fmla="*/ 26 w 51"/>
                  <a:gd name="T9" fmla="*/ 51 h 51"/>
                  <a:gd name="T10" fmla="*/ 26 w 51"/>
                  <a:gd name="T11" fmla="*/ 7 h 51"/>
                  <a:gd name="T12" fmla="*/ 7 w 51"/>
                  <a:gd name="T13" fmla="*/ 26 h 51"/>
                  <a:gd name="T14" fmla="*/ 26 w 51"/>
                  <a:gd name="T15" fmla="*/ 44 h 51"/>
                  <a:gd name="T16" fmla="*/ 44 w 51"/>
                  <a:gd name="T17" fmla="*/ 26 h 51"/>
                  <a:gd name="T18" fmla="*/ 26 w 51"/>
                  <a:gd name="T19"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1">
                    <a:moveTo>
                      <a:pt x="26" y="51"/>
                    </a:moveTo>
                    <a:cubicBezTo>
                      <a:pt x="12" y="51"/>
                      <a:pt x="0" y="40"/>
                      <a:pt x="0" y="26"/>
                    </a:cubicBezTo>
                    <a:cubicBezTo>
                      <a:pt x="0" y="12"/>
                      <a:pt x="12" y="0"/>
                      <a:pt x="26" y="0"/>
                    </a:cubicBezTo>
                    <a:cubicBezTo>
                      <a:pt x="40" y="0"/>
                      <a:pt x="51" y="12"/>
                      <a:pt x="51" y="26"/>
                    </a:cubicBezTo>
                    <a:cubicBezTo>
                      <a:pt x="51" y="40"/>
                      <a:pt x="40" y="51"/>
                      <a:pt x="26" y="51"/>
                    </a:cubicBezTo>
                    <a:close/>
                    <a:moveTo>
                      <a:pt x="26" y="7"/>
                    </a:moveTo>
                    <a:cubicBezTo>
                      <a:pt x="15" y="7"/>
                      <a:pt x="7" y="15"/>
                      <a:pt x="7" y="26"/>
                    </a:cubicBezTo>
                    <a:cubicBezTo>
                      <a:pt x="7" y="36"/>
                      <a:pt x="15" y="44"/>
                      <a:pt x="26" y="44"/>
                    </a:cubicBezTo>
                    <a:cubicBezTo>
                      <a:pt x="36" y="44"/>
                      <a:pt x="44" y="36"/>
                      <a:pt x="44" y="26"/>
                    </a:cubicBezTo>
                    <a:cubicBezTo>
                      <a:pt x="44" y="15"/>
                      <a:pt x="36" y="7"/>
                      <a:pt x="2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3848"/>
              <p:cNvSpPr/>
              <p:nvPr/>
            </p:nvSpPr>
            <p:spPr bwMode="auto">
              <a:xfrm>
                <a:off x="7065963" y="2989263"/>
                <a:ext cx="385763" cy="176213"/>
              </a:xfrm>
              <a:custGeom>
                <a:avLst/>
                <a:gdLst>
                  <a:gd name="T0" fmla="*/ 4 w 103"/>
                  <a:gd name="T1" fmla="*/ 47 h 47"/>
                  <a:gd name="T2" fmla="*/ 2 w 103"/>
                  <a:gd name="T3" fmla="*/ 46 h 47"/>
                  <a:gd name="T4" fmla="*/ 1 w 103"/>
                  <a:gd name="T5" fmla="*/ 42 h 47"/>
                  <a:gd name="T6" fmla="*/ 24 w 103"/>
                  <a:gd name="T7" fmla="*/ 2 h 47"/>
                  <a:gd name="T8" fmla="*/ 27 w 103"/>
                  <a:gd name="T9" fmla="*/ 0 h 47"/>
                  <a:gd name="T10" fmla="*/ 80 w 103"/>
                  <a:gd name="T11" fmla="*/ 0 h 47"/>
                  <a:gd name="T12" fmla="*/ 83 w 103"/>
                  <a:gd name="T13" fmla="*/ 2 h 47"/>
                  <a:gd name="T14" fmla="*/ 103 w 103"/>
                  <a:gd name="T15" fmla="*/ 42 h 47"/>
                  <a:gd name="T16" fmla="*/ 102 w 103"/>
                  <a:gd name="T17" fmla="*/ 45 h 47"/>
                  <a:gd name="T18" fmla="*/ 100 w 103"/>
                  <a:gd name="T19" fmla="*/ 47 h 47"/>
                  <a:gd name="T20" fmla="*/ 67 w 103"/>
                  <a:gd name="T21" fmla="*/ 47 h 47"/>
                  <a:gd name="T22" fmla="*/ 64 w 103"/>
                  <a:gd name="T23" fmla="*/ 44 h 47"/>
                  <a:gd name="T24" fmla="*/ 67 w 103"/>
                  <a:gd name="T25" fmla="*/ 40 h 47"/>
                  <a:gd name="T26" fmla="*/ 94 w 103"/>
                  <a:gd name="T27" fmla="*/ 40 h 47"/>
                  <a:gd name="T28" fmla="*/ 78 w 103"/>
                  <a:gd name="T29" fmla="*/ 7 h 47"/>
                  <a:gd name="T30" fmla="*/ 29 w 103"/>
                  <a:gd name="T31" fmla="*/ 7 h 47"/>
                  <a:gd name="T32" fmla="*/ 7 w 103"/>
                  <a:gd name="T33" fmla="*/ 45 h 47"/>
                  <a:gd name="T34" fmla="*/ 4 w 103"/>
                  <a:gd name="T35"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47">
                    <a:moveTo>
                      <a:pt x="4" y="47"/>
                    </a:moveTo>
                    <a:cubicBezTo>
                      <a:pt x="3" y="47"/>
                      <a:pt x="2" y="47"/>
                      <a:pt x="2" y="46"/>
                    </a:cubicBezTo>
                    <a:cubicBezTo>
                      <a:pt x="0" y="45"/>
                      <a:pt x="0" y="43"/>
                      <a:pt x="1" y="42"/>
                    </a:cubicBezTo>
                    <a:cubicBezTo>
                      <a:pt x="24" y="2"/>
                      <a:pt x="24" y="2"/>
                      <a:pt x="24" y="2"/>
                    </a:cubicBezTo>
                    <a:cubicBezTo>
                      <a:pt x="24" y="0"/>
                      <a:pt x="25" y="0"/>
                      <a:pt x="27" y="0"/>
                    </a:cubicBezTo>
                    <a:cubicBezTo>
                      <a:pt x="80" y="0"/>
                      <a:pt x="80" y="0"/>
                      <a:pt x="80" y="0"/>
                    </a:cubicBezTo>
                    <a:cubicBezTo>
                      <a:pt x="82" y="0"/>
                      <a:pt x="83" y="1"/>
                      <a:pt x="83" y="2"/>
                    </a:cubicBezTo>
                    <a:cubicBezTo>
                      <a:pt x="103" y="42"/>
                      <a:pt x="103" y="42"/>
                      <a:pt x="103" y="42"/>
                    </a:cubicBezTo>
                    <a:cubicBezTo>
                      <a:pt x="103" y="43"/>
                      <a:pt x="103" y="44"/>
                      <a:pt x="102" y="45"/>
                    </a:cubicBezTo>
                    <a:cubicBezTo>
                      <a:pt x="102" y="46"/>
                      <a:pt x="101" y="47"/>
                      <a:pt x="100" y="47"/>
                    </a:cubicBezTo>
                    <a:cubicBezTo>
                      <a:pt x="67" y="47"/>
                      <a:pt x="67" y="47"/>
                      <a:pt x="67" y="47"/>
                    </a:cubicBezTo>
                    <a:cubicBezTo>
                      <a:pt x="65" y="47"/>
                      <a:pt x="64" y="45"/>
                      <a:pt x="64" y="44"/>
                    </a:cubicBezTo>
                    <a:cubicBezTo>
                      <a:pt x="64" y="42"/>
                      <a:pt x="65" y="40"/>
                      <a:pt x="67" y="40"/>
                    </a:cubicBezTo>
                    <a:cubicBezTo>
                      <a:pt x="94" y="40"/>
                      <a:pt x="94" y="40"/>
                      <a:pt x="94" y="40"/>
                    </a:cubicBezTo>
                    <a:cubicBezTo>
                      <a:pt x="78" y="7"/>
                      <a:pt x="78" y="7"/>
                      <a:pt x="78" y="7"/>
                    </a:cubicBezTo>
                    <a:cubicBezTo>
                      <a:pt x="29" y="7"/>
                      <a:pt x="29" y="7"/>
                      <a:pt x="29" y="7"/>
                    </a:cubicBezTo>
                    <a:cubicBezTo>
                      <a:pt x="7" y="45"/>
                      <a:pt x="7" y="45"/>
                      <a:pt x="7" y="45"/>
                    </a:cubicBezTo>
                    <a:cubicBezTo>
                      <a:pt x="6" y="46"/>
                      <a:pt x="5" y="47"/>
                      <a:pt x="4"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3849"/>
              <p:cNvSpPr/>
              <p:nvPr/>
            </p:nvSpPr>
            <p:spPr bwMode="auto">
              <a:xfrm>
                <a:off x="7132638" y="3038476"/>
                <a:ext cx="112713" cy="90488"/>
              </a:xfrm>
              <a:custGeom>
                <a:avLst/>
                <a:gdLst>
                  <a:gd name="T0" fmla="*/ 26 w 30"/>
                  <a:gd name="T1" fmla="*/ 24 h 24"/>
                  <a:gd name="T2" fmla="*/ 24 w 30"/>
                  <a:gd name="T3" fmla="*/ 23 h 24"/>
                  <a:gd name="T4" fmla="*/ 2 w 30"/>
                  <a:gd name="T5" fmla="*/ 6 h 24"/>
                  <a:gd name="T6" fmla="*/ 1 w 30"/>
                  <a:gd name="T7" fmla="*/ 2 h 24"/>
                  <a:gd name="T8" fmla="*/ 6 w 30"/>
                  <a:gd name="T9" fmla="*/ 1 h 24"/>
                  <a:gd name="T10" fmla="*/ 28 w 30"/>
                  <a:gd name="T11" fmla="*/ 18 h 24"/>
                  <a:gd name="T12" fmla="*/ 29 w 30"/>
                  <a:gd name="T13" fmla="*/ 23 h 24"/>
                  <a:gd name="T14" fmla="*/ 26 w 30"/>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4">
                    <a:moveTo>
                      <a:pt x="26" y="24"/>
                    </a:moveTo>
                    <a:cubicBezTo>
                      <a:pt x="25" y="24"/>
                      <a:pt x="25" y="24"/>
                      <a:pt x="24" y="23"/>
                    </a:cubicBezTo>
                    <a:cubicBezTo>
                      <a:pt x="2" y="6"/>
                      <a:pt x="2" y="6"/>
                      <a:pt x="2" y="6"/>
                    </a:cubicBezTo>
                    <a:cubicBezTo>
                      <a:pt x="0" y="5"/>
                      <a:pt x="0" y="3"/>
                      <a:pt x="1" y="2"/>
                    </a:cubicBezTo>
                    <a:cubicBezTo>
                      <a:pt x="2" y="0"/>
                      <a:pt x="4" y="0"/>
                      <a:pt x="6" y="1"/>
                    </a:cubicBezTo>
                    <a:cubicBezTo>
                      <a:pt x="28" y="18"/>
                      <a:pt x="28" y="18"/>
                      <a:pt x="28" y="18"/>
                    </a:cubicBezTo>
                    <a:cubicBezTo>
                      <a:pt x="30" y="19"/>
                      <a:pt x="30" y="21"/>
                      <a:pt x="29" y="23"/>
                    </a:cubicBezTo>
                    <a:cubicBezTo>
                      <a:pt x="28" y="24"/>
                      <a:pt x="27" y="24"/>
                      <a:pt x="26"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3850"/>
              <p:cNvSpPr>
                <a:spLocks noEditPoints="1"/>
              </p:cNvSpPr>
              <p:nvPr/>
            </p:nvSpPr>
            <p:spPr bwMode="auto">
              <a:xfrm>
                <a:off x="7219951" y="3082926"/>
                <a:ext cx="104775" cy="109538"/>
              </a:xfrm>
              <a:custGeom>
                <a:avLst/>
                <a:gdLst>
                  <a:gd name="T0" fmla="*/ 14 w 28"/>
                  <a:gd name="T1" fmla="*/ 29 h 29"/>
                  <a:gd name="T2" fmla="*/ 0 w 28"/>
                  <a:gd name="T3" fmla="*/ 14 h 29"/>
                  <a:gd name="T4" fmla="*/ 14 w 28"/>
                  <a:gd name="T5" fmla="*/ 0 h 29"/>
                  <a:gd name="T6" fmla="*/ 28 w 28"/>
                  <a:gd name="T7" fmla="*/ 14 h 29"/>
                  <a:gd name="T8" fmla="*/ 14 w 28"/>
                  <a:gd name="T9" fmla="*/ 29 h 29"/>
                  <a:gd name="T10" fmla="*/ 14 w 28"/>
                  <a:gd name="T11" fmla="*/ 7 h 29"/>
                  <a:gd name="T12" fmla="*/ 6 w 28"/>
                  <a:gd name="T13" fmla="*/ 14 h 29"/>
                  <a:gd name="T14" fmla="*/ 14 w 28"/>
                  <a:gd name="T15" fmla="*/ 22 h 29"/>
                  <a:gd name="T16" fmla="*/ 22 w 28"/>
                  <a:gd name="T17" fmla="*/ 14 h 29"/>
                  <a:gd name="T18" fmla="*/ 14 w 28"/>
                  <a:gd name="T19"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9">
                    <a:moveTo>
                      <a:pt x="14" y="29"/>
                    </a:moveTo>
                    <a:cubicBezTo>
                      <a:pt x="6" y="29"/>
                      <a:pt x="0" y="22"/>
                      <a:pt x="0" y="14"/>
                    </a:cubicBezTo>
                    <a:cubicBezTo>
                      <a:pt x="0" y="6"/>
                      <a:pt x="6" y="0"/>
                      <a:pt x="14" y="0"/>
                    </a:cubicBezTo>
                    <a:cubicBezTo>
                      <a:pt x="22" y="0"/>
                      <a:pt x="28" y="6"/>
                      <a:pt x="28" y="14"/>
                    </a:cubicBezTo>
                    <a:cubicBezTo>
                      <a:pt x="28" y="22"/>
                      <a:pt x="22" y="29"/>
                      <a:pt x="14" y="29"/>
                    </a:cubicBezTo>
                    <a:close/>
                    <a:moveTo>
                      <a:pt x="14" y="7"/>
                    </a:moveTo>
                    <a:cubicBezTo>
                      <a:pt x="10" y="7"/>
                      <a:pt x="6" y="10"/>
                      <a:pt x="6" y="14"/>
                    </a:cubicBezTo>
                    <a:cubicBezTo>
                      <a:pt x="6" y="18"/>
                      <a:pt x="10" y="22"/>
                      <a:pt x="14" y="22"/>
                    </a:cubicBezTo>
                    <a:cubicBezTo>
                      <a:pt x="18" y="22"/>
                      <a:pt x="22" y="18"/>
                      <a:pt x="22" y="14"/>
                    </a:cubicBezTo>
                    <a:cubicBezTo>
                      <a:pt x="22" y="10"/>
                      <a:pt x="18" y="7"/>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43" name="组合 42"/>
          <p:cNvGrpSpPr/>
          <p:nvPr/>
        </p:nvGrpSpPr>
        <p:grpSpPr>
          <a:xfrm>
            <a:off x="6362130" y="2407546"/>
            <a:ext cx="1293984" cy="1294151"/>
            <a:chOff x="4771623" y="1805658"/>
            <a:chExt cx="970614" cy="970613"/>
          </a:xfrm>
        </p:grpSpPr>
        <p:sp>
          <p:nvSpPr>
            <p:cNvPr id="10" name="Oval 677"/>
            <p:cNvSpPr>
              <a:spLocks noChangeArrowheads="1"/>
            </p:cNvSpPr>
            <p:nvPr/>
          </p:nvSpPr>
          <p:spPr bwMode="auto">
            <a:xfrm rot="21275257">
              <a:off x="4771623" y="1805658"/>
              <a:ext cx="970614" cy="970613"/>
            </a:xfrm>
            <a:prstGeom prst="ellipse">
              <a:avLst/>
            </a:prstGeom>
            <a:solidFill>
              <a:schemeClr val="accent2"/>
            </a:solidFill>
            <a:ln>
              <a:noFill/>
            </a:ln>
          </p:spPr>
          <p:txBody>
            <a:bodyPr wrap="none" lIns="68580" tIns="34290" rIns="68580" bIns="34290"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ko-KR" altLang="en-US">
                <a:ea typeface="方正品尚黑简体"/>
              </a:endParaRPr>
            </a:p>
          </p:txBody>
        </p:sp>
        <p:grpSp>
          <p:nvGrpSpPr>
            <p:cNvPr id="30" name="组合 29"/>
            <p:cNvGrpSpPr/>
            <p:nvPr/>
          </p:nvGrpSpPr>
          <p:grpSpPr>
            <a:xfrm>
              <a:off x="5006353" y="2079368"/>
              <a:ext cx="591064" cy="351022"/>
              <a:chOff x="5184776" y="5205413"/>
              <a:chExt cx="2232025" cy="1325562"/>
            </a:xfrm>
            <a:solidFill>
              <a:schemeClr val="bg1"/>
            </a:solidFill>
          </p:grpSpPr>
          <p:sp>
            <p:nvSpPr>
              <p:cNvPr id="31" name="Oval 3798"/>
              <p:cNvSpPr>
                <a:spLocks noChangeArrowheads="1"/>
              </p:cNvSpPr>
              <p:nvPr/>
            </p:nvSpPr>
            <p:spPr bwMode="auto">
              <a:xfrm>
                <a:off x="5319713" y="5729288"/>
                <a:ext cx="288925" cy="2936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微软雅黑" panose="020B0503020204020204" pitchFamily="34" charset="-122"/>
                </a:endParaRPr>
              </a:p>
            </p:txBody>
          </p:sp>
          <p:sp>
            <p:nvSpPr>
              <p:cNvPr id="32" name="Oval 3799"/>
              <p:cNvSpPr>
                <a:spLocks noChangeArrowheads="1"/>
              </p:cNvSpPr>
              <p:nvPr/>
            </p:nvSpPr>
            <p:spPr bwMode="auto">
              <a:xfrm>
                <a:off x="6473826" y="5729288"/>
                <a:ext cx="295275" cy="2968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微软雅黑" panose="020B0503020204020204" pitchFamily="34" charset="-122"/>
                </a:endParaRPr>
              </a:p>
            </p:txBody>
          </p:sp>
          <p:sp>
            <p:nvSpPr>
              <p:cNvPr id="33" name="Freeform 3800"/>
              <p:cNvSpPr>
                <a:spLocks noEditPoints="1"/>
              </p:cNvSpPr>
              <p:nvPr/>
            </p:nvSpPr>
            <p:spPr bwMode="auto">
              <a:xfrm>
                <a:off x="5184776" y="5205413"/>
                <a:ext cx="1727200" cy="647700"/>
              </a:xfrm>
              <a:custGeom>
                <a:avLst/>
                <a:gdLst>
                  <a:gd name="T0" fmla="*/ 492 w 543"/>
                  <a:gd name="T1" fmla="*/ 82 h 204"/>
                  <a:gd name="T2" fmla="*/ 410 w 543"/>
                  <a:gd name="T3" fmla="*/ 29 h 204"/>
                  <a:gd name="T4" fmla="*/ 225 w 543"/>
                  <a:gd name="T5" fmla="*/ 15 h 204"/>
                  <a:gd name="T6" fmla="*/ 128 w 543"/>
                  <a:gd name="T7" fmla="*/ 82 h 204"/>
                  <a:gd name="T8" fmla="*/ 68 w 543"/>
                  <a:gd name="T9" fmla="*/ 103 h 204"/>
                  <a:gd name="T10" fmla="*/ 6 w 543"/>
                  <a:gd name="T11" fmla="*/ 146 h 204"/>
                  <a:gd name="T12" fmla="*/ 1 w 543"/>
                  <a:gd name="T13" fmla="*/ 204 h 204"/>
                  <a:gd name="T14" fmla="*/ 35 w 543"/>
                  <a:gd name="T15" fmla="*/ 204 h 204"/>
                  <a:gd name="T16" fmla="*/ 88 w 543"/>
                  <a:gd name="T17" fmla="*/ 153 h 204"/>
                  <a:gd name="T18" fmla="*/ 140 w 543"/>
                  <a:gd name="T19" fmla="*/ 204 h 204"/>
                  <a:gd name="T20" fmla="*/ 399 w 543"/>
                  <a:gd name="T21" fmla="*/ 204 h 204"/>
                  <a:gd name="T22" fmla="*/ 451 w 543"/>
                  <a:gd name="T23" fmla="*/ 153 h 204"/>
                  <a:gd name="T24" fmla="*/ 503 w 543"/>
                  <a:gd name="T25" fmla="*/ 204 h 204"/>
                  <a:gd name="T26" fmla="*/ 536 w 543"/>
                  <a:gd name="T27" fmla="*/ 204 h 204"/>
                  <a:gd name="T28" fmla="*/ 542 w 543"/>
                  <a:gd name="T29" fmla="*/ 125 h 204"/>
                  <a:gd name="T30" fmla="*/ 492 w 543"/>
                  <a:gd name="T31" fmla="*/ 82 h 204"/>
                  <a:gd name="T32" fmla="*/ 228 w 543"/>
                  <a:gd name="T33" fmla="*/ 26 h 204"/>
                  <a:gd name="T34" fmla="*/ 279 w 543"/>
                  <a:gd name="T35" fmla="*/ 19 h 204"/>
                  <a:gd name="T36" fmla="*/ 279 w 543"/>
                  <a:gd name="T37" fmla="*/ 77 h 204"/>
                  <a:gd name="T38" fmla="*/ 151 w 543"/>
                  <a:gd name="T39" fmla="*/ 77 h 204"/>
                  <a:gd name="T40" fmla="*/ 228 w 543"/>
                  <a:gd name="T41" fmla="*/ 26 h 204"/>
                  <a:gd name="T42" fmla="*/ 412 w 543"/>
                  <a:gd name="T43" fmla="*/ 77 h 204"/>
                  <a:gd name="T44" fmla="*/ 287 w 543"/>
                  <a:gd name="T45" fmla="*/ 77 h 204"/>
                  <a:gd name="T46" fmla="*/ 287 w 543"/>
                  <a:gd name="T47" fmla="*/ 19 h 204"/>
                  <a:gd name="T48" fmla="*/ 408 w 543"/>
                  <a:gd name="T49" fmla="*/ 40 h 204"/>
                  <a:gd name="T50" fmla="*/ 412 w 543"/>
                  <a:gd name="T5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3" h="204">
                    <a:moveTo>
                      <a:pt x="492" y="82"/>
                    </a:moveTo>
                    <a:cubicBezTo>
                      <a:pt x="492" y="82"/>
                      <a:pt x="435" y="41"/>
                      <a:pt x="410" y="29"/>
                    </a:cubicBezTo>
                    <a:cubicBezTo>
                      <a:pt x="368" y="10"/>
                      <a:pt x="268" y="0"/>
                      <a:pt x="225" y="15"/>
                    </a:cubicBezTo>
                    <a:cubicBezTo>
                      <a:pt x="196" y="25"/>
                      <a:pt x="128" y="82"/>
                      <a:pt x="128" y="82"/>
                    </a:cubicBezTo>
                    <a:cubicBezTo>
                      <a:pt x="128" y="82"/>
                      <a:pt x="84" y="96"/>
                      <a:pt x="68" y="103"/>
                    </a:cubicBezTo>
                    <a:cubicBezTo>
                      <a:pt x="41" y="115"/>
                      <a:pt x="18" y="117"/>
                      <a:pt x="6" y="146"/>
                    </a:cubicBezTo>
                    <a:cubicBezTo>
                      <a:pt x="0" y="159"/>
                      <a:pt x="1" y="204"/>
                      <a:pt x="1" y="204"/>
                    </a:cubicBezTo>
                    <a:cubicBezTo>
                      <a:pt x="35" y="204"/>
                      <a:pt x="35" y="204"/>
                      <a:pt x="35" y="204"/>
                    </a:cubicBezTo>
                    <a:cubicBezTo>
                      <a:pt x="35" y="176"/>
                      <a:pt x="59" y="153"/>
                      <a:pt x="88" y="153"/>
                    </a:cubicBezTo>
                    <a:cubicBezTo>
                      <a:pt x="116" y="153"/>
                      <a:pt x="140" y="176"/>
                      <a:pt x="140" y="204"/>
                    </a:cubicBezTo>
                    <a:cubicBezTo>
                      <a:pt x="399" y="204"/>
                      <a:pt x="399" y="204"/>
                      <a:pt x="399" y="204"/>
                    </a:cubicBezTo>
                    <a:cubicBezTo>
                      <a:pt x="399" y="176"/>
                      <a:pt x="422" y="153"/>
                      <a:pt x="451" y="153"/>
                    </a:cubicBezTo>
                    <a:cubicBezTo>
                      <a:pt x="480" y="153"/>
                      <a:pt x="503" y="176"/>
                      <a:pt x="503" y="204"/>
                    </a:cubicBezTo>
                    <a:cubicBezTo>
                      <a:pt x="536" y="204"/>
                      <a:pt x="536" y="204"/>
                      <a:pt x="536" y="204"/>
                    </a:cubicBezTo>
                    <a:cubicBezTo>
                      <a:pt x="536" y="204"/>
                      <a:pt x="541" y="140"/>
                      <a:pt x="542" y="125"/>
                    </a:cubicBezTo>
                    <a:cubicBezTo>
                      <a:pt x="543" y="101"/>
                      <a:pt x="522" y="87"/>
                      <a:pt x="492" y="82"/>
                    </a:cubicBezTo>
                    <a:close/>
                    <a:moveTo>
                      <a:pt x="228" y="26"/>
                    </a:moveTo>
                    <a:cubicBezTo>
                      <a:pt x="240" y="22"/>
                      <a:pt x="258" y="19"/>
                      <a:pt x="279" y="19"/>
                    </a:cubicBezTo>
                    <a:cubicBezTo>
                      <a:pt x="279" y="77"/>
                      <a:pt x="279" y="77"/>
                      <a:pt x="279" y="77"/>
                    </a:cubicBezTo>
                    <a:cubicBezTo>
                      <a:pt x="151" y="77"/>
                      <a:pt x="151" y="77"/>
                      <a:pt x="151" y="77"/>
                    </a:cubicBezTo>
                    <a:cubicBezTo>
                      <a:pt x="179" y="55"/>
                      <a:pt x="212" y="31"/>
                      <a:pt x="228" y="26"/>
                    </a:cubicBezTo>
                    <a:close/>
                    <a:moveTo>
                      <a:pt x="412" y="77"/>
                    </a:moveTo>
                    <a:cubicBezTo>
                      <a:pt x="287" y="77"/>
                      <a:pt x="287" y="77"/>
                      <a:pt x="287" y="77"/>
                    </a:cubicBezTo>
                    <a:cubicBezTo>
                      <a:pt x="287" y="19"/>
                      <a:pt x="287" y="19"/>
                      <a:pt x="287" y="19"/>
                    </a:cubicBezTo>
                    <a:cubicBezTo>
                      <a:pt x="332" y="19"/>
                      <a:pt x="382" y="28"/>
                      <a:pt x="408" y="40"/>
                    </a:cubicBezTo>
                    <a:cubicBezTo>
                      <a:pt x="414" y="43"/>
                      <a:pt x="412" y="77"/>
                      <a:pt x="412"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801"/>
              <p:cNvSpPr/>
              <p:nvPr/>
            </p:nvSpPr>
            <p:spPr bwMode="auto">
              <a:xfrm>
                <a:off x="5986463" y="6292850"/>
                <a:ext cx="209550" cy="136525"/>
              </a:xfrm>
              <a:custGeom>
                <a:avLst/>
                <a:gdLst>
                  <a:gd name="T0" fmla="*/ 66 w 66"/>
                  <a:gd name="T1" fmla="*/ 35 h 43"/>
                  <a:gd name="T2" fmla="*/ 58 w 66"/>
                  <a:gd name="T3" fmla="*/ 43 h 43"/>
                  <a:gd name="T4" fmla="*/ 8 w 66"/>
                  <a:gd name="T5" fmla="*/ 43 h 43"/>
                  <a:gd name="T6" fmla="*/ 0 w 66"/>
                  <a:gd name="T7" fmla="*/ 35 h 43"/>
                  <a:gd name="T8" fmla="*/ 0 w 66"/>
                  <a:gd name="T9" fmla="*/ 8 h 43"/>
                  <a:gd name="T10" fmla="*/ 8 w 66"/>
                  <a:gd name="T11" fmla="*/ 0 h 43"/>
                  <a:gd name="T12" fmla="*/ 58 w 66"/>
                  <a:gd name="T13" fmla="*/ 0 h 43"/>
                  <a:gd name="T14" fmla="*/ 66 w 66"/>
                  <a:gd name="T15" fmla="*/ 8 h 43"/>
                  <a:gd name="T16" fmla="*/ 66 w 66"/>
                  <a:gd name="T17" fmla="*/ 3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43">
                    <a:moveTo>
                      <a:pt x="66" y="35"/>
                    </a:moveTo>
                    <a:cubicBezTo>
                      <a:pt x="66" y="40"/>
                      <a:pt x="63" y="43"/>
                      <a:pt x="58" y="43"/>
                    </a:cubicBezTo>
                    <a:cubicBezTo>
                      <a:pt x="8" y="43"/>
                      <a:pt x="8" y="43"/>
                      <a:pt x="8" y="43"/>
                    </a:cubicBezTo>
                    <a:cubicBezTo>
                      <a:pt x="4" y="43"/>
                      <a:pt x="0" y="40"/>
                      <a:pt x="0" y="35"/>
                    </a:cubicBezTo>
                    <a:cubicBezTo>
                      <a:pt x="0" y="8"/>
                      <a:pt x="0" y="8"/>
                      <a:pt x="0" y="8"/>
                    </a:cubicBezTo>
                    <a:cubicBezTo>
                      <a:pt x="0" y="4"/>
                      <a:pt x="4" y="0"/>
                      <a:pt x="8" y="0"/>
                    </a:cubicBezTo>
                    <a:cubicBezTo>
                      <a:pt x="58" y="0"/>
                      <a:pt x="58" y="0"/>
                      <a:pt x="58" y="0"/>
                    </a:cubicBezTo>
                    <a:cubicBezTo>
                      <a:pt x="63" y="0"/>
                      <a:pt x="66" y="4"/>
                      <a:pt x="66" y="8"/>
                    </a:cubicBezTo>
                    <a:lnTo>
                      <a:pt x="66"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802"/>
              <p:cNvSpPr/>
              <p:nvPr/>
            </p:nvSpPr>
            <p:spPr bwMode="auto">
              <a:xfrm>
                <a:off x="5922963" y="6194425"/>
                <a:ext cx="165100" cy="336550"/>
              </a:xfrm>
              <a:custGeom>
                <a:avLst/>
                <a:gdLst>
                  <a:gd name="T0" fmla="*/ 0 w 52"/>
                  <a:gd name="T1" fmla="*/ 0 h 106"/>
                  <a:gd name="T2" fmla="*/ 0 w 52"/>
                  <a:gd name="T3" fmla="*/ 106 h 106"/>
                  <a:gd name="T4" fmla="*/ 52 w 52"/>
                  <a:gd name="T5" fmla="*/ 53 h 106"/>
                  <a:gd name="T6" fmla="*/ 0 w 52"/>
                  <a:gd name="T7" fmla="*/ 0 h 106"/>
                </a:gdLst>
                <a:ahLst/>
                <a:cxnLst>
                  <a:cxn ang="0">
                    <a:pos x="T0" y="T1"/>
                  </a:cxn>
                  <a:cxn ang="0">
                    <a:pos x="T2" y="T3"/>
                  </a:cxn>
                  <a:cxn ang="0">
                    <a:pos x="T4" y="T5"/>
                  </a:cxn>
                  <a:cxn ang="0">
                    <a:pos x="T6" y="T7"/>
                  </a:cxn>
                </a:cxnLst>
                <a:rect l="0" t="0" r="r" b="b"/>
                <a:pathLst>
                  <a:path w="52" h="106">
                    <a:moveTo>
                      <a:pt x="0" y="0"/>
                    </a:moveTo>
                    <a:cubicBezTo>
                      <a:pt x="0" y="106"/>
                      <a:pt x="0" y="106"/>
                      <a:pt x="0" y="106"/>
                    </a:cubicBezTo>
                    <a:cubicBezTo>
                      <a:pt x="29" y="105"/>
                      <a:pt x="52" y="82"/>
                      <a:pt x="52" y="53"/>
                    </a:cubicBezTo>
                    <a:cubicBezTo>
                      <a:pt x="52" y="24"/>
                      <a:pt x="29"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Rectangle 3803"/>
              <p:cNvSpPr>
                <a:spLocks noChangeArrowheads="1"/>
              </p:cNvSpPr>
              <p:nvPr/>
            </p:nvSpPr>
            <p:spPr bwMode="auto">
              <a:xfrm>
                <a:off x="5849938" y="6194425"/>
                <a:ext cx="73025" cy="3365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ea typeface="微软雅黑" panose="020B0503020204020204" pitchFamily="34" charset="-122"/>
                </a:endParaRPr>
              </a:p>
            </p:txBody>
          </p:sp>
          <p:sp>
            <p:nvSpPr>
              <p:cNvPr id="37" name="Freeform 3804"/>
              <p:cNvSpPr/>
              <p:nvPr/>
            </p:nvSpPr>
            <p:spPr bwMode="auto">
              <a:xfrm>
                <a:off x="5675313" y="6257925"/>
                <a:ext cx="222250" cy="41275"/>
              </a:xfrm>
              <a:custGeom>
                <a:avLst/>
                <a:gdLst>
                  <a:gd name="T0" fmla="*/ 70 w 70"/>
                  <a:gd name="T1" fmla="*/ 6 h 13"/>
                  <a:gd name="T2" fmla="*/ 63 w 70"/>
                  <a:gd name="T3" fmla="*/ 13 h 13"/>
                  <a:gd name="T4" fmla="*/ 6 w 70"/>
                  <a:gd name="T5" fmla="*/ 13 h 13"/>
                  <a:gd name="T6" fmla="*/ 0 w 70"/>
                  <a:gd name="T7" fmla="*/ 6 h 13"/>
                  <a:gd name="T8" fmla="*/ 0 w 70"/>
                  <a:gd name="T9" fmla="*/ 6 h 13"/>
                  <a:gd name="T10" fmla="*/ 6 w 70"/>
                  <a:gd name="T11" fmla="*/ 0 h 13"/>
                  <a:gd name="T12" fmla="*/ 63 w 70"/>
                  <a:gd name="T13" fmla="*/ 0 h 13"/>
                  <a:gd name="T14" fmla="*/ 70 w 70"/>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13">
                    <a:moveTo>
                      <a:pt x="70" y="6"/>
                    </a:moveTo>
                    <a:cubicBezTo>
                      <a:pt x="70" y="10"/>
                      <a:pt x="67" y="13"/>
                      <a:pt x="63" y="13"/>
                    </a:cubicBezTo>
                    <a:cubicBezTo>
                      <a:pt x="6" y="13"/>
                      <a:pt x="6" y="13"/>
                      <a:pt x="6" y="13"/>
                    </a:cubicBezTo>
                    <a:cubicBezTo>
                      <a:pt x="3" y="13"/>
                      <a:pt x="0" y="10"/>
                      <a:pt x="0" y="6"/>
                    </a:cubicBezTo>
                    <a:cubicBezTo>
                      <a:pt x="0" y="6"/>
                      <a:pt x="0" y="6"/>
                      <a:pt x="0" y="6"/>
                    </a:cubicBezTo>
                    <a:cubicBezTo>
                      <a:pt x="0" y="3"/>
                      <a:pt x="3" y="0"/>
                      <a:pt x="6" y="0"/>
                    </a:cubicBezTo>
                    <a:cubicBezTo>
                      <a:pt x="63" y="0"/>
                      <a:pt x="63" y="0"/>
                      <a:pt x="63" y="0"/>
                    </a:cubicBezTo>
                    <a:cubicBezTo>
                      <a:pt x="67" y="0"/>
                      <a:pt x="70" y="3"/>
                      <a:pt x="7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3805"/>
              <p:cNvSpPr/>
              <p:nvPr/>
            </p:nvSpPr>
            <p:spPr bwMode="auto">
              <a:xfrm>
                <a:off x="5675313" y="6419850"/>
                <a:ext cx="222250" cy="41275"/>
              </a:xfrm>
              <a:custGeom>
                <a:avLst/>
                <a:gdLst>
                  <a:gd name="T0" fmla="*/ 70 w 70"/>
                  <a:gd name="T1" fmla="*/ 6 h 13"/>
                  <a:gd name="T2" fmla="*/ 63 w 70"/>
                  <a:gd name="T3" fmla="*/ 13 h 13"/>
                  <a:gd name="T4" fmla="*/ 6 w 70"/>
                  <a:gd name="T5" fmla="*/ 13 h 13"/>
                  <a:gd name="T6" fmla="*/ 0 w 70"/>
                  <a:gd name="T7" fmla="*/ 6 h 13"/>
                  <a:gd name="T8" fmla="*/ 0 w 70"/>
                  <a:gd name="T9" fmla="*/ 6 h 13"/>
                  <a:gd name="T10" fmla="*/ 6 w 70"/>
                  <a:gd name="T11" fmla="*/ 0 h 13"/>
                  <a:gd name="T12" fmla="*/ 63 w 70"/>
                  <a:gd name="T13" fmla="*/ 0 h 13"/>
                  <a:gd name="T14" fmla="*/ 70 w 70"/>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13">
                    <a:moveTo>
                      <a:pt x="70" y="6"/>
                    </a:moveTo>
                    <a:cubicBezTo>
                      <a:pt x="70" y="10"/>
                      <a:pt x="67" y="13"/>
                      <a:pt x="63" y="13"/>
                    </a:cubicBezTo>
                    <a:cubicBezTo>
                      <a:pt x="6" y="13"/>
                      <a:pt x="6" y="13"/>
                      <a:pt x="6" y="13"/>
                    </a:cubicBezTo>
                    <a:cubicBezTo>
                      <a:pt x="3" y="13"/>
                      <a:pt x="0" y="10"/>
                      <a:pt x="0" y="6"/>
                    </a:cubicBezTo>
                    <a:cubicBezTo>
                      <a:pt x="0" y="6"/>
                      <a:pt x="0" y="6"/>
                      <a:pt x="0" y="6"/>
                    </a:cubicBezTo>
                    <a:cubicBezTo>
                      <a:pt x="0" y="3"/>
                      <a:pt x="3" y="0"/>
                      <a:pt x="6" y="0"/>
                    </a:cubicBezTo>
                    <a:cubicBezTo>
                      <a:pt x="63" y="0"/>
                      <a:pt x="63" y="0"/>
                      <a:pt x="63" y="0"/>
                    </a:cubicBezTo>
                    <a:cubicBezTo>
                      <a:pt x="67" y="0"/>
                      <a:pt x="70" y="3"/>
                      <a:pt x="7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806"/>
              <p:cNvSpPr/>
              <p:nvPr/>
            </p:nvSpPr>
            <p:spPr bwMode="auto">
              <a:xfrm>
                <a:off x="5970588" y="5688013"/>
                <a:ext cx="1446213" cy="687388"/>
              </a:xfrm>
              <a:custGeom>
                <a:avLst/>
                <a:gdLst>
                  <a:gd name="T0" fmla="*/ 341 w 455"/>
                  <a:gd name="T1" fmla="*/ 16 h 216"/>
                  <a:gd name="T2" fmla="*/ 271 w 455"/>
                  <a:gd name="T3" fmla="*/ 0 h 216"/>
                  <a:gd name="T4" fmla="*/ 271 w 455"/>
                  <a:gd name="T5" fmla="*/ 9 h 216"/>
                  <a:gd name="T6" fmla="*/ 338 w 455"/>
                  <a:gd name="T7" fmla="*/ 25 h 216"/>
                  <a:gd name="T8" fmla="*/ 446 w 455"/>
                  <a:gd name="T9" fmla="*/ 100 h 216"/>
                  <a:gd name="T10" fmla="*/ 338 w 455"/>
                  <a:gd name="T11" fmla="*/ 174 h 216"/>
                  <a:gd name="T12" fmla="*/ 71 w 455"/>
                  <a:gd name="T13" fmla="*/ 207 h 216"/>
                  <a:gd name="T14" fmla="*/ 0 w 455"/>
                  <a:gd name="T15" fmla="*/ 205 h 216"/>
                  <a:gd name="T16" fmla="*/ 0 w 455"/>
                  <a:gd name="T17" fmla="*/ 214 h 216"/>
                  <a:gd name="T18" fmla="*/ 71 w 455"/>
                  <a:gd name="T19" fmla="*/ 216 h 216"/>
                  <a:gd name="T20" fmla="*/ 341 w 455"/>
                  <a:gd name="T21" fmla="*/ 183 h 216"/>
                  <a:gd name="T22" fmla="*/ 455 w 455"/>
                  <a:gd name="T23" fmla="*/ 100 h 216"/>
                  <a:gd name="T24" fmla="*/ 341 w 455"/>
                  <a:gd name="T25" fmla="*/ 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5" h="216">
                    <a:moveTo>
                      <a:pt x="341" y="16"/>
                    </a:moveTo>
                    <a:cubicBezTo>
                      <a:pt x="319" y="10"/>
                      <a:pt x="296" y="4"/>
                      <a:pt x="271" y="0"/>
                    </a:cubicBezTo>
                    <a:cubicBezTo>
                      <a:pt x="271" y="9"/>
                      <a:pt x="271" y="9"/>
                      <a:pt x="271" y="9"/>
                    </a:cubicBezTo>
                    <a:cubicBezTo>
                      <a:pt x="295" y="13"/>
                      <a:pt x="318" y="19"/>
                      <a:pt x="338" y="25"/>
                    </a:cubicBezTo>
                    <a:cubicBezTo>
                      <a:pt x="407" y="45"/>
                      <a:pt x="446" y="72"/>
                      <a:pt x="446" y="100"/>
                    </a:cubicBezTo>
                    <a:cubicBezTo>
                      <a:pt x="446" y="127"/>
                      <a:pt x="407" y="154"/>
                      <a:pt x="338" y="174"/>
                    </a:cubicBezTo>
                    <a:cubicBezTo>
                      <a:pt x="267" y="195"/>
                      <a:pt x="172" y="207"/>
                      <a:pt x="71" y="207"/>
                    </a:cubicBezTo>
                    <a:cubicBezTo>
                      <a:pt x="47" y="207"/>
                      <a:pt x="23" y="206"/>
                      <a:pt x="0" y="205"/>
                    </a:cubicBezTo>
                    <a:cubicBezTo>
                      <a:pt x="0" y="214"/>
                      <a:pt x="0" y="214"/>
                      <a:pt x="0" y="214"/>
                    </a:cubicBezTo>
                    <a:cubicBezTo>
                      <a:pt x="23" y="215"/>
                      <a:pt x="47" y="216"/>
                      <a:pt x="71" y="216"/>
                    </a:cubicBezTo>
                    <a:cubicBezTo>
                      <a:pt x="173" y="216"/>
                      <a:pt x="269" y="204"/>
                      <a:pt x="341" y="183"/>
                    </a:cubicBezTo>
                    <a:cubicBezTo>
                      <a:pt x="415" y="161"/>
                      <a:pt x="455" y="132"/>
                      <a:pt x="455" y="100"/>
                    </a:cubicBezTo>
                    <a:cubicBezTo>
                      <a:pt x="455" y="67"/>
                      <a:pt x="415" y="38"/>
                      <a:pt x="34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40" name="文本框 58"/>
          <p:cNvSpPr txBox="1"/>
          <p:nvPr/>
        </p:nvSpPr>
        <p:spPr>
          <a:xfrm>
            <a:off x="624106" y="3116627"/>
            <a:ext cx="2428802" cy="986029"/>
          </a:xfrm>
          <a:prstGeom prst="rect">
            <a:avLst/>
          </a:prstGeom>
          <a:noFill/>
        </p:spPr>
        <p:txBody>
          <a:bodyPr wrap="square" lIns="91431" tIns="45715" rIns="91431" bIns="45715" rtlCol="0">
            <a:spAutoFit/>
          </a:bodyPr>
          <a:lstStyle/>
          <a:p>
            <a:pPr algn="just">
              <a:lnSpc>
                <a:spcPct val="121000"/>
              </a:lnSpc>
              <a:spcAft>
                <a:spcPts val="800"/>
              </a:spcAft>
            </a:pPr>
            <a:r>
              <a:rPr lang="zh-CN" altLang="en-US" sz="1600">
                <a:latin typeface="微软雅黑" panose="020B0503020204020204" pitchFamily="34" charset="-122"/>
                <a:ea typeface="微软雅黑" panose="020B0503020204020204" pitchFamily="34" charset="-122"/>
              </a:rPr>
              <a:t>这里输入您的文这里输入您的文字这里输入您的文字</a:t>
            </a:r>
            <a:endParaRPr lang="en-US" altLang="zh-CN" sz="1600">
              <a:latin typeface="微软雅黑" panose="020B0503020204020204" pitchFamily="34" charset="-122"/>
              <a:ea typeface="微软雅黑" panose="020B0503020204020204" pitchFamily="34" charset="-122"/>
            </a:endParaRPr>
          </a:p>
        </p:txBody>
      </p:sp>
      <p:sp>
        <p:nvSpPr>
          <p:cNvPr id="41" name="文本框 58"/>
          <p:cNvSpPr txBox="1"/>
          <p:nvPr/>
        </p:nvSpPr>
        <p:spPr>
          <a:xfrm>
            <a:off x="7898952" y="1542321"/>
            <a:ext cx="2900960" cy="688127"/>
          </a:xfrm>
          <a:prstGeom prst="rect">
            <a:avLst/>
          </a:prstGeom>
          <a:noFill/>
        </p:spPr>
        <p:txBody>
          <a:bodyPr wrap="square" lIns="91431" tIns="45715" rIns="91431" bIns="45715" rtlCol="0">
            <a:spAutoFit/>
          </a:bodyPr>
          <a:lstStyle/>
          <a:p>
            <a:pPr algn="just">
              <a:lnSpc>
                <a:spcPct val="121000"/>
              </a:lnSpc>
              <a:spcAft>
                <a:spcPts val="800"/>
              </a:spcAft>
            </a:pPr>
            <a:r>
              <a:rPr lang="zh-CN" altLang="en-US" sz="1600">
                <a:latin typeface="微软雅黑" panose="020B0503020204020204" pitchFamily="34" charset="-122"/>
                <a:ea typeface="微软雅黑" panose="020B0503020204020204" pitchFamily="34" charset="-122"/>
              </a:rPr>
              <a:t>这里输入您的文这里输入您的文字这里输入您的文字</a:t>
            </a:r>
            <a:endParaRPr lang="en-US" altLang="zh-CN" sz="1600">
              <a:latin typeface="微软雅黑" panose="020B0503020204020204" pitchFamily="34" charset="-122"/>
              <a:ea typeface="微软雅黑" panose="020B0503020204020204" pitchFamily="34" charset="-122"/>
            </a:endParaRPr>
          </a:p>
        </p:txBody>
      </p:sp>
      <p:sp>
        <p:nvSpPr>
          <p:cNvPr id="42" name="文本框 58"/>
          <p:cNvSpPr txBox="1"/>
          <p:nvPr/>
        </p:nvSpPr>
        <p:spPr>
          <a:xfrm>
            <a:off x="9167942" y="4556787"/>
            <a:ext cx="2399954" cy="986029"/>
          </a:xfrm>
          <a:prstGeom prst="rect">
            <a:avLst/>
          </a:prstGeom>
          <a:noFill/>
        </p:spPr>
        <p:txBody>
          <a:bodyPr wrap="square" lIns="91431" tIns="45715" rIns="91431" bIns="45715" rtlCol="0">
            <a:spAutoFit/>
          </a:bodyPr>
          <a:lstStyle/>
          <a:p>
            <a:pPr algn="just">
              <a:lnSpc>
                <a:spcPct val="121000"/>
              </a:lnSpc>
              <a:spcAft>
                <a:spcPts val="800"/>
              </a:spcAft>
            </a:pPr>
            <a:r>
              <a:rPr lang="zh-CN" altLang="en-US" sz="1600" dirty="0">
                <a:latin typeface="微软雅黑" panose="020B0503020204020204" pitchFamily="34" charset="-122"/>
                <a:ea typeface="微软雅黑" panose="020B0503020204020204" pitchFamily="34" charset="-122"/>
              </a:rPr>
              <a:t>这里输入您的文这里输入您的文字这里输入您的文字</a:t>
            </a:r>
            <a:endParaRPr lang="en-US" altLang="zh-CN" sz="1600" dirty="0">
              <a:latin typeface="微软雅黑" panose="020B0503020204020204" pitchFamily="34" charset="-122"/>
              <a:ea typeface="微软雅黑" panose="020B0503020204020204" pitchFamily="34" charset="-122"/>
            </a:endParaRPr>
          </a:p>
        </p:txBody>
      </p:sp>
      <p:sp>
        <p:nvSpPr>
          <p:cNvPr id="3" name="标题 2"/>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250"/>
                                        <p:tgtEl>
                                          <p:spTgt spid="8"/>
                                        </p:tgtEl>
                                      </p:cBhvr>
                                    </p:animEffect>
                                  </p:childTnLst>
                                </p:cTn>
                              </p:par>
                              <p:par>
                                <p:cTn id="14" presetID="8" presetClass="emph" presetSubtype="0" repeatCount="indefinite" fill="hold" grpId="1" nodeType="withEffect">
                                  <p:stCondLst>
                                    <p:cond delay="500"/>
                                  </p:stCondLst>
                                  <p:childTnLst>
                                    <p:animRot by="21600000">
                                      <p:cBhvr>
                                        <p:cTn id="15" dur="2000" fill="hold"/>
                                        <p:tgtEl>
                                          <p:spTgt spid="8"/>
                                        </p:tgtEl>
                                        <p:attrNameLst>
                                          <p:attrName>r</p:attrName>
                                        </p:attrNameLst>
                                      </p:cBhvr>
                                    </p:animRot>
                                  </p:childTnLst>
                                </p:cTn>
                              </p:par>
                              <p:par>
                                <p:cTn id="16" presetID="22" presetClass="entr" presetSubtype="1" fill="hold" grpId="0" nodeType="withEffect">
                                  <p:stCondLst>
                                    <p:cond delay="1000"/>
                                  </p:stCondLst>
                                  <p:childTnLst>
                                    <p:set>
                                      <p:cBhvr>
                                        <p:cTn id="17" dur="1" fill="hold">
                                          <p:stCondLst>
                                            <p:cond delay="0"/>
                                          </p:stCondLst>
                                        </p:cTn>
                                        <p:tgtEl>
                                          <p:spTgt spid="40"/>
                                        </p:tgtEl>
                                        <p:attrNameLst>
                                          <p:attrName>style.visibility</p:attrName>
                                        </p:attrNameLst>
                                      </p:cBhvr>
                                      <p:to>
                                        <p:strVal val="visible"/>
                                      </p:to>
                                    </p:set>
                                    <p:animEffect transition="in" filter="wipe(up)">
                                      <p:cBhvr>
                                        <p:cTn id="18" dur="500"/>
                                        <p:tgtEl>
                                          <p:spTgt spid="40"/>
                                        </p:tgtEl>
                                      </p:cBhvr>
                                    </p:animEffect>
                                  </p:childTnLst>
                                </p:cTn>
                              </p:par>
                              <p:par>
                                <p:cTn id="19" presetID="22" presetClass="entr" presetSubtype="8" fill="hold" grpId="0" nodeType="withEffect">
                                  <p:stCondLst>
                                    <p:cond delay="150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par>
                                <p:cTn id="22" presetID="49" presetClass="entr" presetSubtype="0" decel="100000" fill="hold" nodeType="withEffect">
                                  <p:stCondLst>
                                    <p:cond delay="2000"/>
                                  </p:stCondLst>
                                  <p:childTnLst>
                                    <p:set>
                                      <p:cBhvr>
                                        <p:cTn id="23" dur="1" fill="hold">
                                          <p:stCondLst>
                                            <p:cond delay="0"/>
                                          </p:stCondLst>
                                        </p:cTn>
                                        <p:tgtEl>
                                          <p:spTgt spid="43"/>
                                        </p:tgtEl>
                                        <p:attrNameLst>
                                          <p:attrName>style.visibility</p:attrName>
                                        </p:attrNameLst>
                                      </p:cBhvr>
                                      <p:to>
                                        <p:strVal val="visible"/>
                                      </p:to>
                                    </p:set>
                                    <p:anim calcmode="lin" valueType="num">
                                      <p:cBhvr>
                                        <p:cTn id="24" dur="500" fill="hold"/>
                                        <p:tgtEl>
                                          <p:spTgt spid="43"/>
                                        </p:tgtEl>
                                        <p:attrNameLst>
                                          <p:attrName>ppt_w</p:attrName>
                                        </p:attrNameLst>
                                      </p:cBhvr>
                                      <p:tavLst>
                                        <p:tav tm="0">
                                          <p:val>
                                            <p:fltVal val="0"/>
                                          </p:val>
                                        </p:tav>
                                        <p:tav tm="100000">
                                          <p:val>
                                            <p:strVal val="#ppt_w"/>
                                          </p:val>
                                        </p:tav>
                                      </p:tavLst>
                                    </p:anim>
                                    <p:anim calcmode="lin" valueType="num">
                                      <p:cBhvr>
                                        <p:cTn id="25" dur="500" fill="hold"/>
                                        <p:tgtEl>
                                          <p:spTgt spid="43"/>
                                        </p:tgtEl>
                                        <p:attrNameLst>
                                          <p:attrName>ppt_h</p:attrName>
                                        </p:attrNameLst>
                                      </p:cBhvr>
                                      <p:tavLst>
                                        <p:tav tm="0">
                                          <p:val>
                                            <p:fltVal val="0"/>
                                          </p:val>
                                        </p:tav>
                                        <p:tav tm="100000">
                                          <p:val>
                                            <p:strVal val="#ppt_h"/>
                                          </p:val>
                                        </p:tav>
                                      </p:tavLst>
                                    </p:anim>
                                    <p:anim calcmode="lin" valueType="num">
                                      <p:cBhvr>
                                        <p:cTn id="26" dur="500" fill="hold"/>
                                        <p:tgtEl>
                                          <p:spTgt spid="43"/>
                                        </p:tgtEl>
                                        <p:attrNameLst>
                                          <p:attrName>style.rotation</p:attrName>
                                        </p:attrNameLst>
                                      </p:cBhvr>
                                      <p:tavLst>
                                        <p:tav tm="0">
                                          <p:val>
                                            <p:fltVal val="360"/>
                                          </p:val>
                                        </p:tav>
                                        <p:tav tm="100000">
                                          <p:val>
                                            <p:fltVal val="0"/>
                                          </p:val>
                                        </p:tav>
                                      </p:tavLst>
                                    </p:anim>
                                    <p:animEffect transition="in" filter="fade">
                                      <p:cBhvr>
                                        <p:cTn id="27" dur="500"/>
                                        <p:tgtEl>
                                          <p:spTgt spid="43"/>
                                        </p:tgtEl>
                                      </p:cBhvr>
                                    </p:animEffect>
                                  </p:childTnLst>
                                </p:cTn>
                              </p:par>
                              <p:par>
                                <p:cTn id="28" presetID="10" presetClass="entr" presetSubtype="0" fill="hold" grpId="0" nodeType="withEffect">
                                  <p:stCondLst>
                                    <p:cond delay="250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250"/>
                                        <p:tgtEl>
                                          <p:spTgt spid="7"/>
                                        </p:tgtEl>
                                      </p:cBhvr>
                                    </p:animEffect>
                                  </p:childTnLst>
                                </p:cTn>
                              </p:par>
                              <p:par>
                                <p:cTn id="31" presetID="8" presetClass="emph" presetSubtype="0" repeatCount="indefinite" fill="hold" grpId="1" nodeType="withEffect">
                                  <p:stCondLst>
                                    <p:cond delay="2500"/>
                                  </p:stCondLst>
                                  <p:childTnLst>
                                    <p:animRot by="21600000">
                                      <p:cBhvr>
                                        <p:cTn id="32" dur="2000" fill="hold"/>
                                        <p:tgtEl>
                                          <p:spTgt spid="7"/>
                                        </p:tgtEl>
                                        <p:attrNameLst>
                                          <p:attrName>r</p:attrName>
                                        </p:attrNameLst>
                                      </p:cBhvr>
                                    </p:animRot>
                                  </p:childTnLst>
                                </p:cTn>
                              </p:par>
                              <p:par>
                                <p:cTn id="33" presetID="22" presetClass="entr" presetSubtype="1" fill="hold" grpId="0" nodeType="withEffect">
                                  <p:stCondLst>
                                    <p:cond delay="3000"/>
                                  </p:stCondLst>
                                  <p:childTnLst>
                                    <p:set>
                                      <p:cBhvr>
                                        <p:cTn id="34" dur="1" fill="hold">
                                          <p:stCondLst>
                                            <p:cond delay="0"/>
                                          </p:stCondLst>
                                        </p:cTn>
                                        <p:tgtEl>
                                          <p:spTgt spid="41"/>
                                        </p:tgtEl>
                                        <p:attrNameLst>
                                          <p:attrName>style.visibility</p:attrName>
                                        </p:attrNameLst>
                                      </p:cBhvr>
                                      <p:to>
                                        <p:strVal val="visible"/>
                                      </p:to>
                                    </p:set>
                                    <p:animEffect transition="in" filter="wipe(up)">
                                      <p:cBhvr>
                                        <p:cTn id="35" dur="500"/>
                                        <p:tgtEl>
                                          <p:spTgt spid="41"/>
                                        </p:tgtEl>
                                      </p:cBhvr>
                                    </p:animEffect>
                                  </p:childTnLst>
                                </p:cTn>
                              </p:par>
                              <p:par>
                                <p:cTn id="36" presetID="22" presetClass="entr" presetSubtype="1" fill="hold" grpId="0" nodeType="withEffect">
                                  <p:stCondLst>
                                    <p:cond delay="3500"/>
                                  </p:stCondLst>
                                  <p:childTnLst>
                                    <p:set>
                                      <p:cBhvr>
                                        <p:cTn id="37" dur="1" fill="hold">
                                          <p:stCondLst>
                                            <p:cond delay="0"/>
                                          </p:stCondLst>
                                        </p:cTn>
                                        <p:tgtEl>
                                          <p:spTgt spid="14"/>
                                        </p:tgtEl>
                                        <p:attrNameLst>
                                          <p:attrName>style.visibility</p:attrName>
                                        </p:attrNameLst>
                                      </p:cBhvr>
                                      <p:to>
                                        <p:strVal val="visible"/>
                                      </p:to>
                                    </p:set>
                                    <p:animEffect transition="in" filter="wipe(up)">
                                      <p:cBhvr>
                                        <p:cTn id="38" dur="500"/>
                                        <p:tgtEl>
                                          <p:spTgt spid="14"/>
                                        </p:tgtEl>
                                      </p:cBhvr>
                                    </p:animEffect>
                                  </p:childTnLst>
                                </p:cTn>
                              </p:par>
                              <p:par>
                                <p:cTn id="39" presetID="49" presetClass="entr" presetSubtype="0" decel="100000" fill="hold" nodeType="withEffect">
                                  <p:stCondLst>
                                    <p:cond delay="4000"/>
                                  </p:stCondLst>
                                  <p:childTnLst>
                                    <p:set>
                                      <p:cBhvr>
                                        <p:cTn id="40" dur="1" fill="hold">
                                          <p:stCondLst>
                                            <p:cond delay="0"/>
                                          </p:stCondLst>
                                        </p:cTn>
                                        <p:tgtEl>
                                          <p:spTgt spid="44"/>
                                        </p:tgtEl>
                                        <p:attrNameLst>
                                          <p:attrName>style.visibility</p:attrName>
                                        </p:attrNameLst>
                                      </p:cBhvr>
                                      <p:to>
                                        <p:strVal val="visible"/>
                                      </p:to>
                                    </p:set>
                                    <p:anim calcmode="lin" valueType="num">
                                      <p:cBhvr>
                                        <p:cTn id="41" dur="500" fill="hold"/>
                                        <p:tgtEl>
                                          <p:spTgt spid="44"/>
                                        </p:tgtEl>
                                        <p:attrNameLst>
                                          <p:attrName>ppt_w</p:attrName>
                                        </p:attrNameLst>
                                      </p:cBhvr>
                                      <p:tavLst>
                                        <p:tav tm="0">
                                          <p:val>
                                            <p:fltVal val="0"/>
                                          </p:val>
                                        </p:tav>
                                        <p:tav tm="100000">
                                          <p:val>
                                            <p:strVal val="#ppt_w"/>
                                          </p:val>
                                        </p:tav>
                                      </p:tavLst>
                                    </p:anim>
                                    <p:anim calcmode="lin" valueType="num">
                                      <p:cBhvr>
                                        <p:cTn id="42" dur="500" fill="hold"/>
                                        <p:tgtEl>
                                          <p:spTgt spid="44"/>
                                        </p:tgtEl>
                                        <p:attrNameLst>
                                          <p:attrName>ppt_h</p:attrName>
                                        </p:attrNameLst>
                                      </p:cBhvr>
                                      <p:tavLst>
                                        <p:tav tm="0">
                                          <p:val>
                                            <p:fltVal val="0"/>
                                          </p:val>
                                        </p:tav>
                                        <p:tav tm="100000">
                                          <p:val>
                                            <p:strVal val="#ppt_h"/>
                                          </p:val>
                                        </p:tav>
                                      </p:tavLst>
                                    </p:anim>
                                    <p:anim calcmode="lin" valueType="num">
                                      <p:cBhvr>
                                        <p:cTn id="43" dur="500" fill="hold"/>
                                        <p:tgtEl>
                                          <p:spTgt spid="44"/>
                                        </p:tgtEl>
                                        <p:attrNameLst>
                                          <p:attrName>style.rotation</p:attrName>
                                        </p:attrNameLst>
                                      </p:cBhvr>
                                      <p:tavLst>
                                        <p:tav tm="0">
                                          <p:val>
                                            <p:fltVal val="360"/>
                                          </p:val>
                                        </p:tav>
                                        <p:tav tm="100000">
                                          <p:val>
                                            <p:fltVal val="0"/>
                                          </p:val>
                                        </p:tav>
                                      </p:tavLst>
                                    </p:anim>
                                    <p:animEffect transition="in" filter="fade">
                                      <p:cBhvr>
                                        <p:cTn id="44" dur="500"/>
                                        <p:tgtEl>
                                          <p:spTgt spid="44"/>
                                        </p:tgtEl>
                                      </p:cBhvr>
                                    </p:animEffect>
                                  </p:childTnLst>
                                </p:cTn>
                              </p:par>
                              <p:par>
                                <p:cTn id="45" presetID="10" presetClass="entr" presetSubtype="0" fill="hold" grpId="0" nodeType="withEffect">
                                  <p:stCondLst>
                                    <p:cond delay="450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250"/>
                                        <p:tgtEl>
                                          <p:spTgt spid="11"/>
                                        </p:tgtEl>
                                      </p:cBhvr>
                                    </p:animEffect>
                                  </p:childTnLst>
                                </p:cTn>
                              </p:par>
                              <p:par>
                                <p:cTn id="48" presetID="8" presetClass="emph" presetSubtype="0" repeatCount="indefinite" fill="hold" grpId="1" nodeType="withEffect">
                                  <p:stCondLst>
                                    <p:cond delay="4500"/>
                                  </p:stCondLst>
                                  <p:childTnLst>
                                    <p:animRot by="21600000">
                                      <p:cBhvr>
                                        <p:cTn id="49" dur="2000" fill="hold"/>
                                        <p:tgtEl>
                                          <p:spTgt spid="11"/>
                                        </p:tgtEl>
                                        <p:attrNameLst>
                                          <p:attrName>r</p:attrName>
                                        </p:attrNameLst>
                                      </p:cBhvr>
                                    </p:animRot>
                                  </p:childTnLst>
                                </p:cTn>
                              </p:par>
                              <p:par>
                                <p:cTn id="50" presetID="22" presetClass="entr" presetSubtype="1" fill="hold" grpId="0" nodeType="withEffect">
                                  <p:stCondLst>
                                    <p:cond delay="5000"/>
                                  </p:stCondLst>
                                  <p:childTnLst>
                                    <p:set>
                                      <p:cBhvr>
                                        <p:cTn id="51" dur="1" fill="hold">
                                          <p:stCondLst>
                                            <p:cond delay="0"/>
                                          </p:stCondLst>
                                        </p:cTn>
                                        <p:tgtEl>
                                          <p:spTgt spid="42"/>
                                        </p:tgtEl>
                                        <p:attrNameLst>
                                          <p:attrName>style.visibility</p:attrName>
                                        </p:attrNameLst>
                                      </p:cBhvr>
                                      <p:to>
                                        <p:strVal val="visible"/>
                                      </p:to>
                                    </p:set>
                                    <p:animEffect transition="in" filter="wipe(up)">
                                      <p:cBhvr>
                                        <p:cTn id="52" dur="500"/>
                                        <p:tgtEl>
                                          <p:spTgt spid="42"/>
                                        </p:tgtEl>
                                      </p:cBhvr>
                                    </p:animEffect>
                                  </p:childTnLst>
                                </p:cTn>
                              </p:par>
                              <p:par>
                                <p:cTn id="53" presetID="22" presetClass="entr" presetSubtype="2" fill="hold" grpId="0" nodeType="withEffect">
                                  <p:stCondLst>
                                    <p:cond delay="5500"/>
                                  </p:stCondLst>
                                  <p:childTnLst>
                                    <p:set>
                                      <p:cBhvr>
                                        <p:cTn id="54" dur="1" fill="hold">
                                          <p:stCondLst>
                                            <p:cond delay="0"/>
                                          </p:stCondLst>
                                        </p:cTn>
                                        <p:tgtEl>
                                          <p:spTgt spid="13"/>
                                        </p:tgtEl>
                                        <p:attrNameLst>
                                          <p:attrName>style.visibility</p:attrName>
                                        </p:attrNameLst>
                                      </p:cBhvr>
                                      <p:to>
                                        <p:strVal val="visible"/>
                                      </p:to>
                                    </p:set>
                                    <p:animEffect transition="in" filter="wipe(right)">
                                      <p:cBhvr>
                                        <p:cTn id="5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7" grpId="1" animBg="1"/>
      <p:bldP spid="8" grpId="0" animBg="1"/>
      <p:bldP spid="8" grpId="1" animBg="1"/>
      <p:bldP spid="11" grpId="0" animBg="1"/>
      <p:bldP spid="11" grpId="1" animBg="1"/>
      <p:bldP spid="13" grpId="0" animBg="1"/>
      <p:bldP spid="14" grpId="0" animBg="1"/>
      <p:bldP spid="40" grpId="0"/>
      <p:bldP spid="41" grpId="0"/>
      <p:bldP spid="4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a:grpSpLocks noChangeAspect="1"/>
          </p:cNvGrpSpPr>
          <p:nvPr/>
        </p:nvGrpSpPr>
        <p:grpSpPr>
          <a:xfrm>
            <a:off x="6016749" y="1116650"/>
            <a:ext cx="1425144" cy="535068"/>
            <a:chOff x="1454150" y="1619598"/>
            <a:chExt cx="768222" cy="288390"/>
          </a:xfrm>
        </p:grpSpPr>
        <p:sp>
          <p:nvSpPr>
            <p:cNvPr id="4" name="Freeform 7"/>
            <p:cNvSpPr/>
            <p:nvPr/>
          </p:nvSpPr>
          <p:spPr bwMode="auto">
            <a:xfrm>
              <a:off x="1454150" y="1640163"/>
              <a:ext cx="142875" cy="247650"/>
            </a:xfrm>
            <a:custGeom>
              <a:avLst/>
              <a:gdLst>
                <a:gd name="T0" fmla="*/ 3 w 90"/>
                <a:gd name="T1" fmla="*/ 42 h 156"/>
                <a:gd name="T2" fmla="*/ 0 w 90"/>
                <a:gd name="T3" fmla="*/ 0 h 156"/>
                <a:gd name="T4" fmla="*/ 90 w 90"/>
                <a:gd name="T5" fmla="*/ 78 h 156"/>
                <a:gd name="T6" fmla="*/ 0 w 90"/>
                <a:gd name="T7" fmla="*/ 156 h 156"/>
                <a:gd name="T8" fmla="*/ 0 w 90"/>
                <a:gd name="T9" fmla="*/ 113 h 156"/>
                <a:gd name="T10" fmla="*/ 41 w 90"/>
                <a:gd name="T11" fmla="*/ 78 h 156"/>
                <a:gd name="T12" fmla="*/ 3 w 90"/>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90" h="156">
                  <a:moveTo>
                    <a:pt x="3" y="42"/>
                  </a:moveTo>
                  <a:lnTo>
                    <a:pt x="0" y="0"/>
                  </a:lnTo>
                  <a:lnTo>
                    <a:pt x="90" y="78"/>
                  </a:lnTo>
                  <a:lnTo>
                    <a:pt x="0" y="156"/>
                  </a:lnTo>
                  <a:lnTo>
                    <a:pt x="0" y="113"/>
                  </a:lnTo>
                  <a:lnTo>
                    <a:pt x="41" y="78"/>
                  </a:lnTo>
                  <a:lnTo>
                    <a:pt x="3" y="4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300"/>
            </a:p>
          </p:txBody>
        </p:sp>
        <p:sp>
          <p:nvSpPr>
            <p:cNvPr id="5" name="Freeform 8"/>
            <p:cNvSpPr/>
            <p:nvPr/>
          </p:nvSpPr>
          <p:spPr bwMode="auto">
            <a:xfrm>
              <a:off x="1560513" y="1640163"/>
              <a:ext cx="142875" cy="247650"/>
            </a:xfrm>
            <a:custGeom>
              <a:avLst/>
              <a:gdLst>
                <a:gd name="T0" fmla="*/ 0 w 90"/>
                <a:gd name="T1" fmla="*/ 42 h 156"/>
                <a:gd name="T2" fmla="*/ 0 w 90"/>
                <a:gd name="T3" fmla="*/ 0 h 156"/>
                <a:gd name="T4" fmla="*/ 90 w 90"/>
                <a:gd name="T5" fmla="*/ 78 h 156"/>
                <a:gd name="T6" fmla="*/ 0 w 90"/>
                <a:gd name="T7" fmla="*/ 156 h 156"/>
                <a:gd name="T8" fmla="*/ 0 w 90"/>
                <a:gd name="T9" fmla="*/ 113 h 156"/>
                <a:gd name="T10" fmla="*/ 40 w 90"/>
                <a:gd name="T11" fmla="*/ 78 h 156"/>
                <a:gd name="T12" fmla="*/ 0 w 90"/>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90" h="156">
                  <a:moveTo>
                    <a:pt x="0" y="42"/>
                  </a:moveTo>
                  <a:lnTo>
                    <a:pt x="0" y="0"/>
                  </a:lnTo>
                  <a:lnTo>
                    <a:pt x="90" y="78"/>
                  </a:lnTo>
                  <a:lnTo>
                    <a:pt x="0" y="156"/>
                  </a:lnTo>
                  <a:lnTo>
                    <a:pt x="0" y="113"/>
                  </a:lnTo>
                  <a:lnTo>
                    <a:pt x="40" y="78"/>
                  </a:lnTo>
                  <a:lnTo>
                    <a:pt x="0" y="4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4300"/>
            </a:p>
          </p:txBody>
        </p:sp>
        <p:sp>
          <p:nvSpPr>
            <p:cNvPr id="6" name="Freeform 9"/>
            <p:cNvSpPr/>
            <p:nvPr/>
          </p:nvSpPr>
          <p:spPr bwMode="auto">
            <a:xfrm>
              <a:off x="1662113" y="1640163"/>
              <a:ext cx="141288" cy="247650"/>
            </a:xfrm>
            <a:custGeom>
              <a:avLst/>
              <a:gdLst>
                <a:gd name="T0" fmla="*/ 2 w 89"/>
                <a:gd name="T1" fmla="*/ 42 h 156"/>
                <a:gd name="T2" fmla="*/ 0 w 89"/>
                <a:gd name="T3" fmla="*/ 0 h 156"/>
                <a:gd name="T4" fmla="*/ 89 w 89"/>
                <a:gd name="T5" fmla="*/ 78 h 156"/>
                <a:gd name="T6" fmla="*/ 0 w 89"/>
                <a:gd name="T7" fmla="*/ 156 h 156"/>
                <a:gd name="T8" fmla="*/ 0 w 89"/>
                <a:gd name="T9" fmla="*/ 113 h 156"/>
                <a:gd name="T10" fmla="*/ 42 w 89"/>
                <a:gd name="T11" fmla="*/ 78 h 156"/>
                <a:gd name="T12" fmla="*/ 2 w 89"/>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89" h="156">
                  <a:moveTo>
                    <a:pt x="2" y="42"/>
                  </a:moveTo>
                  <a:lnTo>
                    <a:pt x="0" y="0"/>
                  </a:lnTo>
                  <a:lnTo>
                    <a:pt x="89" y="78"/>
                  </a:lnTo>
                  <a:lnTo>
                    <a:pt x="0" y="156"/>
                  </a:lnTo>
                  <a:lnTo>
                    <a:pt x="0" y="113"/>
                  </a:lnTo>
                  <a:lnTo>
                    <a:pt x="42" y="78"/>
                  </a:lnTo>
                  <a:lnTo>
                    <a:pt x="2" y="4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300"/>
            </a:p>
          </p:txBody>
        </p:sp>
        <p:sp>
          <p:nvSpPr>
            <p:cNvPr id="7" name="椭圆 6"/>
            <p:cNvSpPr>
              <a:spLocks noChangeAspect="1"/>
            </p:cNvSpPr>
            <p:nvPr/>
          </p:nvSpPr>
          <p:spPr>
            <a:xfrm>
              <a:off x="1870103" y="1619988"/>
              <a:ext cx="288000" cy="28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300"/>
            </a:p>
          </p:txBody>
        </p:sp>
        <p:sp>
          <p:nvSpPr>
            <p:cNvPr id="8" name="矩形 7"/>
            <p:cNvSpPr>
              <a:spLocks noChangeAspect="1"/>
            </p:cNvSpPr>
            <p:nvPr/>
          </p:nvSpPr>
          <p:spPr>
            <a:xfrm>
              <a:off x="1826372" y="1619598"/>
              <a:ext cx="396000" cy="273710"/>
            </a:xfrm>
            <a:prstGeom prst="rect">
              <a:avLst/>
            </a:prstGeom>
          </p:spPr>
          <p:txBody>
            <a:bodyPr wrap="square">
              <a:spAutoFit/>
            </a:bodyPr>
            <a:lstStyle/>
            <a:p>
              <a:pPr algn="ctr" defTabSz="1218565" fontAlgn="base">
                <a:spcBef>
                  <a:spcPct val="0"/>
                </a:spcBef>
                <a:spcAft>
                  <a:spcPct val="0"/>
                </a:spcAft>
                <a:buClr>
                  <a:srgbClr val="0070C0"/>
                </a:buClr>
                <a:defRPr/>
              </a:pPr>
              <a:r>
                <a:rPr lang="en-US" altLang="zh-CN" sz="2700" b="1" kern="0" dirty="0">
                  <a:solidFill>
                    <a:schemeClr val="bg1"/>
                  </a:solidFill>
                  <a:latin typeface="微软雅黑" panose="020B0503020204020204" pitchFamily="34" charset="-122"/>
                  <a:ea typeface="微软雅黑" panose="020B0503020204020204" pitchFamily="34" charset="-122"/>
                </a:rPr>
                <a:t>1</a:t>
              </a:r>
              <a:endParaRPr lang="zh-CN" altLang="zh-CN" sz="2700" b="1" kern="0" dirty="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a:grpSpLocks noChangeAspect="1"/>
          </p:cNvGrpSpPr>
          <p:nvPr/>
        </p:nvGrpSpPr>
        <p:grpSpPr>
          <a:xfrm>
            <a:off x="837283" y="2916686"/>
            <a:ext cx="1418793" cy="552596"/>
            <a:chOff x="1454150" y="1610150"/>
            <a:chExt cx="764798" cy="297838"/>
          </a:xfrm>
        </p:grpSpPr>
        <p:sp>
          <p:nvSpPr>
            <p:cNvPr id="10" name="Freeform 7"/>
            <p:cNvSpPr/>
            <p:nvPr/>
          </p:nvSpPr>
          <p:spPr bwMode="auto">
            <a:xfrm>
              <a:off x="1454150" y="1640163"/>
              <a:ext cx="142875" cy="247650"/>
            </a:xfrm>
            <a:custGeom>
              <a:avLst/>
              <a:gdLst>
                <a:gd name="T0" fmla="*/ 3 w 90"/>
                <a:gd name="T1" fmla="*/ 42 h 156"/>
                <a:gd name="T2" fmla="*/ 0 w 90"/>
                <a:gd name="T3" fmla="*/ 0 h 156"/>
                <a:gd name="T4" fmla="*/ 90 w 90"/>
                <a:gd name="T5" fmla="*/ 78 h 156"/>
                <a:gd name="T6" fmla="*/ 0 w 90"/>
                <a:gd name="T7" fmla="*/ 156 h 156"/>
                <a:gd name="T8" fmla="*/ 0 w 90"/>
                <a:gd name="T9" fmla="*/ 113 h 156"/>
                <a:gd name="T10" fmla="*/ 41 w 90"/>
                <a:gd name="T11" fmla="*/ 78 h 156"/>
                <a:gd name="T12" fmla="*/ 3 w 90"/>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90" h="156">
                  <a:moveTo>
                    <a:pt x="3" y="42"/>
                  </a:moveTo>
                  <a:lnTo>
                    <a:pt x="0" y="0"/>
                  </a:lnTo>
                  <a:lnTo>
                    <a:pt x="90" y="78"/>
                  </a:lnTo>
                  <a:lnTo>
                    <a:pt x="0" y="156"/>
                  </a:lnTo>
                  <a:lnTo>
                    <a:pt x="0" y="113"/>
                  </a:lnTo>
                  <a:lnTo>
                    <a:pt x="41" y="78"/>
                  </a:lnTo>
                  <a:lnTo>
                    <a:pt x="3" y="42"/>
                  </a:lnTo>
                  <a:close/>
                </a:path>
              </a:pathLst>
            </a:custGeom>
            <a:solidFill>
              <a:schemeClr val="accent1"/>
            </a:solidFill>
            <a:ln>
              <a:noFill/>
            </a:ln>
          </p:spPr>
          <p:txBody>
            <a:bodyPr vert="horz" wrap="square" lIns="91440" tIns="45720" rIns="91440" bIns="45720" numCol="1" anchor="t" anchorCtr="0" compatLnSpc="1"/>
            <a:lstStyle/>
            <a:p>
              <a:endParaRPr lang="zh-CN" altLang="en-US" sz="4300"/>
            </a:p>
          </p:txBody>
        </p:sp>
        <p:sp>
          <p:nvSpPr>
            <p:cNvPr id="11" name="Freeform 8"/>
            <p:cNvSpPr/>
            <p:nvPr/>
          </p:nvSpPr>
          <p:spPr bwMode="auto">
            <a:xfrm>
              <a:off x="1560513" y="1640163"/>
              <a:ext cx="142875" cy="247650"/>
            </a:xfrm>
            <a:custGeom>
              <a:avLst/>
              <a:gdLst>
                <a:gd name="T0" fmla="*/ 0 w 90"/>
                <a:gd name="T1" fmla="*/ 42 h 156"/>
                <a:gd name="T2" fmla="*/ 0 w 90"/>
                <a:gd name="T3" fmla="*/ 0 h 156"/>
                <a:gd name="T4" fmla="*/ 90 w 90"/>
                <a:gd name="T5" fmla="*/ 78 h 156"/>
                <a:gd name="T6" fmla="*/ 0 w 90"/>
                <a:gd name="T7" fmla="*/ 156 h 156"/>
                <a:gd name="T8" fmla="*/ 0 w 90"/>
                <a:gd name="T9" fmla="*/ 113 h 156"/>
                <a:gd name="T10" fmla="*/ 40 w 90"/>
                <a:gd name="T11" fmla="*/ 78 h 156"/>
                <a:gd name="T12" fmla="*/ 0 w 90"/>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90" h="156">
                  <a:moveTo>
                    <a:pt x="0" y="42"/>
                  </a:moveTo>
                  <a:lnTo>
                    <a:pt x="0" y="0"/>
                  </a:lnTo>
                  <a:lnTo>
                    <a:pt x="90" y="78"/>
                  </a:lnTo>
                  <a:lnTo>
                    <a:pt x="0" y="156"/>
                  </a:lnTo>
                  <a:lnTo>
                    <a:pt x="0" y="113"/>
                  </a:lnTo>
                  <a:lnTo>
                    <a:pt x="40" y="78"/>
                  </a:lnTo>
                  <a:lnTo>
                    <a:pt x="0" y="4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4300"/>
            </a:p>
          </p:txBody>
        </p:sp>
        <p:sp>
          <p:nvSpPr>
            <p:cNvPr id="12" name="Freeform 9"/>
            <p:cNvSpPr/>
            <p:nvPr/>
          </p:nvSpPr>
          <p:spPr bwMode="auto">
            <a:xfrm>
              <a:off x="1662113" y="1640163"/>
              <a:ext cx="141288" cy="247650"/>
            </a:xfrm>
            <a:custGeom>
              <a:avLst/>
              <a:gdLst>
                <a:gd name="T0" fmla="*/ 2 w 89"/>
                <a:gd name="T1" fmla="*/ 42 h 156"/>
                <a:gd name="T2" fmla="*/ 0 w 89"/>
                <a:gd name="T3" fmla="*/ 0 h 156"/>
                <a:gd name="T4" fmla="*/ 89 w 89"/>
                <a:gd name="T5" fmla="*/ 78 h 156"/>
                <a:gd name="T6" fmla="*/ 0 w 89"/>
                <a:gd name="T7" fmla="*/ 156 h 156"/>
                <a:gd name="T8" fmla="*/ 0 w 89"/>
                <a:gd name="T9" fmla="*/ 113 h 156"/>
                <a:gd name="T10" fmla="*/ 42 w 89"/>
                <a:gd name="T11" fmla="*/ 78 h 156"/>
                <a:gd name="T12" fmla="*/ 2 w 89"/>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89" h="156">
                  <a:moveTo>
                    <a:pt x="2" y="42"/>
                  </a:moveTo>
                  <a:lnTo>
                    <a:pt x="0" y="0"/>
                  </a:lnTo>
                  <a:lnTo>
                    <a:pt x="89" y="78"/>
                  </a:lnTo>
                  <a:lnTo>
                    <a:pt x="0" y="156"/>
                  </a:lnTo>
                  <a:lnTo>
                    <a:pt x="0" y="113"/>
                  </a:lnTo>
                  <a:lnTo>
                    <a:pt x="42" y="78"/>
                  </a:lnTo>
                  <a:lnTo>
                    <a:pt x="2" y="42"/>
                  </a:lnTo>
                  <a:close/>
                </a:path>
              </a:pathLst>
            </a:custGeom>
            <a:solidFill>
              <a:schemeClr val="accent1"/>
            </a:solidFill>
            <a:ln>
              <a:noFill/>
            </a:ln>
          </p:spPr>
          <p:txBody>
            <a:bodyPr vert="horz" wrap="square" lIns="91440" tIns="45720" rIns="91440" bIns="45720" numCol="1" anchor="t" anchorCtr="0" compatLnSpc="1"/>
            <a:lstStyle/>
            <a:p>
              <a:endParaRPr lang="zh-CN" altLang="en-US" sz="4300"/>
            </a:p>
          </p:txBody>
        </p:sp>
        <p:sp>
          <p:nvSpPr>
            <p:cNvPr id="13" name="椭圆 12"/>
            <p:cNvSpPr>
              <a:spLocks noChangeAspect="1"/>
            </p:cNvSpPr>
            <p:nvPr/>
          </p:nvSpPr>
          <p:spPr>
            <a:xfrm>
              <a:off x="1870103" y="1619988"/>
              <a:ext cx="288000" cy="28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300"/>
            </a:p>
          </p:txBody>
        </p:sp>
        <p:sp>
          <p:nvSpPr>
            <p:cNvPr id="14" name="矩形 13"/>
            <p:cNvSpPr>
              <a:spLocks noChangeAspect="1"/>
            </p:cNvSpPr>
            <p:nvPr/>
          </p:nvSpPr>
          <p:spPr>
            <a:xfrm>
              <a:off x="1822948" y="1610150"/>
              <a:ext cx="396000" cy="273711"/>
            </a:xfrm>
            <a:prstGeom prst="rect">
              <a:avLst/>
            </a:prstGeom>
          </p:spPr>
          <p:txBody>
            <a:bodyPr wrap="square">
              <a:spAutoFit/>
            </a:bodyPr>
            <a:lstStyle/>
            <a:p>
              <a:pPr algn="ctr" defTabSz="1218565" fontAlgn="base">
                <a:spcBef>
                  <a:spcPct val="0"/>
                </a:spcBef>
                <a:spcAft>
                  <a:spcPct val="0"/>
                </a:spcAft>
                <a:buClr>
                  <a:srgbClr val="0070C0"/>
                </a:buClr>
                <a:defRPr/>
              </a:pPr>
              <a:r>
                <a:rPr lang="en-US" altLang="zh-CN" sz="2700" b="1" kern="0" dirty="0">
                  <a:solidFill>
                    <a:schemeClr val="bg1"/>
                  </a:solidFill>
                  <a:latin typeface="微软雅黑" panose="020B0503020204020204" pitchFamily="34" charset="-122"/>
                  <a:ea typeface="微软雅黑" panose="020B0503020204020204" pitchFamily="34" charset="-122"/>
                </a:rPr>
                <a:t>2</a:t>
              </a:r>
              <a:endParaRPr lang="zh-CN" altLang="zh-CN" sz="2700" b="1" kern="0" dirty="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a:grpSpLocks noChangeAspect="1"/>
          </p:cNvGrpSpPr>
          <p:nvPr/>
        </p:nvGrpSpPr>
        <p:grpSpPr>
          <a:xfrm>
            <a:off x="8681091" y="3774239"/>
            <a:ext cx="1406096" cy="534349"/>
            <a:chOff x="1454150" y="1619988"/>
            <a:chExt cx="757953" cy="288002"/>
          </a:xfrm>
        </p:grpSpPr>
        <p:sp>
          <p:nvSpPr>
            <p:cNvPr id="16" name="Freeform 7"/>
            <p:cNvSpPr/>
            <p:nvPr/>
          </p:nvSpPr>
          <p:spPr bwMode="auto">
            <a:xfrm>
              <a:off x="1454150" y="1640163"/>
              <a:ext cx="142875" cy="247650"/>
            </a:xfrm>
            <a:custGeom>
              <a:avLst/>
              <a:gdLst>
                <a:gd name="T0" fmla="*/ 3 w 90"/>
                <a:gd name="T1" fmla="*/ 42 h 156"/>
                <a:gd name="T2" fmla="*/ 0 w 90"/>
                <a:gd name="T3" fmla="*/ 0 h 156"/>
                <a:gd name="T4" fmla="*/ 90 w 90"/>
                <a:gd name="T5" fmla="*/ 78 h 156"/>
                <a:gd name="T6" fmla="*/ 0 w 90"/>
                <a:gd name="T7" fmla="*/ 156 h 156"/>
                <a:gd name="T8" fmla="*/ 0 w 90"/>
                <a:gd name="T9" fmla="*/ 113 h 156"/>
                <a:gd name="T10" fmla="*/ 41 w 90"/>
                <a:gd name="T11" fmla="*/ 78 h 156"/>
                <a:gd name="T12" fmla="*/ 3 w 90"/>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90" h="156">
                  <a:moveTo>
                    <a:pt x="3" y="42"/>
                  </a:moveTo>
                  <a:lnTo>
                    <a:pt x="0" y="0"/>
                  </a:lnTo>
                  <a:lnTo>
                    <a:pt x="90" y="78"/>
                  </a:lnTo>
                  <a:lnTo>
                    <a:pt x="0" y="156"/>
                  </a:lnTo>
                  <a:lnTo>
                    <a:pt x="0" y="113"/>
                  </a:lnTo>
                  <a:lnTo>
                    <a:pt x="41" y="78"/>
                  </a:lnTo>
                  <a:lnTo>
                    <a:pt x="3" y="4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300"/>
            </a:p>
          </p:txBody>
        </p:sp>
        <p:sp>
          <p:nvSpPr>
            <p:cNvPr id="17" name="Freeform 8"/>
            <p:cNvSpPr/>
            <p:nvPr/>
          </p:nvSpPr>
          <p:spPr bwMode="auto">
            <a:xfrm>
              <a:off x="1560513" y="1640163"/>
              <a:ext cx="142875" cy="247650"/>
            </a:xfrm>
            <a:custGeom>
              <a:avLst/>
              <a:gdLst>
                <a:gd name="T0" fmla="*/ 0 w 90"/>
                <a:gd name="T1" fmla="*/ 42 h 156"/>
                <a:gd name="T2" fmla="*/ 0 w 90"/>
                <a:gd name="T3" fmla="*/ 0 h 156"/>
                <a:gd name="T4" fmla="*/ 90 w 90"/>
                <a:gd name="T5" fmla="*/ 78 h 156"/>
                <a:gd name="T6" fmla="*/ 0 w 90"/>
                <a:gd name="T7" fmla="*/ 156 h 156"/>
                <a:gd name="T8" fmla="*/ 0 w 90"/>
                <a:gd name="T9" fmla="*/ 113 h 156"/>
                <a:gd name="T10" fmla="*/ 40 w 90"/>
                <a:gd name="T11" fmla="*/ 78 h 156"/>
                <a:gd name="T12" fmla="*/ 0 w 90"/>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90" h="156">
                  <a:moveTo>
                    <a:pt x="0" y="42"/>
                  </a:moveTo>
                  <a:lnTo>
                    <a:pt x="0" y="0"/>
                  </a:lnTo>
                  <a:lnTo>
                    <a:pt x="90" y="78"/>
                  </a:lnTo>
                  <a:lnTo>
                    <a:pt x="0" y="156"/>
                  </a:lnTo>
                  <a:lnTo>
                    <a:pt x="0" y="113"/>
                  </a:lnTo>
                  <a:lnTo>
                    <a:pt x="40" y="78"/>
                  </a:lnTo>
                  <a:lnTo>
                    <a:pt x="0" y="4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4300"/>
            </a:p>
          </p:txBody>
        </p:sp>
        <p:sp>
          <p:nvSpPr>
            <p:cNvPr id="18" name="Freeform 9"/>
            <p:cNvSpPr/>
            <p:nvPr/>
          </p:nvSpPr>
          <p:spPr bwMode="auto">
            <a:xfrm>
              <a:off x="1662113" y="1640163"/>
              <a:ext cx="141288" cy="247650"/>
            </a:xfrm>
            <a:custGeom>
              <a:avLst/>
              <a:gdLst>
                <a:gd name="T0" fmla="*/ 2 w 89"/>
                <a:gd name="T1" fmla="*/ 42 h 156"/>
                <a:gd name="T2" fmla="*/ 0 w 89"/>
                <a:gd name="T3" fmla="*/ 0 h 156"/>
                <a:gd name="T4" fmla="*/ 89 w 89"/>
                <a:gd name="T5" fmla="*/ 78 h 156"/>
                <a:gd name="T6" fmla="*/ 0 w 89"/>
                <a:gd name="T7" fmla="*/ 156 h 156"/>
                <a:gd name="T8" fmla="*/ 0 w 89"/>
                <a:gd name="T9" fmla="*/ 113 h 156"/>
                <a:gd name="T10" fmla="*/ 42 w 89"/>
                <a:gd name="T11" fmla="*/ 78 h 156"/>
                <a:gd name="T12" fmla="*/ 2 w 89"/>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89" h="156">
                  <a:moveTo>
                    <a:pt x="2" y="42"/>
                  </a:moveTo>
                  <a:lnTo>
                    <a:pt x="0" y="0"/>
                  </a:lnTo>
                  <a:lnTo>
                    <a:pt x="89" y="78"/>
                  </a:lnTo>
                  <a:lnTo>
                    <a:pt x="0" y="156"/>
                  </a:lnTo>
                  <a:lnTo>
                    <a:pt x="0" y="113"/>
                  </a:lnTo>
                  <a:lnTo>
                    <a:pt x="42" y="78"/>
                  </a:lnTo>
                  <a:lnTo>
                    <a:pt x="2" y="4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300"/>
            </a:p>
          </p:txBody>
        </p:sp>
        <p:sp>
          <p:nvSpPr>
            <p:cNvPr id="19" name="椭圆 18"/>
            <p:cNvSpPr>
              <a:spLocks noChangeAspect="1"/>
            </p:cNvSpPr>
            <p:nvPr/>
          </p:nvSpPr>
          <p:spPr>
            <a:xfrm>
              <a:off x="1870102" y="1619988"/>
              <a:ext cx="287999" cy="28800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300"/>
            </a:p>
          </p:txBody>
        </p:sp>
        <p:sp>
          <p:nvSpPr>
            <p:cNvPr id="20" name="矩形 19"/>
            <p:cNvSpPr>
              <a:spLocks noChangeAspect="1"/>
            </p:cNvSpPr>
            <p:nvPr/>
          </p:nvSpPr>
          <p:spPr>
            <a:xfrm>
              <a:off x="1816103" y="1623238"/>
              <a:ext cx="396000" cy="273709"/>
            </a:xfrm>
            <a:prstGeom prst="rect">
              <a:avLst/>
            </a:prstGeom>
          </p:spPr>
          <p:txBody>
            <a:bodyPr wrap="square">
              <a:spAutoFit/>
            </a:bodyPr>
            <a:lstStyle/>
            <a:p>
              <a:pPr algn="ctr" defTabSz="1218565" fontAlgn="base">
                <a:spcBef>
                  <a:spcPct val="0"/>
                </a:spcBef>
                <a:spcAft>
                  <a:spcPct val="0"/>
                </a:spcAft>
                <a:buClr>
                  <a:srgbClr val="0070C0"/>
                </a:buClr>
                <a:defRPr/>
              </a:pPr>
              <a:r>
                <a:rPr lang="en-US" altLang="zh-CN" sz="2700" b="1" kern="0" dirty="0">
                  <a:solidFill>
                    <a:schemeClr val="bg1"/>
                  </a:solidFill>
                  <a:latin typeface="微软雅黑" panose="020B0503020204020204" pitchFamily="34" charset="-122"/>
                  <a:ea typeface="微软雅黑" panose="020B0503020204020204" pitchFamily="34" charset="-122"/>
                </a:rPr>
                <a:t>3</a:t>
              </a:r>
              <a:endParaRPr lang="zh-CN" altLang="zh-CN" sz="2700" b="1" kern="0" dirty="0">
                <a:solidFill>
                  <a:schemeClr val="bg1"/>
                </a:solidFill>
                <a:latin typeface="微软雅黑" panose="020B0503020204020204" pitchFamily="34" charset="-122"/>
                <a:ea typeface="微软雅黑" panose="020B0503020204020204" pitchFamily="34" charset="-122"/>
              </a:endParaRPr>
            </a:p>
          </p:txBody>
        </p:sp>
      </p:grpSp>
      <p:sp>
        <p:nvSpPr>
          <p:cNvPr id="21" name="AutoShape 3"/>
          <p:cNvSpPr>
            <a:spLocks noChangeAspect="1" noChangeArrowheads="1" noTextEdit="1"/>
          </p:cNvSpPr>
          <p:nvPr/>
        </p:nvSpPr>
        <p:spPr bwMode="auto">
          <a:xfrm>
            <a:off x="3600049" y="1822727"/>
            <a:ext cx="4515272" cy="4674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08" tIns="60954" rIns="121908" bIns="60954" numCol="1" anchor="t" anchorCtr="0" compatLnSpc="1"/>
          <a:lstStyle/>
          <a:p>
            <a:endParaRPr lang="zh-CN" altLang="en-US"/>
          </a:p>
        </p:txBody>
      </p:sp>
      <p:grpSp>
        <p:nvGrpSpPr>
          <p:cNvPr id="22" name="组合 21"/>
          <p:cNvGrpSpPr/>
          <p:nvPr/>
        </p:nvGrpSpPr>
        <p:grpSpPr>
          <a:xfrm>
            <a:off x="3921173" y="3190817"/>
            <a:ext cx="2378586" cy="3110408"/>
            <a:chOff x="2942294" y="2175506"/>
            <a:chExt cx="1953039" cy="2553600"/>
          </a:xfrm>
        </p:grpSpPr>
        <p:sp>
          <p:nvSpPr>
            <p:cNvPr id="23" name="Freeform 5"/>
            <p:cNvSpPr/>
            <p:nvPr/>
          </p:nvSpPr>
          <p:spPr bwMode="auto">
            <a:xfrm>
              <a:off x="2942294" y="2175506"/>
              <a:ext cx="1953039" cy="2553600"/>
            </a:xfrm>
            <a:custGeom>
              <a:avLst/>
              <a:gdLst>
                <a:gd name="T0" fmla="*/ 421 w 843"/>
                <a:gd name="T1" fmla="*/ 0 h 1101"/>
                <a:gd name="T2" fmla="*/ 0 w 843"/>
                <a:gd name="T3" fmla="*/ 422 h 1101"/>
                <a:gd name="T4" fmla="*/ 297 w 843"/>
                <a:gd name="T5" fmla="*/ 826 h 1101"/>
                <a:gd name="T6" fmla="*/ 99 w 843"/>
                <a:gd name="T7" fmla="*/ 1101 h 1101"/>
                <a:gd name="T8" fmla="*/ 843 w 843"/>
                <a:gd name="T9" fmla="*/ 422 h 1101"/>
                <a:gd name="T10" fmla="*/ 421 w 843"/>
                <a:gd name="T11" fmla="*/ 0 h 1101"/>
              </a:gdLst>
              <a:ahLst/>
              <a:cxnLst>
                <a:cxn ang="0">
                  <a:pos x="T0" y="T1"/>
                </a:cxn>
                <a:cxn ang="0">
                  <a:pos x="T2" y="T3"/>
                </a:cxn>
                <a:cxn ang="0">
                  <a:pos x="T4" y="T5"/>
                </a:cxn>
                <a:cxn ang="0">
                  <a:pos x="T6" y="T7"/>
                </a:cxn>
                <a:cxn ang="0">
                  <a:pos x="T8" y="T9"/>
                </a:cxn>
                <a:cxn ang="0">
                  <a:pos x="T10" y="T11"/>
                </a:cxn>
              </a:cxnLst>
              <a:rect l="0" t="0" r="r" b="b"/>
              <a:pathLst>
                <a:path w="843" h="1101">
                  <a:moveTo>
                    <a:pt x="421" y="0"/>
                  </a:moveTo>
                  <a:cubicBezTo>
                    <a:pt x="189" y="0"/>
                    <a:pt x="0" y="189"/>
                    <a:pt x="0" y="422"/>
                  </a:cubicBezTo>
                  <a:cubicBezTo>
                    <a:pt x="0" y="612"/>
                    <a:pt x="125" y="773"/>
                    <a:pt x="297" y="826"/>
                  </a:cubicBezTo>
                  <a:cubicBezTo>
                    <a:pt x="99" y="1101"/>
                    <a:pt x="99" y="1101"/>
                    <a:pt x="99" y="1101"/>
                  </a:cubicBezTo>
                  <a:cubicBezTo>
                    <a:pt x="351" y="945"/>
                    <a:pt x="843" y="767"/>
                    <a:pt x="843" y="422"/>
                  </a:cubicBezTo>
                  <a:cubicBezTo>
                    <a:pt x="843" y="189"/>
                    <a:pt x="654" y="0"/>
                    <a:pt x="421" y="0"/>
                  </a:cubicBezTo>
                  <a:close/>
                </a:path>
              </a:pathLst>
            </a:custGeom>
            <a:solidFill>
              <a:schemeClr val="accent1"/>
            </a:solidFill>
            <a:ln w="28575">
              <a:solidFill>
                <a:schemeClr val="bg1"/>
              </a:solidFill>
              <a:round/>
            </a:ln>
          </p:spPr>
          <p:txBody>
            <a:bodyPr vert="horz" wrap="square" lIns="91440" tIns="45720" rIns="91440" bIns="45720" numCol="1" anchor="t" anchorCtr="0" compatLnSpc="1"/>
            <a:lstStyle/>
            <a:p>
              <a:endParaRPr lang="zh-CN" altLang="en-US"/>
            </a:p>
          </p:txBody>
        </p:sp>
        <p:sp>
          <p:nvSpPr>
            <p:cNvPr id="24" name="矩形 23"/>
            <p:cNvSpPr/>
            <p:nvPr/>
          </p:nvSpPr>
          <p:spPr>
            <a:xfrm>
              <a:off x="3274395" y="2992226"/>
              <a:ext cx="1288836" cy="416922"/>
            </a:xfrm>
            <a:prstGeom prst="rect">
              <a:avLst/>
            </a:prstGeom>
          </p:spPr>
          <p:txBody>
            <a:bodyPr wrap="none">
              <a:spAutoFit/>
            </a:bodyPr>
            <a:lstStyle/>
            <a:p>
              <a:pPr algn="ctr">
                <a:lnSpc>
                  <a:spcPct val="150000"/>
                </a:lnSpc>
                <a:defRPr/>
              </a:pPr>
              <a:r>
                <a:rPr lang="zh-CN" altLang="en-US" b="1" kern="0">
                  <a:solidFill>
                    <a:schemeClr val="bg1"/>
                  </a:solidFill>
                  <a:latin typeface="微软雅黑" panose="020B0503020204020204" pitchFamily="34" charset="-122"/>
                  <a:ea typeface="微软雅黑" panose="020B0503020204020204" pitchFamily="34" charset="-122"/>
                </a:rPr>
                <a:t>点击添加文本</a:t>
              </a:r>
              <a:endParaRPr lang="en-US" altLang="zh-CN" b="1" kern="0" dirty="0">
                <a:solidFill>
                  <a:schemeClr val="bg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116724" y="3084603"/>
            <a:ext cx="2119856" cy="2766805"/>
            <a:chOff x="4587544" y="2175506"/>
            <a:chExt cx="1590099" cy="2075104"/>
          </a:xfrm>
          <a:solidFill>
            <a:srgbClr val="0070C0"/>
          </a:solidFill>
        </p:grpSpPr>
        <p:sp>
          <p:nvSpPr>
            <p:cNvPr id="26" name="Freeform 8"/>
            <p:cNvSpPr/>
            <p:nvPr/>
          </p:nvSpPr>
          <p:spPr bwMode="auto">
            <a:xfrm flipH="1">
              <a:off x="4587544" y="2175506"/>
              <a:ext cx="1590099" cy="2075104"/>
            </a:xfrm>
            <a:custGeom>
              <a:avLst/>
              <a:gdLst>
                <a:gd name="T0" fmla="*/ 343 w 686"/>
                <a:gd name="T1" fmla="*/ 0 h 895"/>
                <a:gd name="T2" fmla="*/ 0 w 686"/>
                <a:gd name="T3" fmla="*/ 343 h 895"/>
                <a:gd name="T4" fmla="*/ 242 w 686"/>
                <a:gd name="T5" fmla="*/ 671 h 895"/>
                <a:gd name="T6" fmla="*/ 81 w 686"/>
                <a:gd name="T7" fmla="*/ 895 h 895"/>
                <a:gd name="T8" fmla="*/ 686 w 686"/>
                <a:gd name="T9" fmla="*/ 343 h 895"/>
                <a:gd name="T10" fmla="*/ 343 w 686"/>
                <a:gd name="T11" fmla="*/ 0 h 895"/>
              </a:gdLst>
              <a:ahLst/>
              <a:cxnLst>
                <a:cxn ang="0">
                  <a:pos x="T0" y="T1"/>
                </a:cxn>
                <a:cxn ang="0">
                  <a:pos x="T2" y="T3"/>
                </a:cxn>
                <a:cxn ang="0">
                  <a:pos x="T4" y="T5"/>
                </a:cxn>
                <a:cxn ang="0">
                  <a:pos x="T6" y="T7"/>
                </a:cxn>
                <a:cxn ang="0">
                  <a:pos x="T8" y="T9"/>
                </a:cxn>
                <a:cxn ang="0">
                  <a:pos x="T10" y="T11"/>
                </a:cxn>
              </a:cxnLst>
              <a:rect l="0" t="0" r="r" b="b"/>
              <a:pathLst>
                <a:path w="686" h="895">
                  <a:moveTo>
                    <a:pt x="343" y="0"/>
                  </a:moveTo>
                  <a:cubicBezTo>
                    <a:pt x="154" y="0"/>
                    <a:pt x="0" y="153"/>
                    <a:pt x="0" y="343"/>
                  </a:cubicBezTo>
                  <a:cubicBezTo>
                    <a:pt x="0" y="497"/>
                    <a:pt x="102" y="627"/>
                    <a:pt x="242" y="671"/>
                  </a:cubicBezTo>
                  <a:cubicBezTo>
                    <a:pt x="81" y="895"/>
                    <a:pt x="81" y="895"/>
                    <a:pt x="81" y="895"/>
                  </a:cubicBezTo>
                  <a:cubicBezTo>
                    <a:pt x="286" y="768"/>
                    <a:pt x="686" y="623"/>
                    <a:pt x="686" y="343"/>
                  </a:cubicBezTo>
                  <a:cubicBezTo>
                    <a:pt x="686" y="153"/>
                    <a:pt x="533" y="0"/>
                    <a:pt x="343" y="0"/>
                  </a:cubicBezTo>
                  <a:close/>
                </a:path>
              </a:pathLst>
            </a:custGeom>
            <a:solidFill>
              <a:schemeClr val="accent3"/>
            </a:solidFill>
            <a:ln w="28575">
              <a:solidFill>
                <a:schemeClr val="bg1"/>
              </a:solidFill>
              <a:round/>
            </a:ln>
          </p:spPr>
          <p:txBody>
            <a:bodyPr vert="horz" wrap="square" lIns="91440" tIns="45720" rIns="91440" bIns="45720" numCol="1" anchor="t" anchorCtr="0" compatLnSpc="1"/>
            <a:lstStyle/>
            <a:p>
              <a:endParaRPr lang="zh-CN" altLang="en-US"/>
            </a:p>
          </p:txBody>
        </p:sp>
        <p:sp>
          <p:nvSpPr>
            <p:cNvPr id="27" name="矩形 26"/>
            <p:cNvSpPr/>
            <p:nvPr/>
          </p:nvSpPr>
          <p:spPr>
            <a:xfrm>
              <a:off x="4719841" y="2759070"/>
              <a:ext cx="1350546" cy="432811"/>
            </a:xfrm>
            <a:prstGeom prst="rect">
              <a:avLst/>
            </a:prstGeom>
            <a:noFill/>
          </p:spPr>
          <p:txBody>
            <a:bodyPr wrap="none">
              <a:spAutoFit/>
            </a:bodyPr>
            <a:lstStyle/>
            <a:p>
              <a:pPr algn="ctr">
                <a:lnSpc>
                  <a:spcPct val="150000"/>
                </a:lnSpc>
                <a:defRPr/>
              </a:pPr>
              <a:r>
                <a:rPr lang="zh-CN" altLang="en-US" sz="2100" b="1" kern="0">
                  <a:solidFill>
                    <a:schemeClr val="bg1"/>
                  </a:solidFill>
                  <a:latin typeface="微软雅黑" panose="020B0503020204020204" pitchFamily="34" charset="-122"/>
                  <a:ea typeface="微软雅黑" panose="020B0503020204020204" pitchFamily="34" charset="-122"/>
                </a:rPr>
                <a:t>点击添加文本</a:t>
              </a:r>
              <a:endParaRPr lang="en-US" altLang="zh-CN" sz="2100" b="1" kern="0" dirty="0">
                <a:solidFill>
                  <a:schemeClr val="bg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684198" y="3690806"/>
            <a:ext cx="2583990" cy="1496304"/>
            <a:chOff x="512619" y="2768105"/>
            <a:chExt cx="1938245" cy="1122228"/>
          </a:xfrm>
        </p:grpSpPr>
        <p:sp>
          <p:nvSpPr>
            <p:cNvPr id="29" name="矩形 1"/>
            <p:cNvSpPr>
              <a:spLocks noChangeArrowheads="1"/>
            </p:cNvSpPr>
            <p:nvPr/>
          </p:nvSpPr>
          <p:spPr bwMode="auto">
            <a:xfrm>
              <a:off x="512619" y="3156286"/>
              <a:ext cx="1938245" cy="734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just">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点击此处添加内容点击此处添加内容点击此处添加内容点</a:t>
              </a:r>
              <a:endPar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矩形 29"/>
            <p:cNvSpPr/>
            <p:nvPr/>
          </p:nvSpPr>
          <p:spPr>
            <a:xfrm>
              <a:off x="512619" y="2768105"/>
              <a:ext cx="1523692" cy="276999"/>
            </a:xfrm>
            <a:prstGeom prst="rect">
              <a:avLst/>
            </a:prstGeom>
          </p:spPr>
          <p:txBody>
            <a:bodyPr wrap="none">
              <a:spAutoFit/>
            </a:bodyPr>
            <a:lstStyle/>
            <a:p>
              <a:r>
                <a:rPr lang="zh-CN" altLang="en-US"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1" name="组合 30"/>
          <p:cNvGrpSpPr/>
          <p:nvPr/>
        </p:nvGrpSpPr>
        <p:grpSpPr>
          <a:xfrm>
            <a:off x="7611281" y="1158755"/>
            <a:ext cx="2583990" cy="1496304"/>
            <a:chOff x="5708608" y="869066"/>
            <a:chExt cx="1938245" cy="1122228"/>
          </a:xfrm>
        </p:grpSpPr>
        <p:sp>
          <p:nvSpPr>
            <p:cNvPr id="32" name="矩形 1"/>
            <p:cNvSpPr>
              <a:spLocks noChangeArrowheads="1"/>
            </p:cNvSpPr>
            <p:nvPr/>
          </p:nvSpPr>
          <p:spPr bwMode="auto">
            <a:xfrm>
              <a:off x="5708608" y="1257247"/>
              <a:ext cx="1938245" cy="734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just">
                <a:lnSpc>
                  <a:spcPct val="120000"/>
                </a:lnSpc>
              </a:pPr>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点击此处添加内容点击此处添加内容点击此处添加内容点</a:t>
              </a:r>
              <a:endParaRPr lang="zh-CN" altLang="en-US" sz="1600"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矩形 32"/>
            <p:cNvSpPr/>
            <p:nvPr/>
          </p:nvSpPr>
          <p:spPr>
            <a:xfrm>
              <a:off x="5708608" y="869066"/>
              <a:ext cx="1523692" cy="276999"/>
            </a:xfrm>
            <a:prstGeom prst="rect">
              <a:avLst/>
            </a:prstGeom>
          </p:spPr>
          <p:txBody>
            <a:bodyPr wrap="none">
              <a:spAutoFit/>
            </a:bodyPr>
            <a:lstStyle/>
            <a:p>
              <a:r>
                <a:rPr lang="zh-CN" altLang="en-US"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4" name="组合 33"/>
          <p:cNvGrpSpPr/>
          <p:nvPr/>
        </p:nvGrpSpPr>
        <p:grpSpPr>
          <a:xfrm>
            <a:off x="8522261" y="4450092"/>
            <a:ext cx="2583990" cy="1496304"/>
            <a:chOff x="6447985" y="3337569"/>
            <a:chExt cx="1938245" cy="1122228"/>
          </a:xfrm>
        </p:grpSpPr>
        <p:sp>
          <p:nvSpPr>
            <p:cNvPr id="35" name="矩形 1"/>
            <p:cNvSpPr>
              <a:spLocks noChangeArrowheads="1"/>
            </p:cNvSpPr>
            <p:nvPr/>
          </p:nvSpPr>
          <p:spPr bwMode="auto">
            <a:xfrm>
              <a:off x="6447985" y="3725750"/>
              <a:ext cx="1938245" cy="734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just">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点击此处添加内容点击此处添加内容点击此处添加内容点</a:t>
              </a:r>
              <a:endPar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矩形 35"/>
            <p:cNvSpPr/>
            <p:nvPr/>
          </p:nvSpPr>
          <p:spPr>
            <a:xfrm>
              <a:off x="6447985" y="3337569"/>
              <a:ext cx="1523692" cy="276999"/>
            </a:xfrm>
            <a:prstGeom prst="rect">
              <a:avLst/>
            </a:prstGeom>
          </p:spPr>
          <p:txBody>
            <a:bodyPr wrap="none">
              <a:spAutoFit/>
            </a:bodyPr>
            <a:lstStyle/>
            <a:p>
              <a:r>
                <a:rPr lang="zh-CN" altLang="en-US"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7" name="组合 36"/>
          <p:cNvGrpSpPr/>
          <p:nvPr/>
        </p:nvGrpSpPr>
        <p:grpSpPr>
          <a:xfrm>
            <a:off x="5103000" y="1721184"/>
            <a:ext cx="1735809" cy="2265525"/>
            <a:chOff x="3827152" y="1152942"/>
            <a:chExt cx="1302026" cy="1699144"/>
          </a:xfrm>
        </p:grpSpPr>
        <p:sp>
          <p:nvSpPr>
            <p:cNvPr id="38" name="Freeform 10"/>
            <p:cNvSpPr/>
            <p:nvPr/>
          </p:nvSpPr>
          <p:spPr bwMode="auto">
            <a:xfrm>
              <a:off x="3827152" y="1152942"/>
              <a:ext cx="1302026" cy="1699144"/>
            </a:xfrm>
            <a:custGeom>
              <a:avLst/>
              <a:gdLst>
                <a:gd name="T0" fmla="*/ 281 w 562"/>
                <a:gd name="T1" fmla="*/ 733 h 733"/>
                <a:gd name="T2" fmla="*/ 562 w 562"/>
                <a:gd name="T3" fmla="*/ 452 h 733"/>
                <a:gd name="T4" fmla="*/ 364 w 562"/>
                <a:gd name="T5" fmla="*/ 184 h 733"/>
                <a:gd name="T6" fmla="*/ 496 w 562"/>
                <a:gd name="T7" fmla="*/ 0 h 733"/>
                <a:gd name="T8" fmla="*/ 0 w 562"/>
                <a:gd name="T9" fmla="*/ 452 h 733"/>
                <a:gd name="T10" fmla="*/ 281 w 562"/>
                <a:gd name="T11" fmla="*/ 733 h 733"/>
              </a:gdLst>
              <a:ahLst/>
              <a:cxnLst>
                <a:cxn ang="0">
                  <a:pos x="T0" y="T1"/>
                </a:cxn>
                <a:cxn ang="0">
                  <a:pos x="T2" y="T3"/>
                </a:cxn>
                <a:cxn ang="0">
                  <a:pos x="T4" y="T5"/>
                </a:cxn>
                <a:cxn ang="0">
                  <a:pos x="T6" y="T7"/>
                </a:cxn>
                <a:cxn ang="0">
                  <a:pos x="T8" y="T9"/>
                </a:cxn>
                <a:cxn ang="0">
                  <a:pos x="T10" y="T11"/>
                </a:cxn>
              </a:cxnLst>
              <a:rect l="0" t="0" r="r" b="b"/>
              <a:pathLst>
                <a:path w="562" h="733">
                  <a:moveTo>
                    <a:pt x="281" y="733"/>
                  </a:moveTo>
                  <a:cubicBezTo>
                    <a:pt x="436" y="733"/>
                    <a:pt x="562" y="607"/>
                    <a:pt x="562" y="452"/>
                  </a:cubicBezTo>
                  <a:cubicBezTo>
                    <a:pt x="562" y="326"/>
                    <a:pt x="478" y="219"/>
                    <a:pt x="364" y="184"/>
                  </a:cubicBezTo>
                  <a:cubicBezTo>
                    <a:pt x="496" y="0"/>
                    <a:pt x="496" y="0"/>
                    <a:pt x="496" y="0"/>
                  </a:cubicBezTo>
                  <a:cubicBezTo>
                    <a:pt x="328" y="104"/>
                    <a:pt x="0" y="223"/>
                    <a:pt x="0" y="452"/>
                  </a:cubicBezTo>
                  <a:cubicBezTo>
                    <a:pt x="0" y="607"/>
                    <a:pt x="126" y="733"/>
                    <a:pt x="281" y="733"/>
                  </a:cubicBezTo>
                  <a:close/>
                </a:path>
              </a:pathLst>
            </a:custGeom>
            <a:solidFill>
              <a:schemeClr val="accent2"/>
            </a:solidFill>
            <a:ln w="28575">
              <a:solidFill>
                <a:schemeClr val="bg1"/>
              </a:solidFill>
              <a:round/>
            </a:ln>
          </p:spPr>
          <p:txBody>
            <a:bodyPr vert="horz" wrap="square" lIns="91440" tIns="45720" rIns="91440" bIns="45720" numCol="1" anchor="t" anchorCtr="0" compatLnSpc="1"/>
            <a:lstStyle/>
            <a:p>
              <a:endParaRPr lang="zh-CN" altLang="en-US"/>
            </a:p>
          </p:txBody>
        </p:sp>
        <p:sp>
          <p:nvSpPr>
            <p:cNvPr id="39" name="矩形 38"/>
            <p:cNvSpPr/>
            <p:nvPr/>
          </p:nvSpPr>
          <p:spPr>
            <a:xfrm>
              <a:off x="3865756" y="1978315"/>
              <a:ext cx="1235114" cy="398186"/>
            </a:xfrm>
            <a:prstGeom prst="rect">
              <a:avLst/>
            </a:prstGeom>
          </p:spPr>
          <p:txBody>
            <a:bodyPr wrap="none">
              <a:spAutoFit/>
            </a:bodyPr>
            <a:lstStyle/>
            <a:p>
              <a:pPr algn="ctr">
                <a:lnSpc>
                  <a:spcPct val="150000"/>
                </a:lnSpc>
                <a:defRPr/>
              </a:pPr>
              <a:r>
                <a:rPr lang="zh-CN" altLang="en-US" sz="1900" b="1" kern="0">
                  <a:solidFill>
                    <a:schemeClr val="bg1"/>
                  </a:solidFill>
                  <a:latin typeface="微软雅黑" panose="020B0503020204020204" pitchFamily="34" charset="-122"/>
                  <a:ea typeface="微软雅黑" panose="020B0503020204020204" pitchFamily="34" charset="-122"/>
                </a:rPr>
                <a:t>点击添加文本</a:t>
              </a:r>
              <a:endParaRPr lang="en-US" altLang="zh-CN" sz="1900" b="1" kern="0" dirty="0">
                <a:solidFill>
                  <a:schemeClr val="bg1"/>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 calcmode="lin" valueType="num">
                                      <p:cBhvr>
                                        <p:cTn id="9" dur="500" fill="hold"/>
                                        <p:tgtEl>
                                          <p:spTgt spid="37"/>
                                        </p:tgtEl>
                                        <p:attrNameLst>
                                          <p:attrName>style.rotation</p:attrName>
                                        </p:attrNameLst>
                                      </p:cBhvr>
                                      <p:tavLst>
                                        <p:tav tm="0">
                                          <p:val>
                                            <p:fltVal val="90"/>
                                          </p:val>
                                        </p:tav>
                                        <p:tav tm="100000">
                                          <p:val>
                                            <p:fltVal val="0"/>
                                          </p:val>
                                        </p:tav>
                                      </p:tavLst>
                                    </p:anim>
                                    <p:animEffect transition="in" filter="fade">
                                      <p:cBhvr>
                                        <p:cTn id="10" dur="500"/>
                                        <p:tgtEl>
                                          <p:spTgt spid="37"/>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500"/>
                                        <p:tgtEl>
                                          <p:spTgt spid="31"/>
                                        </p:tgtEl>
                                      </p:cBhvr>
                                    </p:animEffect>
                                    <p:anim calcmode="lin" valueType="num">
                                      <p:cBhvr>
                                        <p:cTn id="19" dur="500" fill="hold"/>
                                        <p:tgtEl>
                                          <p:spTgt spid="31"/>
                                        </p:tgtEl>
                                        <p:attrNameLst>
                                          <p:attrName>ppt_x</p:attrName>
                                        </p:attrNameLst>
                                      </p:cBhvr>
                                      <p:tavLst>
                                        <p:tav tm="0">
                                          <p:val>
                                            <p:strVal val="#ppt_x"/>
                                          </p:val>
                                        </p:tav>
                                        <p:tav tm="100000">
                                          <p:val>
                                            <p:strVal val="#ppt_x"/>
                                          </p:val>
                                        </p:tav>
                                      </p:tavLst>
                                    </p:anim>
                                    <p:anim calcmode="lin" valueType="num">
                                      <p:cBhvr>
                                        <p:cTn id="20" dur="500" fill="hold"/>
                                        <p:tgtEl>
                                          <p:spTgt spid="31"/>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31" presetClass="entr" presetSubtype="0"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p:cTn id="24" dur="500" fill="hold"/>
                                        <p:tgtEl>
                                          <p:spTgt spid="22"/>
                                        </p:tgtEl>
                                        <p:attrNameLst>
                                          <p:attrName>ppt_w</p:attrName>
                                        </p:attrNameLst>
                                      </p:cBhvr>
                                      <p:tavLst>
                                        <p:tav tm="0">
                                          <p:val>
                                            <p:fltVal val="0"/>
                                          </p:val>
                                        </p:tav>
                                        <p:tav tm="100000">
                                          <p:val>
                                            <p:strVal val="#ppt_w"/>
                                          </p:val>
                                        </p:tav>
                                      </p:tavLst>
                                    </p:anim>
                                    <p:anim calcmode="lin" valueType="num">
                                      <p:cBhvr>
                                        <p:cTn id="25" dur="500" fill="hold"/>
                                        <p:tgtEl>
                                          <p:spTgt spid="22"/>
                                        </p:tgtEl>
                                        <p:attrNameLst>
                                          <p:attrName>ppt_h</p:attrName>
                                        </p:attrNameLst>
                                      </p:cBhvr>
                                      <p:tavLst>
                                        <p:tav tm="0">
                                          <p:val>
                                            <p:fltVal val="0"/>
                                          </p:val>
                                        </p:tav>
                                        <p:tav tm="100000">
                                          <p:val>
                                            <p:strVal val="#ppt_h"/>
                                          </p:val>
                                        </p:tav>
                                      </p:tavLst>
                                    </p:anim>
                                    <p:anim calcmode="lin" valueType="num">
                                      <p:cBhvr>
                                        <p:cTn id="26" dur="500" fill="hold"/>
                                        <p:tgtEl>
                                          <p:spTgt spid="22"/>
                                        </p:tgtEl>
                                        <p:attrNameLst>
                                          <p:attrName>style.rotation</p:attrName>
                                        </p:attrNameLst>
                                      </p:cBhvr>
                                      <p:tavLst>
                                        <p:tav tm="0">
                                          <p:val>
                                            <p:fltVal val="90"/>
                                          </p:val>
                                        </p:tav>
                                        <p:tav tm="100000">
                                          <p:val>
                                            <p:fltVal val="0"/>
                                          </p:val>
                                        </p:tav>
                                      </p:tavLst>
                                    </p:anim>
                                    <p:animEffect transition="in" filter="fade">
                                      <p:cBhvr>
                                        <p:cTn id="27" dur="500"/>
                                        <p:tgtEl>
                                          <p:spTgt spid="22"/>
                                        </p:tgtEl>
                                      </p:cBhvr>
                                    </p:animEffect>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anim calcmode="lin" valueType="num">
                                      <p:cBhvr>
                                        <p:cTn id="36" dur="500" fill="hold"/>
                                        <p:tgtEl>
                                          <p:spTgt spid="28"/>
                                        </p:tgtEl>
                                        <p:attrNameLst>
                                          <p:attrName>ppt_x</p:attrName>
                                        </p:attrNameLst>
                                      </p:cBhvr>
                                      <p:tavLst>
                                        <p:tav tm="0">
                                          <p:val>
                                            <p:strVal val="#ppt_x"/>
                                          </p:val>
                                        </p:tav>
                                        <p:tav tm="100000">
                                          <p:val>
                                            <p:strVal val="#ppt_x"/>
                                          </p:val>
                                        </p:tav>
                                      </p:tavLst>
                                    </p:anim>
                                    <p:anim calcmode="lin" valueType="num">
                                      <p:cBhvr>
                                        <p:cTn id="37" dur="500" fill="hold"/>
                                        <p:tgtEl>
                                          <p:spTgt spid="28"/>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31" presetClass="entr" presetSubtype="0"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p:cTn id="41" dur="500" fill="hold"/>
                                        <p:tgtEl>
                                          <p:spTgt spid="25"/>
                                        </p:tgtEl>
                                        <p:attrNameLst>
                                          <p:attrName>ppt_w</p:attrName>
                                        </p:attrNameLst>
                                      </p:cBhvr>
                                      <p:tavLst>
                                        <p:tav tm="0">
                                          <p:val>
                                            <p:fltVal val="0"/>
                                          </p:val>
                                        </p:tav>
                                        <p:tav tm="100000">
                                          <p:val>
                                            <p:strVal val="#ppt_w"/>
                                          </p:val>
                                        </p:tav>
                                      </p:tavLst>
                                    </p:anim>
                                    <p:anim calcmode="lin" valueType="num">
                                      <p:cBhvr>
                                        <p:cTn id="42" dur="500" fill="hold"/>
                                        <p:tgtEl>
                                          <p:spTgt spid="25"/>
                                        </p:tgtEl>
                                        <p:attrNameLst>
                                          <p:attrName>ppt_h</p:attrName>
                                        </p:attrNameLst>
                                      </p:cBhvr>
                                      <p:tavLst>
                                        <p:tav tm="0">
                                          <p:val>
                                            <p:fltVal val="0"/>
                                          </p:val>
                                        </p:tav>
                                        <p:tav tm="100000">
                                          <p:val>
                                            <p:strVal val="#ppt_h"/>
                                          </p:val>
                                        </p:tav>
                                      </p:tavLst>
                                    </p:anim>
                                    <p:anim calcmode="lin" valueType="num">
                                      <p:cBhvr>
                                        <p:cTn id="43" dur="500" fill="hold"/>
                                        <p:tgtEl>
                                          <p:spTgt spid="25"/>
                                        </p:tgtEl>
                                        <p:attrNameLst>
                                          <p:attrName>style.rotation</p:attrName>
                                        </p:attrNameLst>
                                      </p:cBhvr>
                                      <p:tavLst>
                                        <p:tav tm="0">
                                          <p:val>
                                            <p:fltVal val="90"/>
                                          </p:val>
                                        </p:tav>
                                        <p:tav tm="100000">
                                          <p:val>
                                            <p:fltVal val="0"/>
                                          </p:val>
                                        </p:tav>
                                      </p:tavLst>
                                    </p:anim>
                                    <p:animEffect transition="in" filter="fade">
                                      <p:cBhvr>
                                        <p:cTn id="44" dur="500"/>
                                        <p:tgtEl>
                                          <p:spTgt spid="25"/>
                                        </p:tgtEl>
                                      </p:cBhvr>
                                    </p:animEffect>
                                  </p:childTnLst>
                                </p:cTn>
                              </p:par>
                            </p:childTnLst>
                          </p:cTn>
                        </p:par>
                        <p:par>
                          <p:cTn id="45" fill="hold">
                            <p:stCondLst>
                              <p:cond delay="3500"/>
                            </p:stCondLst>
                            <p:childTnLst>
                              <p:par>
                                <p:cTn id="46" presetID="22" presetClass="entr" presetSubtype="8"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left)">
                                      <p:cBhvr>
                                        <p:cTn id="48" dur="500"/>
                                        <p:tgtEl>
                                          <p:spTgt spid="15"/>
                                        </p:tgtEl>
                                      </p:cBhvr>
                                    </p:animEffect>
                                  </p:childTnLst>
                                </p:cTn>
                              </p:par>
                            </p:childTnLst>
                          </p:cTn>
                        </p:par>
                        <p:par>
                          <p:cTn id="49" fill="hold">
                            <p:stCondLst>
                              <p:cond delay="4000"/>
                            </p:stCondLst>
                            <p:childTnLst>
                              <p:par>
                                <p:cTn id="50" presetID="42" presetClass="entr" presetSubtype="0" fill="hold"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500"/>
                                        <p:tgtEl>
                                          <p:spTgt spid="34"/>
                                        </p:tgtEl>
                                      </p:cBhvr>
                                    </p:animEffect>
                                    <p:anim calcmode="lin" valueType="num">
                                      <p:cBhvr>
                                        <p:cTn id="53" dur="500" fill="hold"/>
                                        <p:tgtEl>
                                          <p:spTgt spid="34"/>
                                        </p:tgtEl>
                                        <p:attrNameLst>
                                          <p:attrName>ppt_x</p:attrName>
                                        </p:attrNameLst>
                                      </p:cBhvr>
                                      <p:tavLst>
                                        <p:tav tm="0">
                                          <p:val>
                                            <p:strVal val="#ppt_x"/>
                                          </p:val>
                                        </p:tav>
                                        <p:tav tm="100000">
                                          <p:val>
                                            <p:strVal val="#ppt_x"/>
                                          </p:val>
                                        </p:tav>
                                      </p:tavLst>
                                    </p:anim>
                                    <p:anim calcmode="lin" valueType="num">
                                      <p:cBhvr>
                                        <p:cTn id="54"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流程图: 数据 11"/>
          <p:cNvSpPr/>
          <p:nvPr/>
        </p:nvSpPr>
        <p:spPr>
          <a:xfrm>
            <a:off x="3792046" y="13940"/>
            <a:ext cx="7015417" cy="6669871"/>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46296"/>
              <a:gd name="connsiteY0-2" fmla="*/ 12060 h 12060"/>
              <a:gd name="connsiteX1-3" fmla="*/ 2000 w 46296"/>
              <a:gd name="connsiteY1-4" fmla="*/ 2060 h 12060"/>
              <a:gd name="connsiteX2-5" fmla="*/ 46296 w 46296"/>
              <a:gd name="connsiteY2-6" fmla="*/ 0 h 12060"/>
              <a:gd name="connsiteX3-7" fmla="*/ 8000 w 46296"/>
              <a:gd name="connsiteY3-8" fmla="*/ 12060 h 12060"/>
              <a:gd name="connsiteX4-9" fmla="*/ 0 w 46296"/>
              <a:gd name="connsiteY4-10" fmla="*/ 12060 h 12060"/>
              <a:gd name="connsiteX0-11" fmla="*/ 0 w 46296"/>
              <a:gd name="connsiteY0-12" fmla="*/ 12060 h 12060"/>
              <a:gd name="connsiteX1-13" fmla="*/ 43357 w 46296"/>
              <a:gd name="connsiteY1-14" fmla="*/ 23 h 12060"/>
              <a:gd name="connsiteX2-15" fmla="*/ 46296 w 46296"/>
              <a:gd name="connsiteY2-16" fmla="*/ 0 h 12060"/>
              <a:gd name="connsiteX3-17" fmla="*/ 8000 w 46296"/>
              <a:gd name="connsiteY3-18" fmla="*/ 12060 h 12060"/>
              <a:gd name="connsiteX4-19" fmla="*/ 0 w 46296"/>
              <a:gd name="connsiteY4-20" fmla="*/ 12060 h 12060"/>
              <a:gd name="connsiteX0-21" fmla="*/ 0 w 46296"/>
              <a:gd name="connsiteY0-22" fmla="*/ 12060 h 12060"/>
              <a:gd name="connsiteX1-23" fmla="*/ 43357 w 46296"/>
              <a:gd name="connsiteY1-24" fmla="*/ 23 h 12060"/>
              <a:gd name="connsiteX2-25" fmla="*/ 46296 w 46296"/>
              <a:gd name="connsiteY2-26" fmla="*/ 0 h 12060"/>
              <a:gd name="connsiteX3-27" fmla="*/ 3255 w 46296"/>
              <a:gd name="connsiteY3-28" fmla="*/ 12060 h 12060"/>
              <a:gd name="connsiteX4-29" fmla="*/ 0 w 46296"/>
              <a:gd name="connsiteY4-30" fmla="*/ 12060 h 12060"/>
              <a:gd name="connsiteX0-31" fmla="*/ 0 w 46296"/>
              <a:gd name="connsiteY0-32" fmla="*/ 12060 h 12060"/>
              <a:gd name="connsiteX1-33" fmla="*/ 43357 w 46296"/>
              <a:gd name="connsiteY1-34" fmla="*/ 23 h 12060"/>
              <a:gd name="connsiteX2-35" fmla="*/ 46296 w 46296"/>
              <a:gd name="connsiteY2-36" fmla="*/ 0 h 12060"/>
              <a:gd name="connsiteX3-37" fmla="*/ 4916 w 46296"/>
              <a:gd name="connsiteY3-38" fmla="*/ 12014 h 12060"/>
              <a:gd name="connsiteX4-39" fmla="*/ 0 w 46296"/>
              <a:gd name="connsiteY4-40" fmla="*/ 12060 h 12060"/>
              <a:gd name="connsiteX0-41" fmla="*/ 0 w 45031"/>
              <a:gd name="connsiteY0-42" fmla="*/ 12037 h 12037"/>
              <a:gd name="connsiteX1-43" fmla="*/ 42092 w 45031"/>
              <a:gd name="connsiteY1-44" fmla="*/ 23 h 12037"/>
              <a:gd name="connsiteX2-45" fmla="*/ 45031 w 45031"/>
              <a:gd name="connsiteY2-46" fmla="*/ 0 h 12037"/>
              <a:gd name="connsiteX3-47" fmla="*/ 3651 w 45031"/>
              <a:gd name="connsiteY3-48" fmla="*/ 12014 h 12037"/>
              <a:gd name="connsiteX4-49" fmla="*/ 0 w 45031"/>
              <a:gd name="connsiteY4-50" fmla="*/ 12037 h 12037"/>
              <a:gd name="connsiteX0-51" fmla="*/ 0 w 43924"/>
              <a:gd name="connsiteY0-52" fmla="*/ 12060 h 12060"/>
              <a:gd name="connsiteX1-53" fmla="*/ 42092 w 43924"/>
              <a:gd name="connsiteY1-54" fmla="*/ 46 h 12060"/>
              <a:gd name="connsiteX2-55" fmla="*/ 43924 w 43924"/>
              <a:gd name="connsiteY2-56" fmla="*/ 0 h 12060"/>
              <a:gd name="connsiteX3-57" fmla="*/ 3651 w 43924"/>
              <a:gd name="connsiteY3-58" fmla="*/ 12037 h 12060"/>
              <a:gd name="connsiteX4-59" fmla="*/ 0 w 43924"/>
              <a:gd name="connsiteY4-60" fmla="*/ 12060 h 12060"/>
              <a:gd name="connsiteX0-61" fmla="*/ 0 w 43924"/>
              <a:gd name="connsiteY0-62" fmla="*/ 12060 h 12060"/>
              <a:gd name="connsiteX1-63" fmla="*/ 42092 w 43924"/>
              <a:gd name="connsiteY1-64" fmla="*/ 46 h 12060"/>
              <a:gd name="connsiteX2-65" fmla="*/ 43924 w 43924"/>
              <a:gd name="connsiteY2-66" fmla="*/ 0 h 12060"/>
              <a:gd name="connsiteX3-67" fmla="*/ 2623 w 43924"/>
              <a:gd name="connsiteY3-68" fmla="*/ 12060 h 12060"/>
              <a:gd name="connsiteX4-69" fmla="*/ 0 w 43924"/>
              <a:gd name="connsiteY4-70" fmla="*/ 12060 h 12060"/>
              <a:gd name="connsiteX0-71" fmla="*/ 0 w 43924"/>
              <a:gd name="connsiteY0-72" fmla="*/ 12060 h 12060"/>
              <a:gd name="connsiteX1-73" fmla="*/ 41776 w 43924"/>
              <a:gd name="connsiteY1-74" fmla="*/ 46 h 12060"/>
              <a:gd name="connsiteX2-75" fmla="*/ 43924 w 43924"/>
              <a:gd name="connsiteY2-76" fmla="*/ 0 h 12060"/>
              <a:gd name="connsiteX3-77" fmla="*/ 2623 w 43924"/>
              <a:gd name="connsiteY3-78" fmla="*/ 12060 h 12060"/>
              <a:gd name="connsiteX4-79" fmla="*/ 0 w 43924"/>
              <a:gd name="connsiteY4-80" fmla="*/ 12060 h 12060"/>
              <a:gd name="connsiteX0-81" fmla="*/ 0 w 43687"/>
              <a:gd name="connsiteY0-82" fmla="*/ 12060 h 12060"/>
              <a:gd name="connsiteX1-83" fmla="*/ 41539 w 43687"/>
              <a:gd name="connsiteY1-84" fmla="*/ 46 h 12060"/>
              <a:gd name="connsiteX2-85" fmla="*/ 43687 w 43687"/>
              <a:gd name="connsiteY2-86" fmla="*/ 0 h 12060"/>
              <a:gd name="connsiteX3-87" fmla="*/ 2386 w 43687"/>
              <a:gd name="connsiteY3-88" fmla="*/ 12060 h 12060"/>
              <a:gd name="connsiteX4-89" fmla="*/ 0 w 43687"/>
              <a:gd name="connsiteY4-90" fmla="*/ 12060 h 12060"/>
              <a:gd name="connsiteX0-91" fmla="*/ 0 w 43687"/>
              <a:gd name="connsiteY0-92" fmla="*/ 12083 h 12083"/>
              <a:gd name="connsiteX1-93" fmla="*/ 41697 w 43687"/>
              <a:gd name="connsiteY1-94" fmla="*/ 0 h 12083"/>
              <a:gd name="connsiteX2-95" fmla="*/ 43687 w 43687"/>
              <a:gd name="connsiteY2-96" fmla="*/ 23 h 12083"/>
              <a:gd name="connsiteX3-97" fmla="*/ 2386 w 43687"/>
              <a:gd name="connsiteY3-98" fmla="*/ 12083 h 12083"/>
              <a:gd name="connsiteX4-99" fmla="*/ 0 w 43687"/>
              <a:gd name="connsiteY4-100" fmla="*/ 12083 h 1208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3687" h="12083">
                <a:moveTo>
                  <a:pt x="0" y="12083"/>
                </a:moveTo>
                <a:lnTo>
                  <a:pt x="41697" y="0"/>
                </a:lnTo>
                <a:lnTo>
                  <a:pt x="43687" y="23"/>
                </a:lnTo>
                <a:lnTo>
                  <a:pt x="2386" y="12083"/>
                </a:lnTo>
                <a:lnTo>
                  <a:pt x="0" y="12083"/>
                </a:lnTo>
                <a:close/>
              </a:path>
            </a:pathLst>
          </a:custGeom>
          <a:gradFill>
            <a:gsLst>
              <a:gs pos="6000">
                <a:schemeClr val="bg1"/>
              </a:gs>
              <a:gs pos="27000">
                <a:schemeClr val="bg1">
                  <a:lumMod val="75000"/>
                </a:schemeClr>
              </a:gs>
              <a:gs pos="94000">
                <a:schemeClr val="bg1"/>
              </a:gs>
              <a:gs pos="81000">
                <a:schemeClr val="bg1">
                  <a:lumMod val="85000"/>
                </a:schemeClr>
              </a:gs>
            </a:gsLst>
            <a:lin ang="0" scaled="0"/>
          </a:gradFill>
          <a:ln>
            <a:noFill/>
          </a:ln>
        </p:spPr>
        <p:txBody>
          <a:bodyPr vert="horz" wrap="square" lIns="91431" tIns="45715" rIns="91431" bIns="45715" numCol="1" anchor="t" anchorCtr="0" compatLnSpc="1"/>
          <a:lstStyle/>
          <a:p>
            <a:endParaRPr lang="zh-CN" altLang="en-US"/>
          </a:p>
        </p:txBody>
      </p:sp>
      <p:sp>
        <p:nvSpPr>
          <p:cNvPr id="75" name="Freeform 7"/>
          <p:cNvSpPr>
            <a:spLocks noEditPoints="1"/>
          </p:cNvSpPr>
          <p:nvPr/>
        </p:nvSpPr>
        <p:spPr bwMode="auto">
          <a:xfrm>
            <a:off x="3929237" y="26635"/>
            <a:ext cx="6846517" cy="6858000"/>
          </a:xfrm>
          <a:custGeom>
            <a:avLst/>
            <a:gdLst>
              <a:gd name="T0" fmla="*/ 1293 w 2586"/>
              <a:gd name="T1" fmla="*/ 1296 h 2590"/>
              <a:gd name="T2" fmla="*/ 1622 w 2586"/>
              <a:gd name="T3" fmla="*/ 964 h 2590"/>
              <a:gd name="T4" fmla="*/ 1850 w 2586"/>
              <a:gd name="T5" fmla="*/ 1192 h 2590"/>
              <a:gd name="T6" fmla="*/ 1966 w 2586"/>
              <a:gd name="T7" fmla="*/ 1073 h 2590"/>
              <a:gd name="T8" fmla="*/ 1966 w 2586"/>
              <a:gd name="T9" fmla="*/ 1640 h 2590"/>
              <a:gd name="T10" fmla="*/ 1402 w 2586"/>
              <a:gd name="T11" fmla="*/ 1640 h 2590"/>
              <a:gd name="T12" fmla="*/ 1518 w 2586"/>
              <a:gd name="T13" fmla="*/ 1521 h 2590"/>
              <a:gd name="T14" fmla="*/ 1293 w 2586"/>
              <a:gd name="T15" fmla="*/ 1296 h 2590"/>
              <a:gd name="T16" fmla="*/ 1293 w 2586"/>
              <a:gd name="T17" fmla="*/ 1358 h 2590"/>
              <a:gd name="T18" fmla="*/ 1229 w 2586"/>
              <a:gd name="T19" fmla="*/ 1358 h 2590"/>
              <a:gd name="T20" fmla="*/ 1293 w 2586"/>
              <a:gd name="T21" fmla="*/ 1294 h 2590"/>
              <a:gd name="T22" fmla="*/ 1293 w 2586"/>
              <a:gd name="T23" fmla="*/ 1296 h 2590"/>
              <a:gd name="T24" fmla="*/ 1923 w 2586"/>
              <a:gd name="T25" fmla="*/ 666 h 2590"/>
              <a:gd name="T26" fmla="*/ 1984 w 2586"/>
              <a:gd name="T27" fmla="*/ 602 h 2590"/>
              <a:gd name="T28" fmla="*/ 1984 w 2586"/>
              <a:gd name="T29" fmla="*/ 666 h 2590"/>
              <a:gd name="T30" fmla="*/ 1923 w 2586"/>
              <a:gd name="T31" fmla="*/ 666 h 2590"/>
              <a:gd name="T32" fmla="*/ 2586 w 2586"/>
              <a:gd name="T33" fmla="*/ 0 h 2590"/>
              <a:gd name="T34" fmla="*/ 0 w 2586"/>
              <a:gd name="T35" fmla="*/ 2590 h 2590"/>
              <a:gd name="T36" fmla="*/ 2586 w 2586"/>
              <a:gd name="T37" fmla="*/ 2590 h 2590"/>
              <a:gd name="T38" fmla="*/ 2586 w 2586"/>
              <a:gd name="T39" fmla="*/ 0 h 2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86" h="2590">
                <a:moveTo>
                  <a:pt x="1293" y="1296"/>
                </a:moveTo>
                <a:lnTo>
                  <a:pt x="1622" y="964"/>
                </a:lnTo>
                <a:lnTo>
                  <a:pt x="1850" y="1192"/>
                </a:lnTo>
                <a:lnTo>
                  <a:pt x="1966" y="1073"/>
                </a:lnTo>
                <a:lnTo>
                  <a:pt x="1966" y="1640"/>
                </a:lnTo>
                <a:lnTo>
                  <a:pt x="1402" y="1640"/>
                </a:lnTo>
                <a:lnTo>
                  <a:pt x="1518" y="1521"/>
                </a:lnTo>
                <a:lnTo>
                  <a:pt x="1293" y="1296"/>
                </a:lnTo>
                <a:lnTo>
                  <a:pt x="1293" y="1358"/>
                </a:lnTo>
                <a:lnTo>
                  <a:pt x="1229" y="1358"/>
                </a:lnTo>
                <a:lnTo>
                  <a:pt x="1293" y="1294"/>
                </a:lnTo>
                <a:lnTo>
                  <a:pt x="1293" y="1296"/>
                </a:lnTo>
                <a:moveTo>
                  <a:pt x="1923" y="666"/>
                </a:moveTo>
                <a:lnTo>
                  <a:pt x="1984" y="602"/>
                </a:lnTo>
                <a:lnTo>
                  <a:pt x="1984" y="666"/>
                </a:lnTo>
                <a:lnTo>
                  <a:pt x="1923" y="666"/>
                </a:lnTo>
                <a:moveTo>
                  <a:pt x="2586" y="0"/>
                </a:moveTo>
                <a:lnTo>
                  <a:pt x="0" y="2590"/>
                </a:lnTo>
                <a:lnTo>
                  <a:pt x="2586" y="2590"/>
                </a:lnTo>
                <a:lnTo>
                  <a:pt x="258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1908" tIns="60954" rIns="121908" bIns="60954" numCol="1" anchor="t" anchorCtr="0" compatLnSpc="1"/>
          <a:lstStyle/>
          <a:p>
            <a:endParaRPr lang="zh-CN" altLang="en-US"/>
          </a:p>
        </p:txBody>
      </p:sp>
      <p:sp>
        <p:nvSpPr>
          <p:cNvPr id="78" name="Freeform 10"/>
          <p:cNvSpPr/>
          <p:nvPr/>
        </p:nvSpPr>
        <p:spPr bwMode="auto">
          <a:xfrm>
            <a:off x="7546168" y="2393266"/>
            <a:ext cx="1781789" cy="1789964"/>
          </a:xfrm>
          <a:custGeom>
            <a:avLst/>
            <a:gdLst>
              <a:gd name="T0" fmla="*/ 0 w 673"/>
              <a:gd name="T1" fmla="*/ 332 h 676"/>
              <a:gd name="T2" fmla="*/ 225 w 673"/>
              <a:gd name="T3" fmla="*/ 557 h 676"/>
              <a:gd name="T4" fmla="*/ 109 w 673"/>
              <a:gd name="T5" fmla="*/ 676 h 676"/>
              <a:gd name="T6" fmla="*/ 673 w 673"/>
              <a:gd name="T7" fmla="*/ 676 h 676"/>
              <a:gd name="T8" fmla="*/ 673 w 673"/>
              <a:gd name="T9" fmla="*/ 109 h 676"/>
              <a:gd name="T10" fmla="*/ 557 w 673"/>
              <a:gd name="T11" fmla="*/ 228 h 676"/>
              <a:gd name="T12" fmla="*/ 329 w 673"/>
              <a:gd name="T13" fmla="*/ 0 h 676"/>
              <a:gd name="T14" fmla="*/ 0 w 673"/>
              <a:gd name="T15" fmla="*/ 332 h 6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3" h="676">
                <a:moveTo>
                  <a:pt x="0" y="332"/>
                </a:moveTo>
                <a:lnTo>
                  <a:pt x="225" y="557"/>
                </a:lnTo>
                <a:lnTo>
                  <a:pt x="109" y="676"/>
                </a:lnTo>
                <a:lnTo>
                  <a:pt x="673" y="676"/>
                </a:lnTo>
                <a:lnTo>
                  <a:pt x="673" y="109"/>
                </a:lnTo>
                <a:lnTo>
                  <a:pt x="557" y="228"/>
                </a:lnTo>
                <a:lnTo>
                  <a:pt x="329" y="0"/>
                </a:lnTo>
                <a:lnTo>
                  <a:pt x="0" y="3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1908" tIns="60954" rIns="121908" bIns="60954" numCol="1" anchor="t" anchorCtr="0" compatLnSpc="1"/>
          <a:lstStyle/>
          <a:p>
            <a:endParaRPr lang="zh-CN" altLang="en-US"/>
          </a:p>
        </p:txBody>
      </p:sp>
      <p:sp>
        <p:nvSpPr>
          <p:cNvPr id="95" name="Freeform 27"/>
          <p:cNvSpPr/>
          <p:nvPr/>
        </p:nvSpPr>
        <p:spPr bwMode="auto">
          <a:xfrm>
            <a:off x="7342079" y="1923425"/>
            <a:ext cx="243971" cy="245720"/>
          </a:xfrm>
          <a:custGeom>
            <a:avLst/>
            <a:gdLst>
              <a:gd name="T0" fmla="*/ 49 w 60"/>
              <a:gd name="T1" fmla="*/ 11 h 60"/>
              <a:gd name="T2" fmla="*/ 49 w 60"/>
              <a:gd name="T3" fmla="*/ 50 h 60"/>
              <a:gd name="T4" fmla="*/ 11 w 60"/>
              <a:gd name="T5" fmla="*/ 50 h 60"/>
              <a:gd name="T6" fmla="*/ 11 w 60"/>
              <a:gd name="T7" fmla="*/ 11 h 60"/>
              <a:gd name="T8" fmla="*/ 49 w 60"/>
              <a:gd name="T9" fmla="*/ 11 h 60"/>
            </a:gdLst>
            <a:ahLst/>
            <a:cxnLst>
              <a:cxn ang="0">
                <a:pos x="T0" y="T1"/>
              </a:cxn>
              <a:cxn ang="0">
                <a:pos x="T2" y="T3"/>
              </a:cxn>
              <a:cxn ang="0">
                <a:pos x="T4" y="T5"/>
              </a:cxn>
              <a:cxn ang="0">
                <a:pos x="T6" y="T7"/>
              </a:cxn>
              <a:cxn ang="0">
                <a:pos x="T8" y="T9"/>
              </a:cxn>
            </a:cxnLst>
            <a:rect l="0" t="0" r="r" b="b"/>
            <a:pathLst>
              <a:path w="60" h="60">
                <a:moveTo>
                  <a:pt x="49" y="11"/>
                </a:moveTo>
                <a:cubicBezTo>
                  <a:pt x="60" y="22"/>
                  <a:pt x="60" y="39"/>
                  <a:pt x="49" y="50"/>
                </a:cubicBezTo>
                <a:cubicBezTo>
                  <a:pt x="39" y="60"/>
                  <a:pt x="21" y="60"/>
                  <a:pt x="11" y="50"/>
                </a:cubicBezTo>
                <a:cubicBezTo>
                  <a:pt x="0" y="39"/>
                  <a:pt x="0" y="22"/>
                  <a:pt x="11" y="11"/>
                </a:cubicBezTo>
                <a:cubicBezTo>
                  <a:pt x="21" y="0"/>
                  <a:pt x="39" y="0"/>
                  <a:pt x="49" y="11"/>
                </a:cubicBezTo>
                <a:close/>
              </a:path>
            </a:pathLst>
          </a:custGeom>
          <a:solidFill>
            <a:schemeClr val="accent3"/>
          </a:solidFill>
          <a:ln>
            <a:noFill/>
          </a:ln>
        </p:spPr>
        <p:txBody>
          <a:bodyPr vert="horz" wrap="square" lIns="121908" tIns="60954" rIns="121908" bIns="60954" numCol="1" anchor="t" anchorCtr="0" compatLnSpc="1"/>
          <a:lstStyle/>
          <a:p>
            <a:endParaRPr lang="zh-CN" altLang="en-US"/>
          </a:p>
        </p:txBody>
      </p:sp>
      <p:sp>
        <p:nvSpPr>
          <p:cNvPr id="104" name="文本框 47"/>
          <p:cNvSpPr txBox="1"/>
          <p:nvPr/>
        </p:nvSpPr>
        <p:spPr>
          <a:xfrm>
            <a:off x="5521397" y="863857"/>
            <a:ext cx="2151369" cy="688127"/>
          </a:xfrm>
          <a:prstGeom prst="rect">
            <a:avLst/>
          </a:prstGeom>
          <a:noFill/>
        </p:spPr>
        <p:txBody>
          <a:bodyPr wrap="square" lIns="91431" tIns="45715" rIns="91431" bIns="45715" rtlCol="0">
            <a:spAutoFit/>
          </a:bodyPr>
          <a:lstStyle/>
          <a:p>
            <a:pPr algn="r">
              <a:lnSpc>
                <a:spcPct val="121000"/>
              </a:lnSpc>
              <a:spcAft>
                <a:spcPts val="800"/>
              </a:spcAft>
            </a:pPr>
            <a:r>
              <a:rPr lang="zh-CN" altLang="en-US" sz="1600">
                <a:latin typeface="微软雅黑" panose="020B0503020204020204" pitchFamily="34" charset="-122"/>
                <a:ea typeface="微软雅黑" panose="020B0503020204020204" pitchFamily="34" charset="-122"/>
              </a:rPr>
              <a:t>这里输入您的文字这里输入文字</a:t>
            </a:r>
            <a:endParaRPr lang="en-US" altLang="zh-CN" sz="1600">
              <a:latin typeface="微软雅黑" panose="020B0503020204020204" pitchFamily="34" charset="-122"/>
              <a:ea typeface="微软雅黑" panose="020B0503020204020204" pitchFamily="34" charset="-122"/>
            </a:endParaRPr>
          </a:p>
        </p:txBody>
      </p:sp>
      <p:grpSp>
        <p:nvGrpSpPr>
          <p:cNvPr id="8" name="组合 7"/>
          <p:cNvGrpSpPr/>
          <p:nvPr/>
        </p:nvGrpSpPr>
        <p:grpSpPr>
          <a:xfrm>
            <a:off x="7790128" y="960160"/>
            <a:ext cx="1477088" cy="1479477"/>
            <a:chOff x="6196924" y="700143"/>
            <a:chExt cx="1107960" cy="1109608"/>
          </a:xfrm>
        </p:grpSpPr>
        <p:grpSp>
          <p:nvGrpSpPr>
            <p:cNvPr id="7" name="组合 6"/>
            <p:cNvGrpSpPr/>
            <p:nvPr/>
          </p:nvGrpSpPr>
          <p:grpSpPr>
            <a:xfrm>
              <a:off x="6196924" y="700143"/>
              <a:ext cx="1107960" cy="1109608"/>
              <a:chOff x="5614583" y="639462"/>
              <a:chExt cx="1334531" cy="1336516"/>
            </a:xfrm>
          </p:grpSpPr>
          <p:sp>
            <p:nvSpPr>
              <p:cNvPr id="79" name="Freeform 11"/>
              <p:cNvSpPr/>
              <p:nvPr/>
            </p:nvSpPr>
            <p:spPr bwMode="auto">
              <a:xfrm>
                <a:off x="6827973" y="1195516"/>
                <a:ext cx="121141" cy="127098"/>
              </a:xfrm>
              <a:custGeom>
                <a:avLst/>
                <a:gdLst>
                  <a:gd name="T0" fmla="*/ 61 w 61"/>
                  <a:gd name="T1" fmla="*/ 0 h 64"/>
                  <a:gd name="T2" fmla="*/ 0 w 61"/>
                  <a:gd name="T3" fmla="*/ 64 h 64"/>
                  <a:gd name="T4" fmla="*/ 61 w 61"/>
                  <a:gd name="T5" fmla="*/ 64 h 64"/>
                  <a:gd name="T6" fmla="*/ 61 w 61"/>
                  <a:gd name="T7" fmla="*/ 0 h 64"/>
                </a:gdLst>
                <a:ahLst/>
                <a:cxnLst>
                  <a:cxn ang="0">
                    <a:pos x="T0" y="T1"/>
                  </a:cxn>
                  <a:cxn ang="0">
                    <a:pos x="T2" y="T3"/>
                  </a:cxn>
                  <a:cxn ang="0">
                    <a:pos x="T4" y="T5"/>
                  </a:cxn>
                  <a:cxn ang="0">
                    <a:pos x="T6" y="T7"/>
                  </a:cxn>
                </a:cxnLst>
                <a:rect l="0" t="0" r="r" b="b"/>
                <a:pathLst>
                  <a:path w="61" h="64">
                    <a:moveTo>
                      <a:pt x="61" y="0"/>
                    </a:moveTo>
                    <a:lnTo>
                      <a:pt x="0" y="64"/>
                    </a:lnTo>
                    <a:lnTo>
                      <a:pt x="61" y="64"/>
                    </a:lnTo>
                    <a:lnTo>
                      <a:pt x="61" y="0"/>
                    </a:lnTo>
                    <a:close/>
                  </a:path>
                </a:pathLst>
              </a:custGeom>
              <a:solidFill>
                <a:schemeClr val="accent3">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21"/>
              <p:cNvSpPr/>
              <p:nvPr/>
            </p:nvSpPr>
            <p:spPr bwMode="auto">
              <a:xfrm>
                <a:off x="5614583" y="639462"/>
                <a:ext cx="1334530" cy="1336516"/>
              </a:xfrm>
              <a:custGeom>
                <a:avLst/>
                <a:gdLst>
                  <a:gd name="T0" fmla="*/ 672 w 672"/>
                  <a:gd name="T1" fmla="*/ 344 h 673"/>
                  <a:gd name="T2" fmla="*/ 448 w 672"/>
                  <a:gd name="T3" fmla="*/ 117 h 673"/>
                  <a:gd name="T4" fmla="*/ 564 w 672"/>
                  <a:gd name="T5" fmla="*/ 0 h 673"/>
                  <a:gd name="T6" fmla="*/ 0 w 672"/>
                  <a:gd name="T7" fmla="*/ 0 h 673"/>
                  <a:gd name="T8" fmla="*/ 0 w 672"/>
                  <a:gd name="T9" fmla="*/ 564 h 673"/>
                  <a:gd name="T10" fmla="*/ 116 w 672"/>
                  <a:gd name="T11" fmla="*/ 448 h 673"/>
                  <a:gd name="T12" fmla="*/ 343 w 672"/>
                  <a:gd name="T13" fmla="*/ 673 h 673"/>
                  <a:gd name="T14" fmla="*/ 672 w 672"/>
                  <a:gd name="T15" fmla="*/ 344 h 6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2" h="673">
                    <a:moveTo>
                      <a:pt x="672" y="344"/>
                    </a:moveTo>
                    <a:lnTo>
                      <a:pt x="448" y="117"/>
                    </a:lnTo>
                    <a:lnTo>
                      <a:pt x="564" y="0"/>
                    </a:lnTo>
                    <a:lnTo>
                      <a:pt x="0" y="0"/>
                    </a:lnTo>
                    <a:lnTo>
                      <a:pt x="0" y="564"/>
                    </a:lnTo>
                    <a:lnTo>
                      <a:pt x="116" y="448"/>
                    </a:lnTo>
                    <a:lnTo>
                      <a:pt x="343" y="673"/>
                    </a:lnTo>
                    <a:lnTo>
                      <a:pt x="672" y="344"/>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grpSp>
        <p:sp>
          <p:nvSpPr>
            <p:cNvPr id="47" name="文本框 173"/>
            <p:cNvSpPr txBox="1"/>
            <p:nvPr/>
          </p:nvSpPr>
          <p:spPr>
            <a:xfrm>
              <a:off x="6213955" y="704116"/>
              <a:ext cx="640162" cy="548227"/>
            </a:xfrm>
            <a:prstGeom prst="rect">
              <a:avLst/>
            </a:prstGeom>
            <a:noFill/>
          </p:spPr>
          <p:txBody>
            <a:bodyPr wrap="none" lIns="68580" tIns="34290" rIns="68580" bIns="34290" rtlCol="0">
              <a:spAutoFit/>
            </a:bodyPr>
            <a:lstStyle/>
            <a:p>
              <a:r>
                <a:rPr lang="en-US" altLang="zh-CN" sz="4300" b="1" spc="400">
                  <a:solidFill>
                    <a:schemeClr val="bg1"/>
                  </a:solidFill>
                  <a:ea typeface="微软雅黑" panose="020B0503020204020204" pitchFamily="34" charset="-122"/>
                  <a:cs typeface="Aharoni" panose="02010803020104030203" pitchFamily="2" charset="-79"/>
                </a:rPr>
                <a:t>01</a:t>
              </a:r>
              <a:endParaRPr lang="zh-CN" altLang="en-US" sz="4300" b="1" spc="400" dirty="0">
                <a:solidFill>
                  <a:schemeClr val="bg1"/>
                </a:solidFill>
                <a:ea typeface="微软雅黑" panose="020B0503020204020204" pitchFamily="34" charset="-122"/>
                <a:cs typeface="Aharoni" panose="02010803020104030203" pitchFamily="2" charset="-79"/>
              </a:endParaRPr>
            </a:p>
          </p:txBody>
        </p:sp>
      </p:grpSp>
      <p:grpSp>
        <p:nvGrpSpPr>
          <p:cNvPr id="6" name="组合 5"/>
          <p:cNvGrpSpPr/>
          <p:nvPr/>
        </p:nvGrpSpPr>
        <p:grpSpPr>
          <a:xfrm>
            <a:off x="5800400" y="2989065"/>
            <a:ext cx="1613914" cy="1483872"/>
            <a:chOff x="4704433" y="2221823"/>
            <a:chExt cx="1210593" cy="1112904"/>
          </a:xfrm>
        </p:grpSpPr>
        <p:sp>
          <p:nvSpPr>
            <p:cNvPr id="83" name="Rectangle 15"/>
            <p:cNvSpPr>
              <a:spLocks noChangeArrowheads="1"/>
            </p:cNvSpPr>
            <p:nvPr/>
          </p:nvSpPr>
          <p:spPr bwMode="auto">
            <a:xfrm>
              <a:off x="5913039" y="2506498"/>
              <a:ext cx="1987" cy="1987"/>
            </a:xfrm>
            <a:prstGeom prst="rect">
              <a:avLst/>
            </a:prstGeom>
            <a:solidFill>
              <a:srgbClr val="1E1E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ea typeface="微软雅黑" panose="020B0503020204020204" pitchFamily="34" charset="-122"/>
              </a:endParaRPr>
            </a:p>
          </p:txBody>
        </p:sp>
        <p:sp>
          <p:nvSpPr>
            <p:cNvPr id="84" name="Freeform 16"/>
            <p:cNvSpPr/>
            <p:nvPr/>
          </p:nvSpPr>
          <p:spPr bwMode="auto">
            <a:xfrm>
              <a:off x="5913039" y="250649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9" name="组合 8"/>
            <p:cNvGrpSpPr/>
            <p:nvPr/>
          </p:nvGrpSpPr>
          <p:grpSpPr>
            <a:xfrm>
              <a:off x="4704433" y="2221823"/>
              <a:ext cx="1109612" cy="1112904"/>
              <a:chOff x="4467240" y="2132467"/>
              <a:chExt cx="1109612" cy="1112904"/>
            </a:xfrm>
          </p:grpSpPr>
          <p:sp>
            <p:nvSpPr>
              <p:cNvPr id="81" name="Freeform 13"/>
              <p:cNvSpPr/>
              <p:nvPr/>
            </p:nvSpPr>
            <p:spPr bwMode="auto">
              <a:xfrm>
                <a:off x="5449754" y="2569764"/>
                <a:ext cx="127098" cy="127098"/>
              </a:xfrm>
              <a:custGeom>
                <a:avLst/>
                <a:gdLst>
                  <a:gd name="T0" fmla="*/ 64 w 64"/>
                  <a:gd name="T1" fmla="*/ 0 h 64"/>
                  <a:gd name="T2" fmla="*/ 0 w 64"/>
                  <a:gd name="T3" fmla="*/ 64 h 64"/>
                  <a:gd name="T4" fmla="*/ 64 w 64"/>
                  <a:gd name="T5" fmla="*/ 64 h 64"/>
                  <a:gd name="T6" fmla="*/ 64 w 64"/>
                  <a:gd name="T7" fmla="*/ 2 h 64"/>
                  <a:gd name="T8" fmla="*/ 64 w 64"/>
                  <a:gd name="T9" fmla="*/ 2 h 64"/>
                  <a:gd name="T10" fmla="*/ 64 w 64"/>
                  <a:gd name="T11" fmla="*/ 2 h 64"/>
                  <a:gd name="T12" fmla="*/ 64 w 64"/>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64" h="64">
                    <a:moveTo>
                      <a:pt x="64" y="0"/>
                    </a:moveTo>
                    <a:lnTo>
                      <a:pt x="0" y="64"/>
                    </a:lnTo>
                    <a:lnTo>
                      <a:pt x="64" y="64"/>
                    </a:lnTo>
                    <a:lnTo>
                      <a:pt x="64" y="2"/>
                    </a:lnTo>
                    <a:lnTo>
                      <a:pt x="64" y="2"/>
                    </a:lnTo>
                    <a:lnTo>
                      <a:pt x="64" y="2"/>
                    </a:lnTo>
                    <a:lnTo>
                      <a:pt x="64" y="0"/>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23"/>
              <p:cNvSpPr/>
              <p:nvPr/>
            </p:nvSpPr>
            <p:spPr bwMode="auto">
              <a:xfrm>
                <a:off x="4467240" y="2132467"/>
                <a:ext cx="1109609" cy="1112904"/>
              </a:xfrm>
              <a:custGeom>
                <a:avLst/>
                <a:gdLst>
                  <a:gd name="T0" fmla="*/ 673 w 673"/>
                  <a:gd name="T1" fmla="*/ 344 h 675"/>
                  <a:gd name="T2" fmla="*/ 448 w 673"/>
                  <a:gd name="T3" fmla="*/ 119 h 675"/>
                  <a:gd name="T4" fmla="*/ 564 w 673"/>
                  <a:gd name="T5" fmla="*/ 0 h 675"/>
                  <a:gd name="T6" fmla="*/ 0 w 673"/>
                  <a:gd name="T7" fmla="*/ 0 h 675"/>
                  <a:gd name="T8" fmla="*/ 0 w 673"/>
                  <a:gd name="T9" fmla="*/ 566 h 675"/>
                  <a:gd name="T10" fmla="*/ 116 w 673"/>
                  <a:gd name="T11" fmla="*/ 448 h 675"/>
                  <a:gd name="T12" fmla="*/ 341 w 673"/>
                  <a:gd name="T13" fmla="*/ 675 h 675"/>
                  <a:gd name="T14" fmla="*/ 673 w 673"/>
                  <a:gd name="T15" fmla="*/ 344 h 6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3" h="675">
                    <a:moveTo>
                      <a:pt x="673" y="344"/>
                    </a:moveTo>
                    <a:lnTo>
                      <a:pt x="448" y="119"/>
                    </a:lnTo>
                    <a:lnTo>
                      <a:pt x="564" y="0"/>
                    </a:lnTo>
                    <a:lnTo>
                      <a:pt x="0" y="0"/>
                    </a:lnTo>
                    <a:lnTo>
                      <a:pt x="0" y="566"/>
                    </a:lnTo>
                    <a:lnTo>
                      <a:pt x="116" y="448"/>
                    </a:lnTo>
                    <a:lnTo>
                      <a:pt x="341" y="675"/>
                    </a:lnTo>
                    <a:lnTo>
                      <a:pt x="673" y="344"/>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8" name="文本框 173"/>
            <p:cNvSpPr txBox="1"/>
            <p:nvPr/>
          </p:nvSpPr>
          <p:spPr>
            <a:xfrm>
              <a:off x="4704433" y="2224318"/>
              <a:ext cx="640163" cy="548227"/>
            </a:xfrm>
            <a:prstGeom prst="rect">
              <a:avLst/>
            </a:prstGeom>
            <a:noFill/>
          </p:spPr>
          <p:txBody>
            <a:bodyPr wrap="none" lIns="68580" tIns="34290" rIns="68580" bIns="34290" rtlCol="0">
              <a:spAutoFit/>
            </a:bodyPr>
            <a:lstStyle/>
            <a:p>
              <a:r>
                <a:rPr lang="en-US" altLang="zh-CN" sz="4300" b="1" spc="400">
                  <a:solidFill>
                    <a:schemeClr val="bg1"/>
                  </a:solidFill>
                  <a:ea typeface="微软雅黑" panose="020B0503020204020204" pitchFamily="34" charset="-122"/>
                  <a:cs typeface="Aharoni" panose="02010803020104030203" pitchFamily="2" charset="-79"/>
                </a:rPr>
                <a:t>02</a:t>
              </a:r>
              <a:endParaRPr lang="zh-CN" altLang="en-US" sz="4300" b="1" spc="400" dirty="0">
                <a:solidFill>
                  <a:schemeClr val="bg1"/>
                </a:solidFill>
                <a:ea typeface="微软雅黑" panose="020B0503020204020204" pitchFamily="34" charset="-122"/>
                <a:cs typeface="Aharoni" panose="02010803020104030203" pitchFamily="2" charset="-79"/>
              </a:endParaRPr>
            </a:p>
          </p:txBody>
        </p:sp>
      </p:grpSp>
      <p:grpSp>
        <p:nvGrpSpPr>
          <p:cNvPr id="10" name="组合 9"/>
          <p:cNvGrpSpPr/>
          <p:nvPr/>
        </p:nvGrpSpPr>
        <p:grpSpPr>
          <a:xfrm>
            <a:off x="7485096" y="2630409"/>
            <a:ext cx="1489868" cy="1486072"/>
            <a:chOff x="5968119" y="1952831"/>
            <a:chExt cx="1117546" cy="1114554"/>
          </a:xfrm>
        </p:grpSpPr>
        <p:sp>
          <p:nvSpPr>
            <p:cNvPr id="77" name="Freeform 9"/>
            <p:cNvSpPr/>
            <p:nvPr/>
          </p:nvSpPr>
          <p:spPr bwMode="auto">
            <a:xfrm>
              <a:off x="5968119" y="1952831"/>
              <a:ext cx="1109608" cy="1114554"/>
            </a:xfrm>
            <a:custGeom>
              <a:avLst/>
              <a:gdLst>
                <a:gd name="T0" fmla="*/ 0 w 673"/>
                <a:gd name="T1" fmla="*/ 332 h 676"/>
                <a:gd name="T2" fmla="*/ 225 w 673"/>
                <a:gd name="T3" fmla="*/ 557 h 676"/>
                <a:gd name="T4" fmla="*/ 109 w 673"/>
                <a:gd name="T5" fmla="*/ 676 h 676"/>
                <a:gd name="T6" fmla="*/ 673 w 673"/>
                <a:gd name="T7" fmla="*/ 676 h 676"/>
                <a:gd name="T8" fmla="*/ 673 w 673"/>
                <a:gd name="T9" fmla="*/ 109 h 676"/>
                <a:gd name="T10" fmla="*/ 557 w 673"/>
                <a:gd name="T11" fmla="*/ 228 h 676"/>
                <a:gd name="T12" fmla="*/ 329 w 673"/>
                <a:gd name="T13" fmla="*/ 0 h 676"/>
                <a:gd name="T14" fmla="*/ 0 w 673"/>
                <a:gd name="T15" fmla="*/ 332 h 6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3" h="676">
                  <a:moveTo>
                    <a:pt x="0" y="332"/>
                  </a:moveTo>
                  <a:lnTo>
                    <a:pt x="225" y="557"/>
                  </a:lnTo>
                  <a:lnTo>
                    <a:pt x="109" y="676"/>
                  </a:lnTo>
                  <a:lnTo>
                    <a:pt x="673" y="676"/>
                  </a:lnTo>
                  <a:lnTo>
                    <a:pt x="673" y="109"/>
                  </a:lnTo>
                  <a:lnTo>
                    <a:pt x="557" y="228"/>
                  </a:lnTo>
                  <a:lnTo>
                    <a:pt x="329" y="0"/>
                  </a:lnTo>
                  <a:lnTo>
                    <a:pt x="0" y="332"/>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49" name="文本框 173"/>
            <p:cNvSpPr txBox="1"/>
            <p:nvPr/>
          </p:nvSpPr>
          <p:spPr>
            <a:xfrm>
              <a:off x="6445503" y="2505693"/>
              <a:ext cx="640162" cy="548227"/>
            </a:xfrm>
            <a:prstGeom prst="rect">
              <a:avLst/>
            </a:prstGeom>
            <a:noFill/>
          </p:spPr>
          <p:txBody>
            <a:bodyPr wrap="none" lIns="68580" tIns="34290" rIns="68580" bIns="34290" rtlCol="0">
              <a:spAutoFit/>
            </a:bodyPr>
            <a:lstStyle/>
            <a:p>
              <a:r>
                <a:rPr lang="en-US" altLang="zh-CN" sz="4300" b="1" spc="400">
                  <a:solidFill>
                    <a:schemeClr val="bg1"/>
                  </a:solidFill>
                  <a:ea typeface="微软雅黑" panose="020B0503020204020204" pitchFamily="34" charset="-122"/>
                  <a:cs typeface="Aharoni" panose="02010803020104030203" pitchFamily="2" charset="-79"/>
                </a:rPr>
                <a:t>03</a:t>
              </a:r>
              <a:endParaRPr lang="zh-CN" altLang="en-US" sz="4300" b="1" spc="400" dirty="0">
                <a:solidFill>
                  <a:schemeClr val="bg1"/>
                </a:solidFill>
                <a:ea typeface="微软雅黑" panose="020B0503020204020204" pitchFamily="34" charset="-122"/>
                <a:cs typeface="Aharoni" panose="02010803020104030203" pitchFamily="2" charset="-79"/>
              </a:endParaRPr>
            </a:p>
          </p:txBody>
        </p:sp>
      </p:grpSp>
      <p:grpSp>
        <p:nvGrpSpPr>
          <p:cNvPr id="2" name="组合 1"/>
          <p:cNvGrpSpPr/>
          <p:nvPr/>
        </p:nvGrpSpPr>
        <p:grpSpPr>
          <a:xfrm>
            <a:off x="5477620" y="4647855"/>
            <a:ext cx="1487671" cy="1479477"/>
            <a:chOff x="4462315" y="3465914"/>
            <a:chExt cx="1115898" cy="1109608"/>
          </a:xfrm>
        </p:grpSpPr>
        <p:sp>
          <p:nvSpPr>
            <p:cNvPr id="76" name="Freeform 8"/>
            <p:cNvSpPr/>
            <p:nvPr/>
          </p:nvSpPr>
          <p:spPr bwMode="auto">
            <a:xfrm>
              <a:off x="4462315" y="3465914"/>
              <a:ext cx="1107960" cy="1109608"/>
            </a:xfrm>
            <a:custGeom>
              <a:avLst/>
              <a:gdLst>
                <a:gd name="T0" fmla="*/ 0 w 672"/>
                <a:gd name="T1" fmla="*/ 332 h 673"/>
                <a:gd name="T2" fmla="*/ 224 w 672"/>
                <a:gd name="T3" fmla="*/ 557 h 673"/>
                <a:gd name="T4" fmla="*/ 108 w 672"/>
                <a:gd name="T5" fmla="*/ 673 h 673"/>
                <a:gd name="T6" fmla="*/ 672 w 672"/>
                <a:gd name="T7" fmla="*/ 673 h 673"/>
                <a:gd name="T8" fmla="*/ 672 w 672"/>
                <a:gd name="T9" fmla="*/ 109 h 673"/>
                <a:gd name="T10" fmla="*/ 556 w 672"/>
                <a:gd name="T11" fmla="*/ 225 h 673"/>
                <a:gd name="T12" fmla="*/ 329 w 672"/>
                <a:gd name="T13" fmla="*/ 0 h 673"/>
                <a:gd name="T14" fmla="*/ 0 w 672"/>
                <a:gd name="T15" fmla="*/ 332 h 6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2" h="673">
                  <a:moveTo>
                    <a:pt x="0" y="332"/>
                  </a:moveTo>
                  <a:lnTo>
                    <a:pt x="224" y="557"/>
                  </a:lnTo>
                  <a:lnTo>
                    <a:pt x="108" y="673"/>
                  </a:lnTo>
                  <a:lnTo>
                    <a:pt x="672" y="673"/>
                  </a:lnTo>
                  <a:lnTo>
                    <a:pt x="672" y="109"/>
                  </a:lnTo>
                  <a:lnTo>
                    <a:pt x="556" y="225"/>
                  </a:lnTo>
                  <a:lnTo>
                    <a:pt x="329" y="0"/>
                  </a:lnTo>
                  <a:lnTo>
                    <a:pt x="0" y="332"/>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文本框 173"/>
            <p:cNvSpPr txBox="1"/>
            <p:nvPr/>
          </p:nvSpPr>
          <p:spPr>
            <a:xfrm>
              <a:off x="4938051" y="4013830"/>
              <a:ext cx="640162" cy="548227"/>
            </a:xfrm>
            <a:prstGeom prst="rect">
              <a:avLst/>
            </a:prstGeom>
            <a:noFill/>
          </p:spPr>
          <p:txBody>
            <a:bodyPr wrap="none" lIns="68580" tIns="34290" rIns="68580" bIns="34290" rtlCol="0">
              <a:spAutoFit/>
            </a:bodyPr>
            <a:lstStyle/>
            <a:p>
              <a:r>
                <a:rPr lang="en-US" altLang="zh-CN" sz="4300" b="1" spc="400">
                  <a:solidFill>
                    <a:schemeClr val="bg1"/>
                  </a:solidFill>
                  <a:ea typeface="微软雅黑" panose="020B0503020204020204" pitchFamily="34" charset="-122"/>
                  <a:cs typeface="Aharoni" panose="02010803020104030203" pitchFamily="2" charset="-79"/>
                </a:rPr>
                <a:t>04</a:t>
              </a:r>
              <a:endParaRPr lang="zh-CN" altLang="en-US" sz="4300" b="1" spc="400" dirty="0">
                <a:solidFill>
                  <a:schemeClr val="bg1"/>
                </a:solidFill>
                <a:ea typeface="微软雅黑" panose="020B0503020204020204" pitchFamily="34" charset="-122"/>
                <a:cs typeface="Aharoni" panose="02010803020104030203" pitchFamily="2" charset="-79"/>
              </a:endParaRPr>
            </a:p>
          </p:txBody>
        </p:sp>
      </p:grpSp>
      <p:sp>
        <p:nvSpPr>
          <p:cNvPr id="52" name="Freeform 27"/>
          <p:cNvSpPr/>
          <p:nvPr/>
        </p:nvSpPr>
        <p:spPr bwMode="auto">
          <a:xfrm>
            <a:off x="5399411" y="3897801"/>
            <a:ext cx="243971" cy="245720"/>
          </a:xfrm>
          <a:custGeom>
            <a:avLst/>
            <a:gdLst>
              <a:gd name="T0" fmla="*/ 49 w 60"/>
              <a:gd name="T1" fmla="*/ 11 h 60"/>
              <a:gd name="T2" fmla="*/ 49 w 60"/>
              <a:gd name="T3" fmla="*/ 50 h 60"/>
              <a:gd name="T4" fmla="*/ 11 w 60"/>
              <a:gd name="T5" fmla="*/ 50 h 60"/>
              <a:gd name="T6" fmla="*/ 11 w 60"/>
              <a:gd name="T7" fmla="*/ 11 h 60"/>
              <a:gd name="T8" fmla="*/ 49 w 60"/>
              <a:gd name="T9" fmla="*/ 11 h 60"/>
            </a:gdLst>
            <a:ahLst/>
            <a:cxnLst>
              <a:cxn ang="0">
                <a:pos x="T0" y="T1"/>
              </a:cxn>
              <a:cxn ang="0">
                <a:pos x="T2" y="T3"/>
              </a:cxn>
              <a:cxn ang="0">
                <a:pos x="T4" y="T5"/>
              </a:cxn>
              <a:cxn ang="0">
                <a:pos x="T6" y="T7"/>
              </a:cxn>
              <a:cxn ang="0">
                <a:pos x="T8" y="T9"/>
              </a:cxn>
            </a:cxnLst>
            <a:rect l="0" t="0" r="r" b="b"/>
            <a:pathLst>
              <a:path w="60" h="60">
                <a:moveTo>
                  <a:pt x="49" y="11"/>
                </a:moveTo>
                <a:cubicBezTo>
                  <a:pt x="60" y="22"/>
                  <a:pt x="60" y="39"/>
                  <a:pt x="49" y="50"/>
                </a:cubicBezTo>
                <a:cubicBezTo>
                  <a:pt x="39" y="60"/>
                  <a:pt x="21" y="60"/>
                  <a:pt x="11" y="50"/>
                </a:cubicBezTo>
                <a:cubicBezTo>
                  <a:pt x="0" y="39"/>
                  <a:pt x="0" y="22"/>
                  <a:pt x="11" y="11"/>
                </a:cubicBezTo>
                <a:cubicBezTo>
                  <a:pt x="21" y="0"/>
                  <a:pt x="39" y="0"/>
                  <a:pt x="49" y="11"/>
                </a:cubicBezTo>
                <a:close/>
              </a:path>
            </a:pathLst>
          </a:custGeom>
          <a:solidFill>
            <a:schemeClr val="accent1"/>
          </a:solidFill>
          <a:ln>
            <a:noFill/>
          </a:ln>
        </p:spPr>
        <p:txBody>
          <a:bodyPr vert="horz" wrap="square" lIns="121908" tIns="60954" rIns="121908" bIns="60954" numCol="1" anchor="t" anchorCtr="0" compatLnSpc="1"/>
          <a:lstStyle/>
          <a:p>
            <a:endParaRPr lang="zh-CN" altLang="en-US"/>
          </a:p>
        </p:txBody>
      </p:sp>
      <p:sp>
        <p:nvSpPr>
          <p:cNvPr id="53" name="文本框 47"/>
          <p:cNvSpPr txBox="1"/>
          <p:nvPr/>
        </p:nvSpPr>
        <p:spPr>
          <a:xfrm>
            <a:off x="3503713" y="2838233"/>
            <a:ext cx="2122213" cy="688127"/>
          </a:xfrm>
          <a:prstGeom prst="rect">
            <a:avLst/>
          </a:prstGeom>
          <a:noFill/>
        </p:spPr>
        <p:txBody>
          <a:bodyPr wrap="square" lIns="91431" tIns="45715" rIns="91431" bIns="45715" rtlCol="0">
            <a:spAutoFit/>
          </a:bodyPr>
          <a:lstStyle/>
          <a:p>
            <a:pPr algn="r">
              <a:lnSpc>
                <a:spcPct val="121000"/>
              </a:lnSpc>
              <a:spcAft>
                <a:spcPts val="800"/>
              </a:spcAft>
            </a:pPr>
            <a:r>
              <a:rPr lang="zh-CN" altLang="en-US" sz="1600">
                <a:latin typeface="微软雅黑" panose="020B0503020204020204" pitchFamily="34" charset="-122"/>
                <a:ea typeface="微软雅黑" panose="020B0503020204020204" pitchFamily="34" charset="-122"/>
              </a:rPr>
              <a:t>这里输入您的文字这里输入文字</a:t>
            </a:r>
            <a:endParaRPr lang="en-US" altLang="zh-CN" sz="1600">
              <a:latin typeface="微软雅黑" panose="020B0503020204020204" pitchFamily="34" charset="-122"/>
              <a:ea typeface="微软雅黑" panose="020B0503020204020204" pitchFamily="34" charset="-122"/>
            </a:endParaRPr>
          </a:p>
        </p:txBody>
      </p:sp>
      <p:sp>
        <p:nvSpPr>
          <p:cNvPr id="54" name="Freeform 27"/>
          <p:cNvSpPr/>
          <p:nvPr/>
        </p:nvSpPr>
        <p:spPr bwMode="auto">
          <a:xfrm>
            <a:off x="9138616" y="3897801"/>
            <a:ext cx="243971" cy="245720"/>
          </a:xfrm>
          <a:custGeom>
            <a:avLst/>
            <a:gdLst>
              <a:gd name="T0" fmla="*/ 49 w 60"/>
              <a:gd name="T1" fmla="*/ 11 h 60"/>
              <a:gd name="T2" fmla="*/ 49 w 60"/>
              <a:gd name="T3" fmla="*/ 50 h 60"/>
              <a:gd name="T4" fmla="*/ 11 w 60"/>
              <a:gd name="T5" fmla="*/ 50 h 60"/>
              <a:gd name="T6" fmla="*/ 11 w 60"/>
              <a:gd name="T7" fmla="*/ 11 h 60"/>
              <a:gd name="T8" fmla="*/ 49 w 60"/>
              <a:gd name="T9" fmla="*/ 11 h 60"/>
            </a:gdLst>
            <a:ahLst/>
            <a:cxnLst>
              <a:cxn ang="0">
                <a:pos x="T0" y="T1"/>
              </a:cxn>
              <a:cxn ang="0">
                <a:pos x="T2" y="T3"/>
              </a:cxn>
              <a:cxn ang="0">
                <a:pos x="T4" y="T5"/>
              </a:cxn>
              <a:cxn ang="0">
                <a:pos x="T6" y="T7"/>
              </a:cxn>
              <a:cxn ang="0">
                <a:pos x="T8" y="T9"/>
              </a:cxn>
            </a:cxnLst>
            <a:rect l="0" t="0" r="r" b="b"/>
            <a:pathLst>
              <a:path w="60" h="60">
                <a:moveTo>
                  <a:pt x="49" y="11"/>
                </a:moveTo>
                <a:cubicBezTo>
                  <a:pt x="60" y="22"/>
                  <a:pt x="60" y="39"/>
                  <a:pt x="49" y="50"/>
                </a:cubicBezTo>
                <a:cubicBezTo>
                  <a:pt x="39" y="60"/>
                  <a:pt x="21" y="60"/>
                  <a:pt x="11" y="50"/>
                </a:cubicBezTo>
                <a:cubicBezTo>
                  <a:pt x="0" y="39"/>
                  <a:pt x="0" y="22"/>
                  <a:pt x="11" y="11"/>
                </a:cubicBezTo>
                <a:cubicBezTo>
                  <a:pt x="21" y="0"/>
                  <a:pt x="39" y="0"/>
                  <a:pt x="49" y="11"/>
                </a:cubicBezTo>
                <a:close/>
              </a:path>
            </a:pathLst>
          </a:custGeom>
          <a:solidFill>
            <a:schemeClr val="accent2"/>
          </a:solidFill>
          <a:ln>
            <a:noFill/>
          </a:ln>
        </p:spPr>
        <p:txBody>
          <a:bodyPr vert="horz" wrap="square" lIns="121908" tIns="60954" rIns="121908" bIns="60954" numCol="1" anchor="t" anchorCtr="0" compatLnSpc="1"/>
          <a:lstStyle/>
          <a:p>
            <a:endParaRPr lang="zh-CN" altLang="en-US"/>
          </a:p>
        </p:txBody>
      </p:sp>
      <p:sp>
        <p:nvSpPr>
          <p:cNvPr id="55" name="文本框 47"/>
          <p:cNvSpPr txBox="1"/>
          <p:nvPr/>
        </p:nvSpPr>
        <p:spPr>
          <a:xfrm>
            <a:off x="9060230" y="2838233"/>
            <a:ext cx="2323507" cy="688127"/>
          </a:xfrm>
          <a:prstGeom prst="rect">
            <a:avLst/>
          </a:prstGeom>
          <a:noFill/>
        </p:spPr>
        <p:txBody>
          <a:bodyPr wrap="square" lIns="91431" tIns="45715" rIns="91431" bIns="45715" rtlCol="0">
            <a:spAutoFit/>
          </a:bodyPr>
          <a:lstStyle/>
          <a:p>
            <a:pPr>
              <a:lnSpc>
                <a:spcPct val="121000"/>
              </a:lnSpc>
              <a:spcAft>
                <a:spcPts val="800"/>
              </a:spcAft>
            </a:pPr>
            <a:r>
              <a:rPr lang="zh-CN" altLang="en-US" sz="1600">
                <a:latin typeface="微软雅黑" panose="020B0503020204020204" pitchFamily="34" charset="-122"/>
                <a:ea typeface="微软雅黑" panose="020B0503020204020204" pitchFamily="34" charset="-122"/>
              </a:rPr>
              <a:t>这里输入您的文字这里输入文字</a:t>
            </a:r>
            <a:endParaRPr lang="en-US" altLang="zh-CN" sz="1600">
              <a:latin typeface="微软雅黑" panose="020B0503020204020204" pitchFamily="34" charset="-122"/>
              <a:ea typeface="微软雅黑" panose="020B0503020204020204" pitchFamily="34" charset="-122"/>
            </a:endParaRPr>
          </a:p>
        </p:txBody>
      </p:sp>
      <p:sp>
        <p:nvSpPr>
          <p:cNvPr id="56" name="Freeform 27"/>
          <p:cNvSpPr/>
          <p:nvPr/>
        </p:nvSpPr>
        <p:spPr bwMode="auto">
          <a:xfrm>
            <a:off x="7160143" y="5860623"/>
            <a:ext cx="243971" cy="245720"/>
          </a:xfrm>
          <a:custGeom>
            <a:avLst/>
            <a:gdLst>
              <a:gd name="T0" fmla="*/ 49 w 60"/>
              <a:gd name="T1" fmla="*/ 11 h 60"/>
              <a:gd name="T2" fmla="*/ 49 w 60"/>
              <a:gd name="T3" fmla="*/ 50 h 60"/>
              <a:gd name="T4" fmla="*/ 11 w 60"/>
              <a:gd name="T5" fmla="*/ 50 h 60"/>
              <a:gd name="T6" fmla="*/ 11 w 60"/>
              <a:gd name="T7" fmla="*/ 11 h 60"/>
              <a:gd name="T8" fmla="*/ 49 w 60"/>
              <a:gd name="T9" fmla="*/ 11 h 60"/>
            </a:gdLst>
            <a:ahLst/>
            <a:cxnLst>
              <a:cxn ang="0">
                <a:pos x="T0" y="T1"/>
              </a:cxn>
              <a:cxn ang="0">
                <a:pos x="T2" y="T3"/>
              </a:cxn>
              <a:cxn ang="0">
                <a:pos x="T4" y="T5"/>
              </a:cxn>
              <a:cxn ang="0">
                <a:pos x="T6" y="T7"/>
              </a:cxn>
              <a:cxn ang="0">
                <a:pos x="T8" y="T9"/>
              </a:cxn>
            </a:cxnLst>
            <a:rect l="0" t="0" r="r" b="b"/>
            <a:pathLst>
              <a:path w="60" h="60">
                <a:moveTo>
                  <a:pt x="49" y="11"/>
                </a:moveTo>
                <a:cubicBezTo>
                  <a:pt x="60" y="22"/>
                  <a:pt x="60" y="39"/>
                  <a:pt x="49" y="50"/>
                </a:cubicBezTo>
                <a:cubicBezTo>
                  <a:pt x="39" y="60"/>
                  <a:pt x="21" y="60"/>
                  <a:pt x="11" y="50"/>
                </a:cubicBezTo>
                <a:cubicBezTo>
                  <a:pt x="0" y="39"/>
                  <a:pt x="0" y="22"/>
                  <a:pt x="11" y="11"/>
                </a:cubicBezTo>
                <a:cubicBezTo>
                  <a:pt x="21" y="0"/>
                  <a:pt x="39" y="0"/>
                  <a:pt x="49" y="11"/>
                </a:cubicBezTo>
                <a:close/>
              </a:path>
            </a:pathLst>
          </a:custGeom>
          <a:solidFill>
            <a:schemeClr val="accent4"/>
          </a:solidFill>
          <a:ln>
            <a:noFill/>
          </a:ln>
        </p:spPr>
        <p:txBody>
          <a:bodyPr vert="horz" wrap="square" lIns="121908" tIns="60954" rIns="121908" bIns="60954" numCol="1" anchor="t" anchorCtr="0" compatLnSpc="1"/>
          <a:lstStyle/>
          <a:p>
            <a:endParaRPr lang="zh-CN" altLang="en-US"/>
          </a:p>
        </p:txBody>
      </p:sp>
      <p:sp>
        <p:nvSpPr>
          <p:cNvPr id="57" name="文本框 47"/>
          <p:cNvSpPr txBox="1"/>
          <p:nvPr/>
        </p:nvSpPr>
        <p:spPr>
          <a:xfrm>
            <a:off x="7081756" y="4801054"/>
            <a:ext cx="2246201" cy="688127"/>
          </a:xfrm>
          <a:prstGeom prst="rect">
            <a:avLst/>
          </a:prstGeom>
          <a:noFill/>
        </p:spPr>
        <p:txBody>
          <a:bodyPr wrap="square" lIns="91431" tIns="45715" rIns="91431" bIns="45715" rtlCol="0">
            <a:spAutoFit/>
          </a:bodyPr>
          <a:lstStyle/>
          <a:p>
            <a:pPr>
              <a:lnSpc>
                <a:spcPct val="121000"/>
              </a:lnSpc>
              <a:spcAft>
                <a:spcPts val="800"/>
              </a:spcAft>
            </a:pPr>
            <a:r>
              <a:rPr lang="zh-CN" altLang="en-US" sz="1600" dirty="0">
                <a:latin typeface="微软雅黑" panose="020B0503020204020204" pitchFamily="34" charset="-122"/>
                <a:ea typeface="微软雅黑" panose="020B0503020204020204" pitchFamily="34" charset="-122"/>
              </a:rPr>
              <a:t>这里输入您的文字这里输入文字</a:t>
            </a:r>
            <a:endParaRPr lang="en-US" altLang="zh-CN" sz="1600" dirty="0">
              <a:latin typeface="微软雅黑" panose="020B0503020204020204" pitchFamily="34" charset="-122"/>
              <a:ea typeface="微软雅黑" panose="020B0503020204020204" pitchFamily="34" charset="-122"/>
            </a:endParaRPr>
          </a:p>
        </p:txBody>
      </p:sp>
      <p:sp>
        <p:nvSpPr>
          <p:cNvPr id="58" name="矩形 57"/>
          <p:cNvSpPr/>
          <p:nvPr/>
        </p:nvSpPr>
        <p:spPr>
          <a:xfrm>
            <a:off x="336110" y="4012883"/>
            <a:ext cx="3455934" cy="1173643"/>
          </a:xfrm>
          <a:prstGeom prst="rect">
            <a:avLst/>
          </a:prstGeom>
        </p:spPr>
        <p:txBody>
          <a:bodyPr wrap="square" lIns="121908" tIns="60954" rIns="121908" bIns="60954">
            <a:spAutoFit/>
          </a:bodyPr>
          <a:lstStyle/>
          <a:p>
            <a:pPr marL="381000" indent="-381000" algn="just">
              <a:lnSpc>
                <a:spcPct val="110000"/>
              </a:lnSpc>
              <a:spcAft>
                <a:spcPts val="800"/>
              </a:spcAft>
              <a:buClr>
                <a:srgbClr val="CD1F39"/>
              </a:buClr>
              <a:buFont typeface="Wingdings" panose="05000000000000000000" pitchFamily="2" charset="2"/>
              <a:buChar char="u"/>
            </a:pPr>
            <a:r>
              <a:rPr lang="zh-CN" altLang="en-US" sz="1400" dirty="0">
                <a:latin typeface="微软雅黑" panose="020B0503020204020204" pitchFamily="34" charset="-122"/>
                <a:ea typeface="微软雅黑" panose="020B0503020204020204" pitchFamily="34" charset="-122"/>
              </a:rPr>
              <a:t>这里输入您的文字这里输入您的文字这里输入您的文字</a:t>
            </a:r>
            <a:endParaRPr lang="en-US" altLang="zh-CN" sz="1400" dirty="0">
              <a:latin typeface="微软雅黑" panose="020B0503020204020204" pitchFamily="34" charset="-122"/>
              <a:ea typeface="微软雅黑" panose="020B0503020204020204" pitchFamily="34" charset="-122"/>
            </a:endParaRPr>
          </a:p>
          <a:p>
            <a:pPr marL="381000" indent="-381000" algn="just">
              <a:lnSpc>
                <a:spcPct val="110000"/>
              </a:lnSpc>
              <a:spcAft>
                <a:spcPts val="800"/>
              </a:spcAft>
              <a:buClr>
                <a:srgbClr val="CD1F39"/>
              </a:buClr>
              <a:buFont typeface="Wingdings" panose="05000000000000000000" pitchFamily="2" charset="2"/>
              <a:buChar char="u"/>
            </a:pPr>
            <a:r>
              <a:rPr lang="zh-CN" altLang="en-US" sz="1400" dirty="0">
                <a:latin typeface="微软雅黑" panose="020B0503020204020204" pitchFamily="34" charset="-122"/>
                <a:ea typeface="微软雅黑" panose="020B0503020204020204" pitchFamily="34" charset="-122"/>
              </a:rPr>
              <a:t>这里输入您的文字这里输入您的文字这里输入您的文字</a:t>
            </a:r>
            <a:endParaRPr lang="en-US" altLang="zh-CN" sz="1400" dirty="0">
              <a:latin typeface="微软雅黑" panose="020B0503020204020204" pitchFamily="34" charset="-122"/>
              <a:ea typeface="微软雅黑" panose="020B0503020204020204" pitchFamily="34" charset="-122"/>
            </a:endParaRPr>
          </a:p>
        </p:txBody>
      </p:sp>
      <p:sp>
        <p:nvSpPr>
          <p:cNvPr id="59" name="文本框 95"/>
          <p:cNvSpPr txBox="1"/>
          <p:nvPr/>
        </p:nvSpPr>
        <p:spPr>
          <a:xfrm>
            <a:off x="423696" y="3340807"/>
            <a:ext cx="3763576" cy="661710"/>
          </a:xfrm>
          <a:prstGeom prst="rect">
            <a:avLst/>
          </a:prstGeom>
          <a:noFill/>
        </p:spPr>
        <p:txBody>
          <a:bodyPr wrap="none" lIns="91431" tIns="45715" rIns="91431" bIns="45715" rtlCol="0">
            <a:spAutoFit/>
          </a:bodyPr>
          <a:lstStyle/>
          <a:p>
            <a:r>
              <a:rPr lang="en-US" altLang="zh-CN" sz="3700" b="1" dirty="0">
                <a:solidFill>
                  <a:schemeClr val="tx2"/>
                </a:solidFill>
                <a:ea typeface="微软雅黑" panose="020B0503020204020204" pitchFamily="34" charset="-122"/>
              </a:rPr>
              <a:t>Some Title Here</a:t>
            </a:r>
            <a:endParaRPr lang="zh-CN" altLang="en-US" sz="3700" b="1" dirty="0">
              <a:solidFill>
                <a:schemeClr val="tx2"/>
              </a:solidFill>
              <a:ea typeface="微软雅黑" panose="020B0503020204020204" pitchFamily="34" charset="-122"/>
            </a:endParaRPr>
          </a:p>
        </p:txBody>
      </p:sp>
      <p:sp>
        <p:nvSpPr>
          <p:cNvPr id="3" name="标题 2"/>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5"/>
                                        </p:tgtEl>
                                        <p:attrNameLst>
                                          <p:attrName>style.visibility</p:attrName>
                                        </p:attrNameLst>
                                      </p:cBhvr>
                                      <p:to>
                                        <p:strVal val="visible"/>
                                      </p:to>
                                    </p:set>
                                    <p:animEffect transition="in" filter="fade">
                                      <p:cBhvr>
                                        <p:cTn id="15" dur="250"/>
                                        <p:tgtEl>
                                          <p:spTgt spid="95"/>
                                        </p:tgtEl>
                                      </p:cBhvr>
                                    </p:animEffect>
                                  </p:childTnLst>
                                </p:cTn>
                              </p:par>
                            </p:childTnLst>
                          </p:cTn>
                        </p:par>
                        <p:par>
                          <p:cTn id="16" fill="hold">
                            <p:stCondLst>
                              <p:cond delay="1500"/>
                            </p:stCondLst>
                            <p:childTnLst>
                              <p:par>
                                <p:cTn id="17" presetID="26" presetClass="emph" presetSubtype="0" repeatCount="2000" fill="hold" grpId="1" nodeType="afterEffect">
                                  <p:stCondLst>
                                    <p:cond delay="0"/>
                                  </p:stCondLst>
                                  <p:childTnLst>
                                    <p:animEffect transition="out" filter="fade">
                                      <p:cBhvr>
                                        <p:cTn id="18" dur="250" tmFilter="0, 0; .2, .5; .8, .5; 1, 0"/>
                                        <p:tgtEl>
                                          <p:spTgt spid="95"/>
                                        </p:tgtEl>
                                      </p:cBhvr>
                                    </p:animEffect>
                                    <p:animScale>
                                      <p:cBhvr>
                                        <p:cTn id="19" dur="125" autoRev="1" fill="hold"/>
                                        <p:tgtEl>
                                          <p:spTgt spid="95"/>
                                        </p:tgtEl>
                                      </p:cBhvr>
                                      <p:by x="105000" y="105000"/>
                                    </p:animScale>
                                  </p:childTnLst>
                                </p:cTn>
                              </p:par>
                              <p:par>
                                <p:cTn id="20" presetID="16" presetClass="entr" presetSubtype="21" fill="hold" grpId="0" nodeType="withEffect">
                                  <p:stCondLst>
                                    <p:cond delay="250"/>
                                  </p:stCondLst>
                                  <p:childTnLst>
                                    <p:set>
                                      <p:cBhvr>
                                        <p:cTn id="21" dur="1" fill="hold">
                                          <p:stCondLst>
                                            <p:cond delay="0"/>
                                          </p:stCondLst>
                                        </p:cTn>
                                        <p:tgtEl>
                                          <p:spTgt spid="104"/>
                                        </p:tgtEl>
                                        <p:attrNameLst>
                                          <p:attrName>style.visibility</p:attrName>
                                        </p:attrNameLst>
                                      </p:cBhvr>
                                      <p:to>
                                        <p:strVal val="visible"/>
                                      </p:to>
                                    </p:set>
                                    <p:animEffect transition="in" filter="barn(inVertical)">
                                      <p:cBhvr>
                                        <p:cTn id="22" dur="500"/>
                                        <p:tgtEl>
                                          <p:spTgt spid="104"/>
                                        </p:tgtEl>
                                      </p:cBhvr>
                                    </p:animEffect>
                                  </p:childTnLst>
                                </p:cTn>
                              </p:par>
                            </p:childTnLst>
                          </p:cTn>
                        </p:par>
                        <p:par>
                          <p:cTn id="23" fill="hold">
                            <p:stCondLst>
                              <p:cond delay="2000"/>
                            </p:stCondLst>
                            <p:childTnLst>
                              <p:par>
                                <p:cTn id="24" presetID="9" presetClass="entr" presetSubtype="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dissolve">
                                      <p:cBhvr>
                                        <p:cTn id="26" dur="500"/>
                                        <p:tgtEl>
                                          <p:spTgt spid="6"/>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fade">
                                      <p:cBhvr>
                                        <p:cTn id="30" dur="250"/>
                                        <p:tgtEl>
                                          <p:spTgt spid="52"/>
                                        </p:tgtEl>
                                      </p:cBhvr>
                                    </p:animEffect>
                                  </p:childTnLst>
                                </p:cTn>
                              </p:par>
                            </p:childTnLst>
                          </p:cTn>
                        </p:par>
                        <p:par>
                          <p:cTn id="31" fill="hold">
                            <p:stCondLst>
                              <p:cond delay="3000"/>
                            </p:stCondLst>
                            <p:childTnLst>
                              <p:par>
                                <p:cTn id="32" presetID="26" presetClass="emph" presetSubtype="0" repeatCount="2000" fill="hold" grpId="1" nodeType="afterEffect">
                                  <p:stCondLst>
                                    <p:cond delay="0"/>
                                  </p:stCondLst>
                                  <p:childTnLst>
                                    <p:animEffect transition="out" filter="fade">
                                      <p:cBhvr>
                                        <p:cTn id="33" dur="250" tmFilter="0, 0; .2, .5; .8, .5; 1, 0"/>
                                        <p:tgtEl>
                                          <p:spTgt spid="52"/>
                                        </p:tgtEl>
                                      </p:cBhvr>
                                    </p:animEffect>
                                    <p:animScale>
                                      <p:cBhvr>
                                        <p:cTn id="34" dur="125" autoRev="1" fill="hold"/>
                                        <p:tgtEl>
                                          <p:spTgt spid="52"/>
                                        </p:tgtEl>
                                      </p:cBhvr>
                                      <p:by x="105000" y="105000"/>
                                    </p:animScale>
                                  </p:childTnLst>
                                </p:cTn>
                              </p:par>
                              <p:par>
                                <p:cTn id="35" presetID="16" presetClass="entr" presetSubtype="21" fill="hold" grpId="0" nodeType="withEffect">
                                  <p:stCondLst>
                                    <p:cond delay="250"/>
                                  </p:stCondLst>
                                  <p:childTnLst>
                                    <p:set>
                                      <p:cBhvr>
                                        <p:cTn id="36" dur="1" fill="hold">
                                          <p:stCondLst>
                                            <p:cond delay="0"/>
                                          </p:stCondLst>
                                        </p:cTn>
                                        <p:tgtEl>
                                          <p:spTgt spid="53"/>
                                        </p:tgtEl>
                                        <p:attrNameLst>
                                          <p:attrName>style.visibility</p:attrName>
                                        </p:attrNameLst>
                                      </p:cBhvr>
                                      <p:to>
                                        <p:strVal val="visible"/>
                                      </p:to>
                                    </p:set>
                                    <p:animEffect transition="in" filter="barn(inVertical)">
                                      <p:cBhvr>
                                        <p:cTn id="37" dur="500"/>
                                        <p:tgtEl>
                                          <p:spTgt spid="53"/>
                                        </p:tgtEl>
                                      </p:cBhvr>
                                    </p:animEffect>
                                  </p:childTnLst>
                                </p:cTn>
                              </p:par>
                            </p:childTnLst>
                          </p:cTn>
                        </p:par>
                        <p:par>
                          <p:cTn id="38" fill="hold">
                            <p:stCondLst>
                              <p:cond delay="3500"/>
                            </p:stCondLst>
                            <p:childTnLst>
                              <p:par>
                                <p:cTn id="39" presetID="9" presetClass="entr" presetSubtype="0"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dissolve">
                                      <p:cBhvr>
                                        <p:cTn id="41" dur="500"/>
                                        <p:tgtEl>
                                          <p:spTgt spid="10"/>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54"/>
                                        </p:tgtEl>
                                        <p:attrNameLst>
                                          <p:attrName>style.visibility</p:attrName>
                                        </p:attrNameLst>
                                      </p:cBhvr>
                                      <p:to>
                                        <p:strVal val="visible"/>
                                      </p:to>
                                    </p:set>
                                    <p:animEffect transition="in" filter="fade">
                                      <p:cBhvr>
                                        <p:cTn id="45" dur="250"/>
                                        <p:tgtEl>
                                          <p:spTgt spid="54"/>
                                        </p:tgtEl>
                                      </p:cBhvr>
                                    </p:animEffect>
                                  </p:childTnLst>
                                </p:cTn>
                              </p:par>
                            </p:childTnLst>
                          </p:cTn>
                        </p:par>
                        <p:par>
                          <p:cTn id="46" fill="hold">
                            <p:stCondLst>
                              <p:cond delay="4500"/>
                            </p:stCondLst>
                            <p:childTnLst>
                              <p:par>
                                <p:cTn id="47" presetID="26" presetClass="emph" presetSubtype="0" repeatCount="2000" fill="hold" grpId="1" nodeType="afterEffect">
                                  <p:stCondLst>
                                    <p:cond delay="0"/>
                                  </p:stCondLst>
                                  <p:childTnLst>
                                    <p:animEffect transition="out" filter="fade">
                                      <p:cBhvr>
                                        <p:cTn id="48" dur="250" tmFilter="0, 0; .2, .5; .8, .5; 1, 0"/>
                                        <p:tgtEl>
                                          <p:spTgt spid="54"/>
                                        </p:tgtEl>
                                      </p:cBhvr>
                                    </p:animEffect>
                                    <p:animScale>
                                      <p:cBhvr>
                                        <p:cTn id="49" dur="125" autoRev="1" fill="hold"/>
                                        <p:tgtEl>
                                          <p:spTgt spid="54"/>
                                        </p:tgtEl>
                                      </p:cBhvr>
                                      <p:by x="105000" y="105000"/>
                                    </p:animScale>
                                  </p:childTnLst>
                                </p:cTn>
                              </p:par>
                              <p:par>
                                <p:cTn id="50" presetID="16" presetClass="entr" presetSubtype="21" fill="hold" grpId="0" nodeType="withEffect">
                                  <p:stCondLst>
                                    <p:cond delay="250"/>
                                  </p:stCondLst>
                                  <p:childTnLst>
                                    <p:set>
                                      <p:cBhvr>
                                        <p:cTn id="51" dur="1" fill="hold">
                                          <p:stCondLst>
                                            <p:cond delay="0"/>
                                          </p:stCondLst>
                                        </p:cTn>
                                        <p:tgtEl>
                                          <p:spTgt spid="55"/>
                                        </p:tgtEl>
                                        <p:attrNameLst>
                                          <p:attrName>style.visibility</p:attrName>
                                        </p:attrNameLst>
                                      </p:cBhvr>
                                      <p:to>
                                        <p:strVal val="visible"/>
                                      </p:to>
                                    </p:set>
                                    <p:animEffect transition="in" filter="barn(inVertical)">
                                      <p:cBhvr>
                                        <p:cTn id="52" dur="500"/>
                                        <p:tgtEl>
                                          <p:spTgt spid="55"/>
                                        </p:tgtEl>
                                      </p:cBhvr>
                                    </p:animEffect>
                                  </p:childTnLst>
                                </p:cTn>
                              </p:par>
                            </p:childTnLst>
                          </p:cTn>
                        </p:par>
                        <p:par>
                          <p:cTn id="53" fill="hold">
                            <p:stCondLst>
                              <p:cond delay="5000"/>
                            </p:stCondLst>
                            <p:childTnLst>
                              <p:par>
                                <p:cTn id="54" presetID="9" presetClass="entr" presetSubtype="0" fill="hold" nodeType="afterEffect">
                                  <p:stCondLst>
                                    <p:cond delay="0"/>
                                  </p:stCondLst>
                                  <p:childTnLst>
                                    <p:set>
                                      <p:cBhvr>
                                        <p:cTn id="55" dur="1" fill="hold">
                                          <p:stCondLst>
                                            <p:cond delay="0"/>
                                          </p:stCondLst>
                                        </p:cTn>
                                        <p:tgtEl>
                                          <p:spTgt spid="2"/>
                                        </p:tgtEl>
                                        <p:attrNameLst>
                                          <p:attrName>style.visibility</p:attrName>
                                        </p:attrNameLst>
                                      </p:cBhvr>
                                      <p:to>
                                        <p:strVal val="visible"/>
                                      </p:to>
                                    </p:set>
                                    <p:animEffect transition="in" filter="dissolve">
                                      <p:cBhvr>
                                        <p:cTn id="56" dur="500"/>
                                        <p:tgtEl>
                                          <p:spTgt spid="2"/>
                                        </p:tgtEl>
                                      </p:cBhvr>
                                    </p:animEffect>
                                  </p:childTnLst>
                                </p:cTn>
                              </p:par>
                            </p:childTnLst>
                          </p:cTn>
                        </p:par>
                        <p:par>
                          <p:cTn id="57" fill="hold">
                            <p:stCondLst>
                              <p:cond delay="5500"/>
                            </p:stCondLst>
                            <p:childTnLst>
                              <p:par>
                                <p:cTn id="58" presetID="10" presetClass="entr" presetSubtype="0" fill="hold" grpId="0" nodeType="afterEffect">
                                  <p:stCondLst>
                                    <p:cond delay="0"/>
                                  </p:stCondLst>
                                  <p:childTnLst>
                                    <p:set>
                                      <p:cBhvr>
                                        <p:cTn id="59" dur="1" fill="hold">
                                          <p:stCondLst>
                                            <p:cond delay="0"/>
                                          </p:stCondLst>
                                        </p:cTn>
                                        <p:tgtEl>
                                          <p:spTgt spid="56"/>
                                        </p:tgtEl>
                                        <p:attrNameLst>
                                          <p:attrName>style.visibility</p:attrName>
                                        </p:attrNameLst>
                                      </p:cBhvr>
                                      <p:to>
                                        <p:strVal val="visible"/>
                                      </p:to>
                                    </p:set>
                                    <p:animEffect transition="in" filter="fade">
                                      <p:cBhvr>
                                        <p:cTn id="60" dur="250"/>
                                        <p:tgtEl>
                                          <p:spTgt spid="56"/>
                                        </p:tgtEl>
                                      </p:cBhvr>
                                    </p:animEffect>
                                  </p:childTnLst>
                                </p:cTn>
                              </p:par>
                            </p:childTnLst>
                          </p:cTn>
                        </p:par>
                        <p:par>
                          <p:cTn id="61" fill="hold">
                            <p:stCondLst>
                              <p:cond delay="6000"/>
                            </p:stCondLst>
                            <p:childTnLst>
                              <p:par>
                                <p:cTn id="62" presetID="26" presetClass="emph" presetSubtype="0" repeatCount="2000" fill="hold" grpId="1" nodeType="afterEffect">
                                  <p:stCondLst>
                                    <p:cond delay="0"/>
                                  </p:stCondLst>
                                  <p:childTnLst>
                                    <p:animEffect transition="out" filter="fade">
                                      <p:cBhvr>
                                        <p:cTn id="63" dur="250" tmFilter="0, 0; .2, .5; .8, .5; 1, 0"/>
                                        <p:tgtEl>
                                          <p:spTgt spid="56"/>
                                        </p:tgtEl>
                                      </p:cBhvr>
                                    </p:animEffect>
                                    <p:animScale>
                                      <p:cBhvr>
                                        <p:cTn id="64" dur="125" autoRev="1" fill="hold"/>
                                        <p:tgtEl>
                                          <p:spTgt spid="56"/>
                                        </p:tgtEl>
                                      </p:cBhvr>
                                      <p:by x="105000" y="105000"/>
                                    </p:animScale>
                                  </p:childTnLst>
                                </p:cTn>
                              </p:par>
                              <p:par>
                                <p:cTn id="65" presetID="16" presetClass="entr" presetSubtype="21" fill="hold" grpId="0" nodeType="withEffect">
                                  <p:stCondLst>
                                    <p:cond delay="250"/>
                                  </p:stCondLst>
                                  <p:childTnLst>
                                    <p:set>
                                      <p:cBhvr>
                                        <p:cTn id="66" dur="1" fill="hold">
                                          <p:stCondLst>
                                            <p:cond delay="0"/>
                                          </p:stCondLst>
                                        </p:cTn>
                                        <p:tgtEl>
                                          <p:spTgt spid="57"/>
                                        </p:tgtEl>
                                        <p:attrNameLst>
                                          <p:attrName>style.visibility</p:attrName>
                                        </p:attrNameLst>
                                      </p:cBhvr>
                                      <p:to>
                                        <p:strVal val="visible"/>
                                      </p:to>
                                    </p:set>
                                    <p:animEffect transition="in" filter="barn(inVertical)">
                                      <p:cBhvr>
                                        <p:cTn id="67" dur="500"/>
                                        <p:tgtEl>
                                          <p:spTgt spid="57"/>
                                        </p:tgtEl>
                                      </p:cBhvr>
                                    </p:animEffect>
                                  </p:childTnLst>
                                </p:cTn>
                              </p:par>
                            </p:childTnLst>
                          </p:cTn>
                        </p:par>
                        <p:par>
                          <p:cTn id="68" fill="hold">
                            <p:stCondLst>
                              <p:cond delay="6500"/>
                            </p:stCondLst>
                            <p:childTnLst>
                              <p:par>
                                <p:cTn id="69" presetID="16" presetClass="entr" presetSubtype="21" fill="hold" grpId="0" nodeType="afterEffect">
                                  <p:stCondLst>
                                    <p:cond delay="0"/>
                                  </p:stCondLst>
                                  <p:childTnLst>
                                    <p:set>
                                      <p:cBhvr>
                                        <p:cTn id="70" dur="1" fill="hold">
                                          <p:stCondLst>
                                            <p:cond delay="0"/>
                                          </p:stCondLst>
                                        </p:cTn>
                                        <p:tgtEl>
                                          <p:spTgt spid="59"/>
                                        </p:tgtEl>
                                        <p:attrNameLst>
                                          <p:attrName>style.visibility</p:attrName>
                                        </p:attrNameLst>
                                      </p:cBhvr>
                                      <p:to>
                                        <p:strVal val="visible"/>
                                      </p:to>
                                    </p:set>
                                    <p:animEffect transition="in" filter="barn(inVertical)">
                                      <p:cBhvr>
                                        <p:cTn id="71" dur="500"/>
                                        <p:tgtEl>
                                          <p:spTgt spid="59"/>
                                        </p:tgtEl>
                                      </p:cBhvr>
                                    </p:animEffect>
                                  </p:childTnLst>
                                </p:cTn>
                              </p:par>
                            </p:childTnLst>
                          </p:cTn>
                        </p:par>
                        <p:par>
                          <p:cTn id="72" fill="hold">
                            <p:stCondLst>
                              <p:cond delay="7000"/>
                            </p:stCondLst>
                            <p:childTnLst>
                              <p:par>
                                <p:cTn id="73" presetID="42" presetClass="entr" presetSubtype="0" fill="hold" grpId="0" nodeType="afterEffect">
                                  <p:stCondLst>
                                    <p:cond delay="0"/>
                                  </p:stCondLst>
                                  <p:childTnLst>
                                    <p:set>
                                      <p:cBhvr>
                                        <p:cTn id="74" dur="1" fill="hold">
                                          <p:stCondLst>
                                            <p:cond delay="0"/>
                                          </p:stCondLst>
                                        </p:cTn>
                                        <p:tgtEl>
                                          <p:spTgt spid="58"/>
                                        </p:tgtEl>
                                        <p:attrNameLst>
                                          <p:attrName>style.visibility</p:attrName>
                                        </p:attrNameLst>
                                      </p:cBhvr>
                                      <p:to>
                                        <p:strVal val="visible"/>
                                      </p:to>
                                    </p:set>
                                    <p:animEffect transition="in" filter="fade">
                                      <p:cBhvr>
                                        <p:cTn id="75" dur="500"/>
                                        <p:tgtEl>
                                          <p:spTgt spid="58"/>
                                        </p:tgtEl>
                                      </p:cBhvr>
                                    </p:animEffect>
                                    <p:anim calcmode="lin" valueType="num">
                                      <p:cBhvr>
                                        <p:cTn id="76" dur="500" fill="hold"/>
                                        <p:tgtEl>
                                          <p:spTgt spid="58"/>
                                        </p:tgtEl>
                                        <p:attrNameLst>
                                          <p:attrName>ppt_x</p:attrName>
                                        </p:attrNameLst>
                                      </p:cBhvr>
                                      <p:tavLst>
                                        <p:tav tm="0">
                                          <p:val>
                                            <p:strVal val="#ppt_x"/>
                                          </p:val>
                                        </p:tav>
                                        <p:tav tm="100000">
                                          <p:val>
                                            <p:strVal val="#ppt_x"/>
                                          </p:val>
                                        </p:tav>
                                      </p:tavLst>
                                    </p:anim>
                                    <p:anim calcmode="lin" valueType="num">
                                      <p:cBhvr>
                                        <p:cTn id="77" dur="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95" grpId="0" animBg="1"/>
      <p:bldP spid="95" grpId="1" animBg="1"/>
      <p:bldP spid="104" grpId="0"/>
      <p:bldP spid="52" grpId="0" animBg="1"/>
      <p:bldP spid="52" grpId="1" animBg="1"/>
      <p:bldP spid="53" grpId="0"/>
      <p:bldP spid="54" grpId="0" animBg="1"/>
      <p:bldP spid="54" grpId="1" animBg="1"/>
      <p:bldP spid="55" grpId="0"/>
      <p:bldP spid="56" grpId="0" animBg="1"/>
      <p:bldP spid="56" grpId="1" animBg="1"/>
      <p:bldP spid="57" grpId="0"/>
      <p:bldP spid="58" grpId="0"/>
      <p:bldP spid="5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30"/>
          <p:cNvSpPr/>
          <p:nvPr/>
        </p:nvSpPr>
        <p:spPr bwMode="auto">
          <a:xfrm rot="4320000">
            <a:off x="4202176" y="767369"/>
            <a:ext cx="1721509" cy="3155692"/>
          </a:xfrm>
          <a:custGeom>
            <a:avLst/>
            <a:gdLst>
              <a:gd name="T0" fmla="*/ 1069 w 1468"/>
              <a:gd name="T1" fmla="*/ 2104 h 2692"/>
              <a:gd name="T2" fmla="*/ 1253 w 1468"/>
              <a:gd name="T3" fmla="*/ 1036 h 2692"/>
              <a:gd name="T4" fmla="*/ 1253 w 1468"/>
              <a:gd name="T5" fmla="*/ 1032 h 2692"/>
              <a:gd name="T6" fmla="*/ 204 w 1468"/>
              <a:gd name="T7" fmla="*/ 0 h 2692"/>
              <a:gd name="T8" fmla="*/ 90 w 1468"/>
              <a:gd name="T9" fmla="*/ 1224 h 2692"/>
              <a:gd name="T10" fmla="*/ 860 w 1468"/>
              <a:gd name="T11" fmla="*/ 2393 h 2692"/>
              <a:gd name="T12" fmla="*/ 1468 w 1468"/>
              <a:gd name="T13" fmla="*/ 2692 h 2692"/>
              <a:gd name="T14" fmla="*/ 1069 w 1468"/>
              <a:gd name="T15" fmla="*/ 2104 h 26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8" h="2692">
                <a:moveTo>
                  <a:pt x="1069" y="2104"/>
                </a:moveTo>
                <a:cubicBezTo>
                  <a:pt x="1099" y="1845"/>
                  <a:pt x="1241" y="1097"/>
                  <a:pt x="1253" y="1036"/>
                </a:cubicBezTo>
                <a:cubicBezTo>
                  <a:pt x="1253" y="1032"/>
                  <a:pt x="1253" y="1032"/>
                  <a:pt x="1253" y="1032"/>
                </a:cubicBezTo>
                <a:cubicBezTo>
                  <a:pt x="204" y="0"/>
                  <a:pt x="204" y="0"/>
                  <a:pt x="204" y="0"/>
                </a:cubicBezTo>
                <a:cubicBezTo>
                  <a:pt x="34" y="392"/>
                  <a:pt x="0" y="821"/>
                  <a:pt x="90" y="1224"/>
                </a:cubicBezTo>
                <a:cubicBezTo>
                  <a:pt x="192" y="1678"/>
                  <a:pt x="454" y="2098"/>
                  <a:pt x="860" y="2393"/>
                </a:cubicBezTo>
                <a:cubicBezTo>
                  <a:pt x="1049" y="2531"/>
                  <a:pt x="1255" y="2630"/>
                  <a:pt x="1468" y="2692"/>
                </a:cubicBezTo>
                <a:cubicBezTo>
                  <a:pt x="1168" y="2531"/>
                  <a:pt x="1049" y="2280"/>
                  <a:pt x="1069" y="2104"/>
                </a:cubicBezTo>
                <a:close/>
              </a:path>
            </a:pathLst>
          </a:custGeom>
          <a:solidFill>
            <a:schemeClr val="tx2"/>
          </a:solidFill>
          <a:ln>
            <a:noFill/>
          </a:ln>
        </p:spPr>
        <p:txBody>
          <a:bodyPr vert="horz" wrap="square" lIns="121908" tIns="60954" rIns="121908" bIns="60954" numCol="1" anchor="t" anchorCtr="0" compatLnSpc="1"/>
          <a:lstStyle/>
          <a:p>
            <a:endParaRPr lang="zh-CN" altLang="en-US"/>
          </a:p>
        </p:txBody>
      </p:sp>
      <p:sp>
        <p:nvSpPr>
          <p:cNvPr id="24" name="文本框 106"/>
          <p:cNvSpPr txBox="1"/>
          <p:nvPr/>
        </p:nvSpPr>
        <p:spPr>
          <a:xfrm>
            <a:off x="1423973" y="1316766"/>
            <a:ext cx="2031307" cy="427479"/>
          </a:xfrm>
          <a:prstGeom prst="rect">
            <a:avLst/>
          </a:prstGeom>
          <a:noFill/>
        </p:spPr>
        <p:txBody>
          <a:bodyPr wrap="none" lIns="91431" tIns="45715" rIns="91431" bIns="45715" rtlCol="0">
            <a:spAutoFit/>
          </a:bodyPr>
          <a:lstStyle/>
          <a:p>
            <a:pPr>
              <a:lnSpc>
                <a:spcPct val="121000"/>
              </a:lnSpc>
              <a:spcAft>
                <a:spcPts val="800"/>
              </a:spcAft>
            </a:pPr>
            <a:r>
              <a:rPr lang="zh-CN" altLang="en-US">
                <a:latin typeface="微软雅黑" panose="020B0503020204020204" pitchFamily="34" charset="-122"/>
                <a:ea typeface="微软雅黑" panose="020B0503020204020204" pitchFamily="34" charset="-122"/>
              </a:rPr>
              <a:t>这里输入您的文字</a:t>
            </a:r>
            <a:endParaRPr lang="en-US" altLang="zh-CN">
              <a:latin typeface="微软雅黑" panose="020B0503020204020204" pitchFamily="34" charset="-122"/>
              <a:ea typeface="微软雅黑" panose="020B0503020204020204" pitchFamily="34" charset="-122"/>
            </a:endParaRPr>
          </a:p>
        </p:txBody>
      </p:sp>
      <p:sp>
        <p:nvSpPr>
          <p:cNvPr id="25" name="Freeform 3824"/>
          <p:cNvSpPr/>
          <p:nvPr/>
        </p:nvSpPr>
        <p:spPr bwMode="auto">
          <a:xfrm>
            <a:off x="1298484" y="4049648"/>
            <a:ext cx="2772022" cy="486384"/>
          </a:xfrm>
          <a:custGeom>
            <a:avLst/>
            <a:gdLst>
              <a:gd name="T0" fmla="*/ 1460 w 2099"/>
              <a:gd name="T1" fmla="*/ 0 h 807"/>
              <a:gd name="T2" fmla="*/ 0 w 2099"/>
              <a:gd name="T3" fmla="*/ 0 h 807"/>
              <a:gd name="T4" fmla="*/ 0 w 2099"/>
              <a:gd name="T5" fmla="*/ 10 h 807"/>
              <a:gd name="T6" fmla="*/ 1455 w 2099"/>
              <a:gd name="T7" fmla="*/ 10 h 807"/>
              <a:gd name="T8" fmla="*/ 2091 w 2099"/>
              <a:gd name="T9" fmla="*/ 807 h 807"/>
              <a:gd name="T10" fmla="*/ 2099 w 2099"/>
              <a:gd name="T11" fmla="*/ 802 h 807"/>
              <a:gd name="T12" fmla="*/ 1460 w 2099"/>
              <a:gd name="T13" fmla="*/ 0 h 807"/>
            </a:gdLst>
            <a:ahLst/>
            <a:cxnLst>
              <a:cxn ang="0">
                <a:pos x="T0" y="T1"/>
              </a:cxn>
              <a:cxn ang="0">
                <a:pos x="T2" y="T3"/>
              </a:cxn>
              <a:cxn ang="0">
                <a:pos x="T4" y="T5"/>
              </a:cxn>
              <a:cxn ang="0">
                <a:pos x="T6" y="T7"/>
              </a:cxn>
              <a:cxn ang="0">
                <a:pos x="T8" y="T9"/>
              </a:cxn>
              <a:cxn ang="0">
                <a:pos x="T10" y="T11"/>
              </a:cxn>
              <a:cxn ang="0">
                <a:pos x="T12" y="T13"/>
              </a:cxn>
            </a:cxnLst>
            <a:rect l="0" t="0" r="r" b="b"/>
            <a:pathLst>
              <a:path w="2099" h="807">
                <a:moveTo>
                  <a:pt x="1460" y="0"/>
                </a:moveTo>
                <a:lnTo>
                  <a:pt x="0" y="0"/>
                </a:lnTo>
                <a:lnTo>
                  <a:pt x="0" y="10"/>
                </a:lnTo>
                <a:lnTo>
                  <a:pt x="1455" y="10"/>
                </a:lnTo>
                <a:lnTo>
                  <a:pt x="2091" y="807"/>
                </a:lnTo>
                <a:lnTo>
                  <a:pt x="2099" y="802"/>
                </a:lnTo>
                <a:lnTo>
                  <a:pt x="1460" y="0"/>
                </a:lnTo>
                <a:close/>
              </a:path>
            </a:pathLst>
          </a:custGeom>
          <a:solidFill>
            <a:srgbClr val="F47C0D"/>
          </a:solidFill>
          <a:ln w="12700">
            <a:solidFill>
              <a:schemeClr val="bg1">
                <a:lumMod val="50000"/>
              </a:schemeClr>
            </a:solidFill>
          </a:ln>
        </p:spPr>
        <p:txBody>
          <a:bodyPr vert="horz" wrap="square" lIns="91431" tIns="45715" rIns="91431" bIns="45715" numCol="1" anchor="t" anchorCtr="0" compatLnSpc="1"/>
          <a:lstStyle/>
          <a:p>
            <a:endParaRPr lang="zh-CN" altLang="en-US"/>
          </a:p>
        </p:txBody>
      </p:sp>
      <p:sp>
        <p:nvSpPr>
          <p:cNvPr id="26" name="Freeform 3824"/>
          <p:cNvSpPr/>
          <p:nvPr/>
        </p:nvSpPr>
        <p:spPr bwMode="auto">
          <a:xfrm>
            <a:off x="1521320" y="1979807"/>
            <a:ext cx="3141027" cy="450831"/>
          </a:xfrm>
          <a:custGeom>
            <a:avLst/>
            <a:gdLst>
              <a:gd name="T0" fmla="*/ 1460 w 2099"/>
              <a:gd name="T1" fmla="*/ 0 h 807"/>
              <a:gd name="T2" fmla="*/ 0 w 2099"/>
              <a:gd name="T3" fmla="*/ 0 h 807"/>
              <a:gd name="T4" fmla="*/ 0 w 2099"/>
              <a:gd name="T5" fmla="*/ 10 h 807"/>
              <a:gd name="T6" fmla="*/ 1455 w 2099"/>
              <a:gd name="T7" fmla="*/ 10 h 807"/>
              <a:gd name="T8" fmla="*/ 2091 w 2099"/>
              <a:gd name="T9" fmla="*/ 807 h 807"/>
              <a:gd name="T10" fmla="*/ 2099 w 2099"/>
              <a:gd name="T11" fmla="*/ 802 h 807"/>
              <a:gd name="T12" fmla="*/ 1460 w 2099"/>
              <a:gd name="T13" fmla="*/ 0 h 807"/>
            </a:gdLst>
            <a:ahLst/>
            <a:cxnLst>
              <a:cxn ang="0">
                <a:pos x="T0" y="T1"/>
              </a:cxn>
              <a:cxn ang="0">
                <a:pos x="T2" y="T3"/>
              </a:cxn>
              <a:cxn ang="0">
                <a:pos x="T4" y="T5"/>
              </a:cxn>
              <a:cxn ang="0">
                <a:pos x="T6" y="T7"/>
              </a:cxn>
              <a:cxn ang="0">
                <a:pos x="T8" y="T9"/>
              </a:cxn>
              <a:cxn ang="0">
                <a:pos x="T10" y="T11"/>
              </a:cxn>
              <a:cxn ang="0">
                <a:pos x="T12" y="T13"/>
              </a:cxn>
            </a:cxnLst>
            <a:rect l="0" t="0" r="r" b="b"/>
            <a:pathLst>
              <a:path w="2099" h="807">
                <a:moveTo>
                  <a:pt x="1460" y="0"/>
                </a:moveTo>
                <a:lnTo>
                  <a:pt x="0" y="0"/>
                </a:lnTo>
                <a:lnTo>
                  <a:pt x="0" y="10"/>
                </a:lnTo>
                <a:lnTo>
                  <a:pt x="1455" y="10"/>
                </a:lnTo>
                <a:lnTo>
                  <a:pt x="2091" y="807"/>
                </a:lnTo>
                <a:lnTo>
                  <a:pt x="2099" y="802"/>
                </a:lnTo>
                <a:lnTo>
                  <a:pt x="1460" y="0"/>
                </a:lnTo>
                <a:close/>
              </a:path>
            </a:pathLst>
          </a:custGeom>
          <a:solidFill>
            <a:srgbClr val="B9B824"/>
          </a:solidFill>
          <a:ln w="12700">
            <a:solidFill>
              <a:schemeClr val="bg1">
                <a:lumMod val="50000"/>
              </a:schemeClr>
            </a:solidFill>
          </a:ln>
        </p:spPr>
        <p:txBody>
          <a:bodyPr vert="horz" wrap="square" lIns="91431" tIns="45715" rIns="91431" bIns="45715" numCol="1" anchor="t" anchorCtr="0" compatLnSpc="1"/>
          <a:lstStyle/>
          <a:p>
            <a:endParaRPr lang="zh-CN" altLang="en-US"/>
          </a:p>
        </p:txBody>
      </p:sp>
      <p:sp>
        <p:nvSpPr>
          <p:cNvPr id="27" name="文本框 109"/>
          <p:cNvSpPr txBox="1"/>
          <p:nvPr/>
        </p:nvSpPr>
        <p:spPr>
          <a:xfrm>
            <a:off x="1172057" y="3485713"/>
            <a:ext cx="2031307" cy="427479"/>
          </a:xfrm>
          <a:prstGeom prst="rect">
            <a:avLst/>
          </a:prstGeom>
          <a:noFill/>
        </p:spPr>
        <p:txBody>
          <a:bodyPr wrap="none" lIns="91431" tIns="45715" rIns="91431" bIns="45715" rtlCol="0">
            <a:spAutoFit/>
          </a:bodyPr>
          <a:lstStyle/>
          <a:p>
            <a:pPr>
              <a:lnSpc>
                <a:spcPct val="121000"/>
              </a:lnSpc>
              <a:spcAft>
                <a:spcPts val="800"/>
              </a:spcAft>
            </a:pPr>
            <a:r>
              <a:rPr lang="zh-CN" altLang="en-US">
                <a:latin typeface="微软雅黑" panose="020B0503020204020204" pitchFamily="34" charset="-122"/>
                <a:ea typeface="微软雅黑" panose="020B0503020204020204" pitchFamily="34" charset="-122"/>
              </a:rPr>
              <a:t>这里输入您的文字</a:t>
            </a:r>
            <a:endParaRPr lang="en-US" altLang="zh-CN">
              <a:latin typeface="微软雅黑" panose="020B0503020204020204" pitchFamily="34" charset="-122"/>
              <a:ea typeface="微软雅黑" panose="020B0503020204020204" pitchFamily="34" charset="-122"/>
            </a:endParaRPr>
          </a:p>
        </p:txBody>
      </p:sp>
      <p:sp>
        <p:nvSpPr>
          <p:cNvPr id="28" name="Freeform 3824"/>
          <p:cNvSpPr/>
          <p:nvPr/>
        </p:nvSpPr>
        <p:spPr bwMode="auto">
          <a:xfrm flipH="1" flipV="1">
            <a:off x="6700019" y="5541237"/>
            <a:ext cx="3273451" cy="731025"/>
          </a:xfrm>
          <a:custGeom>
            <a:avLst/>
            <a:gdLst>
              <a:gd name="T0" fmla="*/ 1460 w 2099"/>
              <a:gd name="T1" fmla="*/ 0 h 807"/>
              <a:gd name="T2" fmla="*/ 0 w 2099"/>
              <a:gd name="T3" fmla="*/ 0 h 807"/>
              <a:gd name="T4" fmla="*/ 0 w 2099"/>
              <a:gd name="T5" fmla="*/ 10 h 807"/>
              <a:gd name="T6" fmla="*/ 1455 w 2099"/>
              <a:gd name="T7" fmla="*/ 10 h 807"/>
              <a:gd name="T8" fmla="*/ 2091 w 2099"/>
              <a:gd name="T9" fmla="*/ 807 h 807"/>
              <a:gd name="T10" fmla="*/ 2099 w 2099"/>
              <a:gd name="T11" fmla="*/ 802 h 807"/>
              <a:gd name="T12" fmla="*/ 1460 w 2099"/>
              <a:gd name="T13" fmla="*/ 0 h 807"/>
              <a:gd name="connsiteX0" fmla="*/ 11248 w 14292"/>
              <a:gd name="connsiteY0" fmla="*/ 0 h 10000"/>
              <a:gd name="connsiteX1" fmla="*/ 4292 w 14292"/>
              <a:gd name="connsiteY1" fmla="*/ 0 h 10000"/>
              <a:gd name="connsiteX2" fmla="*/ 0 w 14292"/>
              <a:gd name="connsiteY2" fmla="*/ 124 h 10000"/>
              <a:gd name="connsiteX3" fmla="*/ 11224 w 14292"/>
              <a:gd name="connsiteY3" fmla="*/ 124 h 10000"/>
              <a:gd name="connsiteX4" fmla="*/ 14254 w 14292"/>
              <a:gd name="connsiteY4" fmla="*/ 10000 h 10000"/>
              <a:gd name="connsiteX5" fmla="*/ 14292 w 14292"/>
              <a:gd name="connsiteY5" fmla="*/ 9938 h 10000"/>
              <a:gd name="connsiteX6" fmla="*/ 11248 w 14292"/>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92" h="10000">
                <a:moveTo>
                  <a:pt x="11248" y="0"/>
                </a:moveTo>
                <a:lnTo>
                  <a:pt x="4292" y="0"/>
                </a:lnTo>
                <a:lnTo>
                  <a:pt x="0" y="124"/>
                </a:lnTo>
                <a:lnTo>
                  <a:pt x="11224" y="124"/>
                </a:lnTo>
                <a:lnTo>
                  <a:pt x="14254" y="10000"/>
                </a:lnTo>
                <a:cubicBezTo>
                  <a:pt x="14267" y="9979"/>
                  <a:pt x="14279" y="9959"/>
                  <a:pt x="14292" y="9938"/>
                </a:cubicBezTo>
                <a:lnTo>
                  <a:pt x="11248" y="0"/>
                </a:lnTo>
                <a:close/>
              </a:path>
            </a:pathLst>
          </a:custGeom>
          <a:solidFill>
            <a:srgbClr val="CC4209"/>
          </a:solidFill>
          <a:ln w="12700">
            <a:solidFill>
              <a:schemeClr val="bg1">
                <a:lumMod val="50000"/>
              </a:schemeClr>
            </a:solidFill>
          </a:ln>
        </p:spPr>
        <p:txBody>
          <a:bodyPr vert="horz" wrap="square" lIns="91431" tIns="45715" rIns="91431" bIns="45715" numCol="1" anchor="t" anchorCtr="0" compatLnSpc="1"/>
          <a:lstStyle/>
          <a:p>
            <a:endParaRPr lang="zh-CN" altLang="en-US">
              <a:solidFill>
                <a:srgbClr val="CC4209"/>
              </a:solidFill>
            </a:endParaRPr>
          </a:p>
        </p:txBody>
      </p:sp>
      <p:sp>
        <p:nvSpPr>
          <p:cNvPr id="29" name="文本框 111"/>
          <p:cNvSpPr txBox="1"/>
          <p:nvPr/>
        </p:nvSpPr>
        <p:spPr>
          <a:xfrm>
            <a:off x="7433892" y="5670002"/>
            <a:ext cx="2031307" cy="427479"/>
          </a:xfrm>
          <a:prstGeom prst="rect">
            <a:avLst/>
          </a:prstGeom>
          <a:noFill/>
        </p:spPr>
        <p:txBody>
          <a:bodyPr wrap="none" lIns="91431" tIns="45715" rIns="91431" bIns="45715" rtlCol="0">
            <a:spAutoFit/>
          </a:bodyPr>
          <a:lstStyle/>
          <a:p>
            <a:pPr>
              <a:lnSpc>
                <a:spcPct val="121000"/>
              </a:lnSpc>
              <a:spcAft>
                <a:spcPts val="800"/>
              </a:spcAft>
            </a:pPr>
            <a:r>
              <a:rPr lang="zh-CN" altLang="en-US">
                <a:latin typeface="微软雅黑" panose="020B0503020204020204" pitchFamily="34" charset="-122"/>
                <a:ea typeface="微软雅黑" panose="020B0503020204020204" pitchFamily="34" charset="-122"/>
              </a:rPr>
              <a:t>这里输入您的文字</a:t>
            </a:r>
            <a:endParaRPr lang="en-US" altLang="zh-CN">
              <a:latin typeface="微软雅黑" panose="020B0503020204020204" pitchFamily="34" charset="-122"/>
              <a:ea typeface="微软雅黑" panose="020B0503020204020204" pitchFamily="34" charset="-122"/>
            </a:endParaRPr>
          </a:p>
        </p:txBody>
      </p:sp>
      <p:sp>
        <p:nvSpPr>
          <p:cNvPr id="30" name="Freeform 3824"/>
          <p:cNvSpPr/>
          <p:nvPr/>
        </p:nvSpPr>
        <p:spPr bwMode="auto">
          <a:xfrm flipH="1" flipV="1">
            <a:off x="8125511" y="3621023"/>
            <a:ext cx="3181835" cy="731025"/>
          </a:xfrm>
          <a:custGeom>
            <a:avLst/>
            <a:gdLst>
              <a:gd name="T0" fmla="*/ 1460 w 2099"/>
              <a:gd name="T1" fmla="*/ 0 h 807"/>
              <a:gd name="T2" fmla="*/ 0 w 2099"/>
              <a:gd name="T3" fmla="*/ 0 h 807"/>
              <a:gd name="T4" fmla="*/ 0 w 2099"/>
              <a:gd name="T5" fmla="*/ 10 h 807"/>
              <a:gd name="T6" fmla="*/ 1455 w 2099"/>
              <a:gd name="T7" fmla="*/ 10 h 807"/>
              <a:gd name="T8" fmla="*/ 2091 w 2099"/>
              <a:gd name="T9" fmla="*/ 807 h 807"/>
              <a:gd name="T10" fmla="*/ 2099 w 2099"/>
              <a:gd name="T11" fmla="*/ 802 h 807"/>
              <a:gd name="T12" fmla="*/ 1460 w 2099"/>
              <a:gd name="T13" fmla="*/ 0 h 807"/>
              <a:gd name="connsiteX0" fmla="*/ 10848 w 13892"/>
              <a:gd name="connsiteY0" fmla="*/ 0 h 10000"/>
              <a:gd name="connsiteX1" fmla="*/ 3892 w 13892"/>
              <a:gd name="connsiteY1" fmla="*/ 0 h 10000"/>
              <a:gd name="connsiteX2" fmla="*/ 0 w 13892"/>
              <a:gd name="connsiteY2" fmla="*/ 124 h 10000"/>
              <a:gd name="connsiteX3" fmla="*/ 10824 w 13892"/>
              <a:gd name="connsiteY3" fmla="*/ 124 h 10000"/>
              <a:gd name="connsiteX4" fmla="*/ 13854 w 13892"/>
              <a:gd name="connsiteY4" fmla="*/ 10000 h 10000"/>
              <a:gd name="connsiteX5" fmla="*/ 13892 w 13892"/>
              <a:gd name="connsiteY5" fmla="*/ 9938 h 10000"/>
              <a:gd name="connsiteX6" fmla="*/ 10848 w 13892"/>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92" h="10000">
                <a:moveTo>
                  <a:pt x="10848" y="0"/>
                </a:moveTo>
                <a:lnTo>
                  <a:pt x="3892" y="0"/>
                </a:lnTo>
                <a:lnTo>
                  <a:pt x="0" y="124"/>
                </a:lnTo>
                <a:lnTo>
                  <a:pt x="10824" y="124"/>
                </a:lnTo>
                <a:lnTo>
                  <a:pt x="13854" y="10000"/>
                </a:lnTo>
                <a:cubicBezTo>
                  <a:pt x="13867" y="9979"/>
                  <a:pt x="13879" y="9959"/>
                  <a:pt x="13892" y="9938"/>
                </a:cubicBezTo>
                <a:lnTo>
                  <a:pt x="10848" y="0"/>
                </a:lnTo>
                <a:close/>
              </a:path>
            </a:pathLst>
          </a:custGeom>
          <a:solidFill>
            <a:srgbClr val="A11B5A"/>
          </a:solidFill>
          <a:ln w="12700">
            <a:solidFill>
              <a:schemeClr val="bg1">
                <a:lumMod val="50000"/>
              </a:schemeClr>
            </a:solidFill>
          </a:ln>
        </p:spPr>
        <p:txBody>
          <a:bodyPr vert="horz" wrap="square" lIns="91431" tIns="45715" rIns="91431" bIns="45715" numCol="1" anchor="t" anchorCtr="0" compatLnSpc="1"/>
          <a:lstStyle/>
          <a:p>
            <a:endParaRPr lang="zh-CN" altLang="en-US">
              <a:solidFill>
                <a:srgbClr val="CC4209"/>
              </a:solidFill>
            </a:endParaRPr>
          </a:p>
        </p:txBody>
      </p:sp>
      <p:sp>
        <p:nvSpPr>
          <p:cNvPr id="31" name="文本框 113"/>
          <p:cNvSpPr txBox="1"/>
          <p:nvPr/>
        </p:nvSpPr>
        <p:spPr>
          <a:xfrm>
            <a:off x="8783951" y="3813044"/>
            <a:ext cx="2031307" cy="427479"/>
          </a:xfrm>
          <a:prstGeom prst="rect">
            <a:avLst/>
          </a:prstGeom>
          <a:noFill/>
        </p:spPr>
        <p:txBody>
          <a:bodyPr wrap="none" lIns="91431" tIns="45715" rIns="91431" bIns="45715" rtlCol="0">
            <a:spAutoFit/>
          </a:bodyPr>
          <a:lstStyle/>
          <a:p>
            <a:pPr>
              <a:lnSpc>
                <a:spcPct val="121000"/>
              </a:lnSpc>
              <a:spcAft>
                <a:spcPts val="800"/>
              </a:spcAft>
            </a:pPr>
            <a:r>
              <a:rPr lang="zh-CN" altLang="en-US">
                <a:latin typeface="微软雅黑" panose="020B0503020204020204" pitchFamily="34" charset="-122"/>
                <a:ea typeface="微软雅黑" panose="020B0503020204020204" pitchFamily="34" charset="-122"/>
              </a:rPr>
              <a:t>这里输入您的文字</a:t>
            </a:r>
            <a:endParaRPr lang="en-US" altLang="zh-CN">
              <a:latin typeface="微软雅黑" panose="020B0503020204020204" pitchFamily="34" charset="-122"/>
              <a:ea typeface="微软雅黑" panose="020B0503020204020204" pitchFamily="34" charset="-122"/>
            </a:endParaRPr>
          </a:p>
        </p:txBody>
      </p:sp>
      <p:sp>
        <p:nvSpPr>
          <p:cNvPr id="32" name="Freeform 3824"/>
          <p:cNvSpPr/>
          <p:nvPr/>
        </p:nvSpPr>
        <p:spPr bwMode="auto">
          <a:xfrm flipH="1">
            <a:off x="7147891" y="1383693"/>
            <a:ext cx="3159094" cy="596112"/>
          </a:xfrm>
          <a:custGeom>
            <a:avLst/>
            <a:gdLst>
              <a:gd name="T0" fmla="*/ 1460 w 2099"/>
              <a:gd name="T1" fmla="*/ 0 h 807"/>
              <a:gd name="T2" fmla="*/ 0 w 2099"/>
              <a:gd name="T3" fmla="*/ 0 h 807"/>
              <a:gd name="T4" fmla="*/ 0 w 2099"/>
              <a:gd name="T5" fmla="*/ 10 h 807"/>
              <a:gd name="T6" fmla="*/ 1455 w 2099"/>
              <a:gd name="T7" fmla="*/ 10 h 807"/>
              <a:gd name="T8" fmla="*/ 2091 w 2099"/>
              <a:gd name="T9" fmla="*/ 807 h 807"/>
              <a:gd name="T10" fmla="*/ 2099 w 2099"/>
              <a:gd name="T11" fmla="*/ 802 h 807"/>
              <a:gd name="T12" fmla="*/ 1460 w 2099"/>
              <a:gd name="T13" fmla="*/ 0 h 807"/>
              <a:gd name="connsiteX0" fmla="*/ 12405 w 15449"/>
              <a:gd name="connsiteY0" fmla="*/ 330 h 10330"/>
              <a:gd name="connsiteX1" fmla="*/ 5449 w 15449"/>
              <a:gd name="connsiteY1" fmla="*/ 330 h 10330"/>
              <a:gd name="connsiteX2" fmla="*/ 0 w 15449"/>
              <a:gd name="connsiteY2" fmla="*/ 0 h 10330"/>
              <a:gd name="connsiteX3" fmla="*/ 12381 w 15449"/>
              <a:gd name="connsiteY3" fmla="*/ 454 h 10330"/>
              <a:gd name="connsiteX4" fmla="*/ 15411 w 15449"/>
              <a:gd name="connsiteY4" fmla="*/ 10330 h 10330"/>
              <a:gd name="connsiteX5" fmla="*/ 15449 w 15449"/>
              <a:gd name="connsiteY5" fmla="*/ 10268 h 10330"/>
              <a:gd name="connsiteX6" fmla="*/ 12405 w 15449"/>
              <a:gd name="connsiteY6" fmla="*/ 330 h 10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49" h="10330">
                <a:moveTo>
                  <a:pt x="12405" y="330"/>
                </a:moveTo>
                <a:lnTo>
                  <a:pt x="5449" y="330"/>
                </a:lnTo>
                <a:lnTo>
                  <a:pt x="0" y="0"/>
                </a:lnTo>
                <a:lnTo>
                  <a:pt x="12381" y="454"/>
                </a:lnTo>
                <a:lnTo>
                  <a:pt x="15411" y="10330"/>
                </a:lnTo>
                <a:cubicBezTo>
                  <a:pt x="15424" y="10309"/>
                  <a:pt x="15436" y="10289"/>
                  <a:pt x="15449" y="10268"/>
                </a:cubicBezTo>
                <a:lnTo>
                  <a:pt x="12405" y="330"/>
                </a:lnTo>
                <a:close/>
              </a:path>
            </a:pathLst>
          </a:custGeom>
          <a:solidFill>
            <a:srgbClr val="58B7B2"/>
          </a:solidFill>
          <a:ln w="12700">
            <a:solidFill>
              <a:schemeClr val="bg1">
                <a:lumMod val="50000"/>
              </a:schemeClr>
            </a:solidFill>
          </a:ln>
        </p:spPr>
        <p:txBody>
          <a:bodyPr vert="horz" wrap="square" lIns="91431" tIns="45715" rIns="91431" bIns="45715" numCol="1" anchor="t" anchorCtr="0" compatLnSpc="1"/>
          <a:lstStyle/>
          <a:p>
            <a:endParaRPr lang="zh-CN" altLang="en-US"/>
          </a:p>
        </p:txBody>
      </p:sp>
      <p:sp>
        <p:nvSpPr>
          <p:cNvPr id="33" name="文本框 115"/>
          <p:cNvSpPr txBox="1"/>
          <p:nvPr/>
        </p:nvSpPr>
        <p:spPr>
          <a:xfrm>
            <a:off x="7772200" y="815945"/>
            <a:ext cx="2031307" cy="427479"/>
          </a:xfrm>
          <a:prstGeom prst="rect">
            <a:avLst/>
          </a:prstGeom>
          <a:noFill/>
        </p:spPr>
        <p:txBody>
          <a:bodyPr wrap="none" lIns="91431" tIns="45715" rIns="91431" bIns="45715" rtlCol="0">
            <a:spAutoFit/>
          </a:bodyPr>
          <a:lstStyle/>
          <a:p>
            <a:pPr>
              <a:lnSpc>
                <a:spcPct val="121000"/>
              </a:lnSpc>
              <a:spcAft>
                <a:spcPts val="800"/>
              </a:spcAft>
            </a:pPr>
            <a:r>
              <a:rPr lang="zh-CN" altLang="en-US">
                <a:latin typeface="微软雅黑" panose="020B0503020204020204" pitchFamily="34" charset="-122"/>
                <a:ea typeface="微软雅黑" panose="020B0503020204020204" pitchFamily="34" charset="-122"/>
              </a:rPr>
              <a:t>这里输入您的文字</a:t>
            </a:r>
            <a:endParaRPr lang="en-US" altLang="zh-CN">
              <a:latin typeface="微软雅黑" panose="020B0503020204020204" pitchFamily="34" charset="-122"/>
              <a:ea typeface="微软雅黑" panose="020B0503020204020204" pitchFamily="34" charset="-122"/>
            </a:endParaRPr>
          </a:p>
        </p:txBody>
      </p:sp>
      <p:sp>
        <p:nvSpPr>
          <p:cNvPr id="34" name="Freeform 29"/>
          <p:cNvSpPr>
            <a:spLocks noEditPoints="1"/>
          </p:cNvSpPr>
          <p:nvPr/>
        </p:nvSpPr>
        <p:spPr bwMode="auto">
          <a:xfrm>
            <a:off x="5345372" y="2794755"/>
            <a:ext cx="1442459" cy="1538524"/>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bg1">
              <a:lumMod val="50000"/>
            </a:schemeClr>
          </a:solidFill>
          <a:ln>
            <a:noFill/>
          </a:ln>
        </p:spPr>
        <p:txBody>
          <a:bodyPr vert="horz" wrap="square" lIns="91431" tIns="45715" rIns="91431" bIns="45715" numCol="1" anchor="t" anchorCtr="0" compatLnSpc="1"/>
          <a:lstStyle/>
          <a:p>
            <a:endParaRPr lang="zh-CN" altLang="en-US"/>
          </a:p>
        </p:txBody>
      </p:sp>
      <p:grpSp>
        <p:nvGrpSpPr>
          <p:cNvPr id="6" name="组合 5"/>
          <p:cNvGrpSpPr/>
          <p:nvPr/>
        </p:nvGrpSpPr>
        <p:grpSpPr>
          <a:xfrm>
            <a:off x="5376164" y="1255187"/>
            <a:ext cx="3057893" cy="1819325"/>
            <a:chOff x="4032052" y="941389"/>
            <a:chExt cx="2293718" cy="1364494"/>
          </a:xfrm>
        </p:grpSpPr>
        <p:sp>
          <p:nvSpPr>
            <p:cNvPr id="9" name="Freeform 27"/>
            <p:cNvSpPr/>
            <p:nvPr/>
          </p:nvSpPr>
          <p:spPr bwMode="auto">
            <a:xfrm>
              <a:off x="4032052" y="941389"/>
              <a:ext cx="2293718" cy="1364494"/>
            </a:xfrm>
            <a:custGeom>
              <a:avLst/>
              <a:gdLst>
                <a:gd name="T0" fmla="*/ 1978 w 2605"/>
                <a:gd name="T1" fmla="*/ 494 h 1551"/>
                <a:gd name="T2" fmla="*/ 668 w 2605"/>
                <a:gd name="T3" fmla="*/ 0 h 1551"/>
                <a:gd name="T4" fmla="*/ 0 w 2605"/>
                <a:gd name="T5" fmla="*/ 115 h 1551"/>
                <a:gd name="T6" fmla="*/ 668 w 2605"/>
                <a:gd name="T7" fmla="*/ 357 h 1551"/>
                <a:gd name="T8" fmla="*/ 1148 w 2605"/>
                <a:gd name="T9" fmla="*/ 1328 h 1551"/>
                <a:gd name="T10" fmla="*/ 1150 w 2605"/>
                <a:gd name="T11" fmla="*/ 1332 h 1551"/>
                <a:gd name="T12" fmla="*/ 2605 w 2605"/>
                <a:gd name="T13" fmla="*/ 1551 h 1551"/>
                <a:gd name="T14" fmla="*/ 1978 w 2605"/>
                <a:gd name="T15" fmla="*/ 494 h 15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05" h="1551">
                  <a:moveTo>
                    <a:pt x="1978" y="494"/>
                  </a:moveTo>
                  <a:cubicBezTo>
                    <a:pt x="1629" y="186"/>
                    <a:pt x="1170" y="0"/>
                    <a:pt x="668" y="0"/>
                  </a:cubicBezTo>
                  <a:cubicBezTo>
                    <a:pt x="434" y="0"/>
                    <a:pt x="209" y="41"/>
                    <a:pt x="0" y="115"/>
                  </a:cubicBezTo>
                  <a:cubicBezTo>
                    <a:pt x="338" y="69"/>
                    <a:pt x="581" y="202"/>
                    <a:pt x="668" y="357"/>
                  </a:cubicBezTo>
                  <a:cubicBezTo>
                    <a:pt x="797" y="584"/>
                    <a:pt x="1122" y="1273"/>
                    <a:pt x="1148" y="1328"/>
                  </a:cubicBezTo>
                  <a:cubicBezTo>
                    <a:pt x="1150" y="1332"/>
                    <a:pt x="1150" y="1332"/>
                    <a:pt x="1150" y="1332"/>
                  </a:cubicBezTo>
                  <a:cubicBezTo>
                    <a:pt x="2605" y="1551"/>
                    <a:pt x="2605" y="1551"/>
                    <a:pt x="2605" y="1551"/>
                  </a:cubicBezTo>
                  <a:cubicBezTo>
                    <a:pt x="2512" y="1134"/>
                    <a:pt x="2288" y="766"/>
                    <a:pt x="1978" y="494"/>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38" name="文本框 100"/>
            <p:cNvSpPr txBox="1"/>
            <p:nvPr/>
          </p:nvSpPr>
          <p:spPr>
            <a:xfrm>
              <a:off x="5025072" y="1274708"/>
              <a:ext cx="654591" cy="548227"/>
            </a:xfrm>
            <a:prstGeom prst="rect">
              <a:avLst/>
            </a:prstGeom>
            <a:noFill/>
          </p:spPr>
          <p:txBody>
            <a:bodyPr wrap="none" lIns="68580" tIns="34290" rIns="68580" bIns="34290" rtlCol="0">
              <a:spAutoFit/>
            </a:bodyPr>
            <a:lstStyle/>
            <a:p>
              <a:r>
                <a:rPr lang="en-US" altLang="zh-CN" sz="4300" b="1">
                  <a:solidFill>
                    <a:schemeClr val="bg1"/>
                  </a:solidFill>
                  <a:latin typeface="+mj-lt"/>
                  <a:ea typeface="微软雅黑" panose="020B0503020204020204" pitchFamily="34" charset="-122"/>
                  <a:cs typeface="Arial Unicode MS" panose="020B0604020202020204" pitchFamily="34" charset="-122"/>
                </a:rPr>
                <a:t>02</a:t>
              </a:r>
              <a:endParaRPr lang="zh-CN" altLang="en-US" sz="4300" b="1" dirty="0">
                <a:solidFill>
                  <a:schemeClr val="bg1"/>
                </a:solidFill>
                <a:latin typeface="+mj-lt"/>
                <a:ea typeface="微软雅黑" panose="020B0503020204020204" pitchFamily="34" charset="-122"/>
                <a:cs typeface="Arial Unicode MS" panose="020B0604020202020204" pitchFamily="34" charset="-122"/>
              </a:endParaRPr>
            </a:p>
          </p:txBody>
        </p:sp>
      </p:grpSp>
      <p:grpSp>
        <p:nvGrpSpPr>
          <p:cNvPr id="8" name="组合 7"/>
          <p:cNvGrpSpPr/>
          <p:nvPr/>
        </p:nvGrpSpPr>
        <p:grpSpPr>
          <a:xfrm>
            <a:off x="7051811" y="2194193"/>
            <a:ext cx="1519168" cy="3429977"/>
            <a:chOff x="5288951" y="1645643"/>
            <a:chExt cx="1139524" cy="2572483"/>
          </a:xfrm>
        </p:grpSpPr>
        <p:sp>
          <p:nvSpPr>
            <p:cNvPr id="10" name="Freeform 28"/>
            <p:cNvSpPr/>
            <p:nvPr/>
          </p:nvSpPr>
          <p:spPr bwMode="auto">
            <a:xfrm>
              <a:off x="5288951" y="1645643"/>
              <a:ext cx="1139524" cy="2572483"/>
            </a:xfrm>
            <a:custGeom>
              <a:avLst/>
              <a:gdLst>
                <a:gd name="T0" fmla="*/ 1139 w 1295"/>
                <a:gd name="T1" fmla="*/ 613 h 2922"/>
                <a:gd name="T2" fmla="*/ 826 w 1295"/>
                <a:gd name="T3" fmla="*/ 0 h 2922"/>
                <a:gd name="T4" fmla="*/ 779 w 1295"/>
                <a:gd name="T5" fmla="*/ 710 h 2922"/>
                <a:gd name="T6" fmla="*/ 4 w 1295"/>
                <a:gd name="T7" fmla="*/ 1467 h 2922"/>
                <a:gd name="T8" fmla="*/ 0 w 1295"/>
                <a:gd name="T9" fmla="*/ 1470 h 2922"/>
                <a:gd name="T10" fmla="*/ 242 w 1295"/>
                <a:gd name="T11" fmla="*/ 2922 h 2922"/>
                <a:gd name="T12" fmla="*/ 1054 w 1295"/>
                <a:gd name="T13" fmla="*/ 1998 h 2922"/>
                <a:gd name="T14" fmla="*/ 1139 w 1295"/>
                <a:gd name="T15" fmla="*/ 613 h 29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95" h="2922">
                  <a:moveTo>
                    <a:pt x="1139" y="613"/>
                  </a:moveTo>
                  <a:cubicBezTo>
                    <a:pt x="1067" y="390"/>
                    <a:pt x="962" y="176"/>
                    <a:pt x="826" y="0"/>
                  </a:cubicBezTo>
                  <a:cubicBezTo>
                    <a:pt x="974" y="307"/>
                    <a:pt x="900" y="580"/>
                    <a:pt x="779" y="710"/>
                  </a:cubicBezTo>
                  <a:cubicBezTo>
                    <a:pt x="603" y="903"/>
                    <a:pt x="49" y="1425"/>
                    <a:pt x="4" y="1467"/>
                  </a:cubicBezTo>
                  <a:cubicBezTo>
                    <a:pt x="0" y="1470"/>
                    <a:pt x="0" y="1470"/>
                    <a:pt x="0" y="1470"/>
                  </a:cubicBezTo>
                  <a:cubicBezTo>
                    <a:pt x="242" y="2922"/>
                    <a:pt x="242" y="2922"/>
                    <a:pt x="242" y="2922"/>
                  </a:cubicBezTo>
                  <a:cubicBezTo>
                    <a:pt x="610" y="2704"/>
                    <a:pt x="891" y="2377"/>
                    <a:pt x="1054" y="1998"/>
                  </a:cubicBezTo>
                  <a:cubicBezTo>
                    <a:pt x="1239" y="1571"/>
                    <a:pt x="1295" y="1091"/>
                    <a:pt x="1139" y="613"/>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文本框 100"/>
            <p:cNvSpPr txBox="1"/>
            <p:nvPr/>
          </p:nvSpPr>
          <p:spPr>
            <a:xfrm>
              <a:off x="5557572" y="2756390"/>
              <a:ext cx="654591" cy="548227"/>
            </a:xfrm>
            <a:prstGeom prst="rect">
              <a:avLst/>
            </a:prstGeom>
            <a:noFill/>
          </p:spPr>
          <p:txBody>
            <a:bodyPr wrap="none" lIns="68580" tIns="34290" rIns="68580" bIns="34290" rtlCol="0">
              <a:spAutoFit/>
            </a:bodyPr>
            <a:lstStyle/>
            <a:p>
              <a:r>
                <a:rPr lang="en-US" altLang="zh-CN" sz="4300" b="1">
                  <a:solidFill>
                    <a:schemeClr val="bg1"/>
                  </a:solidFill>
                  <a:latin typeface="+mj-lt"/>
                  <a:ea typeface="微软雅黑" panose="020B0503020204020204" pitchFamily="34" charset="-122"/>
                  <a:cs typeface="Arial Unicode MS" panose="020B0604020202020204" pitchFamily="34" charset="-122"/>
                </a:rPr>
                <a:t>03</a:t>
              </a:r>
              <a:endParaRPr lang="zh-CN" altLang="en-US" sz="4300" b="1" dirty="0">
                <a:solidFill>
                  <a:schemeClr val="bg1"/>
                </a:solidFill>
                <a:latin typeface="+mj-lt"/>
                <a:ea typeface="微软雅黑" panose="020B0503020204020204" pitchFamily="34" charset="-122"/>
                <a:cs typeface="Arial Unicode MS" panose="020B0604020202020204" pitchFamily="34" charset="-122"/>
              </a:endParaRPr>
            </a:p>
          </p:txBody>
        </p:sp>
      </p:grpSp>
      <p:grpSp>
        <p:nvGrpSpPr>
          <p:cNvPr id="14" name="组合 13"/>
          <p:cNvGrpSpPr/>
          <p:nvPr/>
        </p:nvGrpSpPr>
        <p:grpSpPr>
          <a:xfrm>
            <a:off x="4616325" y="4567789"/>
            <a:ext cx="3462133" cy="1421549"/>
            <a:chOff x="3462098" y="3425841"/>
            <a:chExt cx="2596938" cy="1066162"/>
          </a:xfrm>
        </p:grpSpPr>
        <p:sp>
          <p:nvSpPr>
            <p:cNvPr id="11" name="Freeform 29"/>
            <p:cNvSpPr/>
            <p:nvPr/>
          </p:nvSpPr>
          <p:spPr bwMode="auto">
            <a:xfrm>
              <a:off x="3462098" y="3425841"/>
              <a:ext cx="2596938" cy="1066162"/>
            </a:xfrm>
            <a:custGeom>
              <a:avLst/>
              <a:gdLst>
                <a:gd name="T0" fmla="*/ 2269 w 2952"/>
                <a:gd name="T1" fmla="*/ 506 h 1208"/>
                <a:gd name="T2" fmla="*/ 1310 w 2952"/>
                <a:gd name="T3" fmla="*/ 2 h 1208"/>
                <a:gd name="T4" fmla="*/ 1306 w 2952"/>
                <a:gd name="T5" fmla="*/ 0 h 1208"/>
                <a:gd name="T6" fmla="*/ 0 w 2952"/>
                <a:gd name="T7" fmla="*/ 678 h 1208"/>
                <a:gd name="T8" fmla="*/ 1129 w 2952"/>
                <a:gd name="T9" fmla="*/ 1165 h 1208"/>
                <a:gd name="T10" fmla="*/ 2479 w 2952"/>
                <a:gd name="T11" fmla="*/ 795 h 1208"/>
                <a:gd name="T12" fmla="*/ 2952 w 2952"/>
                <a:gd name="T13" fmla="*/ 309 h 1208"/>
                <a:gd name="T14" fmla="*/ 2269 w 2952"/>
                <a:gd name="T15" fmla="*/ 506 h 1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52" h="1208">
                  <a:moveTo>
                    <a:pt x="2269" y="506"/>
                  </a:moveTo>
                  <a:cubicBezTo>
                    <a:pt x="2032" y="398"/>
                    <a:pt x="1364" y="31"/>
                    <a:pt x="1310" y="2"/>
                  </a:cubicBezTo>
                  <a:cubicBezTo>
                    <a:pt x="1306" y="0"/>
                    <a:pt x="1306" y="0"/>
                    <a:pt x="1306" y="0"/>
                  </a:cubicBezTo>
                  <a:cubicBezTo>
                    <a:pt x="0" y="678"/>
                    <a:pt x="0" y="678"/>
                    <a:pt x="0" y="678"/>
                  </a:cubicBezTo>
                  <a:cubicBezTo>
                    <a:pt x="321" y="961"/>
                    <a:pt x="718" y="1127"/>
                    <a:pt x="1129" y="1165"/>
                  </a:cubicBezTo>
                  <a:cubicBezTo>
                    <a:pt x="1592" y="1208"/>
                    <a:pt x="2073" y="1090"/>
                    <a:pt x="2479" y="795"/>
                  </a:cubicBezTo>
                  <a:cubicBezTo>
                    <a:pt x="2669" y="657"/>
                    <a:pt x="2826" y="492"/>
                    <a:pt x="2952" y="309"/>
                  </a:cubicBezTo>
                  <a:cubicBezTo>
                    <a:pt x="2706" y="544"/>
                    <a:pt x="2431" y="580"/>
                    <a:pt x="2269" y="506"/>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0" name="文本框 100"/>
            <p:cNvSpPr txBox="1"/>
            <p:nvPr/>
          </p:nvSpPr>
          <p:spPr>
            <a:xfrm>
              <a:off x="4294360" y="3656434"/>
              <a:ext cx="654592" cy="548227"/>
            </a:xfrm>
            <a:prstGeom prst="rect">
              <a:avLst/>
            </a:prstGeom>
            <a:noFill/>
          </p:spPr>
          <p:txBody>
            <a:bodyPr wrap="none" lIns="68580" tIns="34290" rIns="68580" bIns="34290" rtlCol="0">
              <a:spAutoFit/>
            </a:bodyPr>
            <a:lstStyle/>
            <a:p>
              <a:r>
                <a:rPr lang="en-US" altLang="zh-CN" sz="4300" b="1">
                  <a:solidFill>
                    <a:schemeClr val="bg1"/>
                  </a:solidFill>
                  <a:latin typeface="+mj-lt"/>
                  <a:ea typeface="微软雅黑" panose="020B0503020204020204" pitchFamily="34" charset="-122"/>
                  <a:cs typeface="Arial Unicode MS" panose="020B0604020202020204" pitchFamily="34" charset="-122"/>
                </a:rPr>
                <a:t>04</a:t>
              </a:r>
              <a:endParaRPr lang="zh-CN" altLang="en-US" sz="4300" b="1" dirty="0">
                <a:solidFill>
                  <a:schemeClr val="bg1"/>
                </a:solidFill>
                <a:latin typeface="+mj-lt"/>
                <a:ea typeface="微软雅黑" panose="020B0503020204020204" pitchFamily="34" charset="-122"/>
                <a:cs typeface="Arial Unicode MS" panose="020B0604020202020204" pitchFamily="34" charset="-122"/>
              </a:endParaRPr>
            </a:p>
          </p:txBody>
        </p:sp>
      </p:grpSp>
      <p:grpSp>
        <p:nvGrpSpPr>
          <p:cNvPr id="15" name="组合 14"/>
          <p:cNvGrpSpPr/>
          <p:nvPr/>
        </p:nvGrpSpPr>
        <p:grpSpPr>
          <a:xfrm>
            <a:off x="3772239" y="2696297"/>
            <a:ext cx="1721285" cy="3156101"/>
            <a:chOff x="2828951" y="2022222"/>
            <a:chExt cx="1291132" cy="2367076"/>
          </a:xfrm>
        </p:grpSpPr>
        <p:sp>
          <p:nvSpPr>
            <p:cNvPr id="12" name="Freeform 30"/>
            <p:cNvSpPr/>
            <p:nvPr/>
          </p:nvSpPr>
          <p:spPr bwMode="auto">
            <a:xfrm>
              <a:off x="2828951" y="2022222"/>
              <a:ext cx="1291132" cy="2367076"/>
            </a:xfrm>
            <a:custGeom>
              <a:avLst/>
              <a:gdLst>
                <a:gd name="T0" fmla="*/ 1069 w 1468"/>
                <a:gd name="T1" fmla="*/ 2104 h 2692"/>
                <a:gd name="T2" fmla="*/ 1253 w 1468"/>
                <a:gd name="T3" fmla="*/ 1036 h 2692"/>
                <a:gd name="T4" fmla="*/ 1253 w 1468"/>
                <a:gd name="T5" fmla="*/ 1032 h 2692"/>
                <a:gd name="T6" fmla="*/ 204 w 1468"/>
                <a:gd name="T7" fmla="*/ 0 h 2692"/>
                <a:gd name="T8" fmla="*/ 90 w 1468"/>
                <a:gd name="T9" fmla="*/ 1224 h 2692"/>
                <a:gd name="T10" fmla="*/ 860 w 1468"/>
                <a:gd name="T11" fmla="*/ 2393 h 2692"/>
                <a:gd name="T12" fmla="*/ 1468 w 1468"/>
                <a:gd name="T13" fmla="*/ 2692 h 2692"/>
                <a:gd name="T14" fmla="*/ 1069 w 1468"/>
                <a:gd name="T15" fmla="*/ 2104 h 26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8" h="2692">
                  <a:moveTo>
                    <a:pt x="1069" y="2104"/>
                  </a:moveTo>
                  <a:cubicBezTo>
                    <a:pt x="1099" y="1845"/>
                    <a:pt x="1241" y="1097"/>
                    <a:pt x="1253" y="1036"/>
                  </a:cubicBezTo>
                  <a:cubicBezTo>
                    <a:pt x="1253" y="1032"/>
                    <a:pt x="1253" y="1032"/>
                    <a:pt x="1253" y="1032"/>
                  </a:cubicBezTo>
                  <a:cubicBezTo>
                    <a:pt x="204" y="0"/>
                    <a:pt x="204" y="0"/>
                    <a:pt x="204" y="0"/>
                  </a:cubicBezTo>
                  <a:cubicBezTo>
                    <a:pt x="34" y="392"/>
                    <a:pt x="0" y="821"/>
                    <a:pt x="90" y="1224"/>
                  </a:cubicBezTo>
                  <a:cubicBezTo>
                    <a:pt x="192" y="1678"/>
                    <a:pt x="454" y="2098"/>
                    <a:pt x="860" y="2393"/>
                  </a:cubicBezTo>
                  <a:cubicBezTo>
                    <a:pt x="1049" y="2531"/>
                    <a:pt x="1255" y="2630"/>
                    <a:pt x="1468" y="2692"/>
                  </a:cubicBezTo>
                  <a:cubicBezTo>
                    <a:pt x="1168" y="2531"/>
                    <a:pt x="1049" y="2280"/>
                    <a:pt x="1069" y="2104"/>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41" name="文本框 100"/>
            <p:cNvSpPr txBox="1"/>
            <p:nvPr/>
          </p:nvSpPr>
          <p:spPr>
            <a:xfrm>
              <a:off x="3108144" y="2789038"/>
              <a:ext cx="654592" cy="548227"/>
            </a:xfrm>
            <a:prstGeom prst="rect">
              <a:avLst/>
            </a:prstGeom>
            <a:noFill/>
          </p:spPr>
          <p:txBody>
            <a:bodyPr wrap="none" lIns="68580" tIns="34290" rIns="68580" bIns="34290" rtlCol="0">
              <a:spAutoFit/>
            </a:bodyPr>
            <a:lstStyle/>
            <a:p>
              <a:r>
                <a:rPr lang="en-US" altLang="zh-CN" sz="4300" b="1">
                  <a:solidFill>
                    <a:schemeClr val="bg1"/>
                  </a:solidFill>
                  <a:latin typeface="+mj-lt"/>
                  <a:ea typeface="微软雅黑" panose="020B0503020204020204" pitchFamily="34" charset="-122"/>
                  <a:cs typeface="Arial Unicode MS" panose="020B0604020202020204" pitchFamily="34" charset="-122"/>
                </a:rPr>
                <a:t>05</a:t>
              </a:r>
              <a:endParaRPr lang="zh-CN" altLang="en-US" sz="4300" b="1" dirty="0">
                <a:solidFill>
                  <a:schemeClr val="bg1"/>
                </a:solidFill>
                <a:latin typeface="+mj-lt"/>
                <a:ea typeface="微软雅黑" panose="020B0503020204020204" pitchFamily="34" charset="-122"/>
                <a:cs typeface="Arial Unicode MS" panose="020B0604020202020204" pitchFamily="34" charset="-122"/>
              </a:endParaRPr>
            </a:p>
          </p:txBody>
        </p:sp>
      </p:grpSp>
      <p:sp>
        <p:nvSpPr>
          <p:cNvPr id="13" name="Freeform 31"/>
          <p:cNvSpPr/>
          <p:nvPr/>
        </p:nvSpPr>
        <p:spPr bwMode="auto">
          <a:xfrm>
            <a:off x="3817880" y="1581231"/>
            <a:ext cx="1773446" cy="2073637"/>
          </a:xfrm>
          <a:custGeom>
            <a:avLst/>
            <a:gdLst>
              <a:gd name="T0" fmla="*/ 977 w 1515"/>
              <a:gd name="T1" fmla="*/ 0 h 1764"/>
              <a:gd name="T2" fmla="*/ 103 w 1515"/>
              <a:gd name="T3" fmla="*/ 1093 h 1764"/>
              <a:gd name="T4" fmla="*/ 6 w 1515"/>
              <a:gd name="T5" fmla="*/ 1764 h 1764"/>
              <a:gd name="T6" fmla="*/ 443 w 1515"/>
              <a:gd name="T7" fmla="*/ 1204 h 1764"/>
              <a:gd name="T8" fmla="*/ 1515 w 1515"/>
              <a:gd name="T9" fmla="*/ 1048 h 1764"/>
              <a:gd name="T10" fmla="*/ 977 w 1515"/>
              <a:gd name="T11" fmla="*/ 0 h 1764"/>
            </a:gdLst>
            <a:ahLst/>
            <a:cxnLst>
              <a:cxn ang="0">
                <a:pos x="T0" y="T1"/>
              </a:cxn>
              <a:cxn ang="0">
                <a:pos x="T2" y="T3"/>
              </a:cxn>
              <a:cxn ang="0">
                <a:pos x="T4" y="T5"/>
              </a:cxn>
              <a:cxn ang="0">
                <a:pos x="T6" y="T7"/>
              </a:cxn>
              <a:cxn ang="0">
                <a:pos x="T8" y="T9"/>
              </a:cxn>
              <a:cxn ang="0">
                <a:pos x="T10" y="T11"/>
              </a:cxn>
            </a:cxnLst>
            <a:rect l="0" t="0" r="r" b="b"/>
            <a:pathLst>
              <a:path w="1515" h="1764">
                <a:moveTo>
                  <a:pt x="977" y="0"/>
                </a:moveTo>
                <a:cubicBezTo>
                  <a:pt x="577" y="238"/>
                  <a:pt x="258" y="616"/>
                  <a:pt x="103" y="1093"/>
                </a:cubicBezTo>
                <a:cubicBezTo>
                  <a:pt x="31" y="1316"/>
                  <a:pt x="0" y="1543"/>
                  <a:pt x="6" y="1764"/>
                </a:cubicBezTo>
                <a:cubicBezTo>
                  <a:pt x="67" y="1429"/>
                  <a:pt x="268" y="1239"/>
                  <a:pt x="443" y="1204"/>
                </a:cubicBezTo>
                <a:cubicBezTo>
                  <a:pt x="698" y="1152"/>
                  <a:pt x="1454" y="1056"/>
                  <a:pt x="1515" y="1048"/>
                </a:cubicBezTo>
                <a:lnTo>
                  <a:pt x="977" y="0"/>
                </a:lnTo>
                <a:close/>
              </a:path>
            </a:pathLst>
          </a:custGeom>
          <a:solidFill>
            <a:schemeClr val="tx2"/>
          </a:solidFill>
          <a:ln>
            <a:noFill/>
          </a:ln>
        </p:spPr>
        <p:txBody>
          <a:bodyPr vert="horz" wrap="square" lIns="121908" tIns="60954" rIns="121908" bIns="60954" numCol="1" anchor="t" anchorCtr="0" compatLnSpc="1"/>
          <a:lstStyle/>
          <a:p>
            <a:endParaRPr lang="zh-CN" altLang="en-US"/>
          </a:p>
        </p:txBody>
      </p:sp>
      <p:sp>
        <p:nvSpPr>
          <p:cNvPr id="37" name="文本框 100"/>
          <p:cNvSpPr txBox="1"/>
          <p:nvPr/>
        </p:nvSpPr>
        <p:spPr>
          <a:xfrm>
            <a:off x="4895154" y="1796819"/>
            <a:ext cx="918823" cy="754042"/>
          </a:xfrm>
          <a:prstGeom prst="rect">
            <a:avLst/>
          </a:prstGeom>
          <a:noFill/>
        </p:spPr>
        <p:txBody>
          <a:bodyPr wrap="none" lIns="91431" tIns="45715" rIns="91431" bIns="45715" rtlCol="0">
            <a:spAutoFit/>
          </a:bodyPr>
          <a:lstStyle/>
          <a:p>
            <a:r>
              <a:rPr lang="en-US" altLang="zh-CN" sz="4300" b="1" dirty="0">
                <a:solidFill>
                  <a:schemeClr val="bg1"/>
                </a:solidFill>
                <a:latin typeface="+mj-lt"/>
                <a:ea typeface="微软雅黑" panose="020B0503020204020204" pitchFamily="34" charset="-122"/>
                <a:cs typeface="Arial Unicode MS" panose="020B0604020202020204" pitchFamily="34" charset="-122"/>
              </a:rPr>
              <a:t>01</a:t>
            </a:r>
            <a:endParaRPr lang="zh-CN" altLang="en-US" sz="4300" b="1" dirty="0">
              <a:solidFill>
                <a:schemeClr val="bg1"/>
              </a:solidFill>
              <a:latin typeface="+mj-lt"/>
              <a:ea typeface="微软雅黑" panose="020B0503020204020204" pitchFamily="34" charset="-122"/>
              <a:cs typeface="Arial Unicode MS" panose="020B0604020202020204"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10"/>
                                        <p:tgtEl>
                                          <p:spTgt spid="37"/>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10" fill="hold"/>
                                        <p:tgtEl>
                                          <p:spTgt spid="13"/>
                                        </p:tgtEl>
                                        <p:attrNameLst>
                                          <p:attrName>ppt_w</p:attrName>
                                        </p:attrNameLst>
                                      </p:cBhvr>
                                      <p:tavLst>
                                        <p:tav tm="0">
                                          <p:val>
                                            <p:fltVal val="0"/>
                                          </p:val>
                                        </p:tav>
                                        <p:tav tm="100000">
                                          <p:val>
                                            <p:strVal val="#ppt_w"/>
                                          </p:val>
                                        </p:tav>
                                      </p:tavLst>
                                    </p:anim>
                                    <p:anim calcmode="lin" valueType="num">
                                      <p:cBhvr>
                                        <p:cTn id="21" dur="10" fill="hold"/>
                                        <p:tgtEl>
                                          <p:spTgt spid="13"/>
                                        </p:tgtEl>
                                        <p:attrNameLst>
                                          <p:attrName>ppt_h</p:attrName>
                                        </p:attrNameLst>
                                      </p:cBhvr>
                                      <p:tavLst>
                                        <p:tav tm="0">
                                          <p:val>
                                            <p:fltVal val="0"/>
                                          </p:val>
                                        </p:tav>
                                        <p:tav tm="100000">
                                          <p:val>
                                            <p:strVal val="#ppt_h"/>
                                          </p:val>
                                        </p:tav>
                                      </p:tavLst>
                                    </p:anim>
                                    <p:animEffect transition="in" filter="fade">
                                      <p:cBhvr>
                                        <p:cTn id="22" dur="10"/>
                                        <p:tgtEl>
                                          <p:spTgt spid="13"/>
                                        </p:tgtEl>
                                      </p:cBhvr>
                                    </p:animEffect>
                                  </p:childTnLst>
                                </p:cTn>
                              </p:par>
                            </p:childTnLst>
                          </p:cTn>
                        </p:par>
                        <p:par>
                          <p:cTn id="23" fill="hold">
                            <p:stCondLst>
                              <p:cond delay="1500"/>
                            </p:stCondLst>
                            <p:childTnLst>
                              <p:par>
                                <p:cTn id="24" presetID="22" presetClass="entr" presetSubtype="2"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right)">
                                      <p:cBhvr>
                                        <p:cTn id="26" dur="500"/>
                                        <p:tgtEl>
                                          <p:spTgt spid="26"/>
                                        </p:tgtEl>
                                      </p:cBhvr>
                                    </p:animEffect>
                                  </p:childTnLst>
                                </p:cTn>
                              </p:par>
                              <p:par>
                                <p:cTn id="27" presetID="12" presetClass="entr" presetSubtype="8" fill="hold" grpId="0" nodeType="withEffect">
                                  <p:stCondLst>
                                    <p:cond delay="25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p:tgtEl>
                                          <p:spTgt spid="24"/>
                                        </p:tgtEl>
                                        <p:attrNameLst>
                                          <p:attrName>ppt_x</p:attrName>
                                        </p:attrNameLst>
                                      </p:cBhvr>
                                      <p:tavLst>
                                        <p:tav tm="0">
                                          <p:val>
                                            <p:strVal val="#ppt_x-#ppt_w*1.125000"/>
                                          </p:val>
                                        </p:tav>
                                        <p:tav tm="100000">
                                          <p:val>
                                            <p:strVal val="#ppt_x"/>
                                          </p:val>
                                        </p:tav>
                                      </p:tavLst>
                                    </p:anim>
                                    <p:animEffect transition="in" filter="wipe(right)">
                                      <p:cBhvr>
                                        <p:cTn id="30" dur="500"/>
                                        <p:tgtEl>
                                          <p:spTgt spid="24"/>
                                        </p:tgtEl>
                                      </p:cBhvr>
                                    </p:animEffect>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wipe(left)">
                                      <p:cBhvr>
                                        <p:cTn id="38" dur="500"/>
                                        <p:tgtEl>
                                          <p:spTgt spid="32"/>
                                        </p:tgtEl>
                                      </p:cBhvr>
                                    </p:animEffect>
                                  </p:childTnLst>
                                </p:cTn>
                              </p:par>
                              <p:par>
                                <p:cTn id="39" presetID="12" presetClass="entr" presetSubtype="2" fill="hold" grpId="0" nodeType="withEffect">
                                  <p:stCondLst>
                                    <p:cond delay="250"/>
                                  </p:stCondLst>
                                  <p:childTnLst>
                                    <p:set>
                                      <p:cBhvr>
                                        <p:cTn id="40" dur="1" fill="hold">
                                          <p:stCondLst>
                                            <p:cond delay="0"/>
                                          </p:stCondLst>
                                        </p:cTn>
                                        <p:tgtEl>
                                          <p:spTgt spid="33"/>
                                        </p:tgtEl>
                                        <p:attrNameLst>
                                          <p:attrName>style.visibility</p:attrName>
                                        </p:attrNameLst>
                                      </p:cBhvr>
                                      <p:to>
                                        <p:strVal val="visible"/>
                                      </p:to>
                                    </p:set>
                                    <p:anim calcmode="lin" valueType="num">
                                      <p:cBhvr additive="base">
                                        <p:cTn id="41" dur="500"/>
                                        <p:tgtEl>
                                          <p:spTgt spid="33"/>
                                        </p:tgtEl>
                                        <p:attrNameLst>
                                          <p:attrName>ppt_x</p:attrName>
                                        </p:attrNameLst>
                                      </p:cBhvr>
                                      <p:tavLst>
                                        <p:tav tm="0">
                                          <p:val>
                                            <p:strVal val="#ppt_x+#ppt_w*1.125000"/>
                                          </p:val>
                                        </p:tav>
                                        <p:tav tm="100000">
                                          <p:val>
                                            <p:strVal val="#ppt_x"/>
                                          </p:val>
                                        </p:tav>
                                      </p:tavLst>
                                    </p:anim>
                                    <p:animEffect transition="in" filter="wipe(left)">
                                      <p:cBhvr>
                                        <p:cTn id="42" dur="500"/>
                                        <p:tgtEl>
                                          <p:spTgt spid="33"/>
                                        </p:tgtEl>
                                      </p:cBhvr>
                                    </p:animEffect>
                                  </p:childTnLst>
                                </p:cTn>
                              </p:par>
                            </p:childTnLst>
                          </p:cTn>
                        </p:par>
                        <p:par>
                          <p:cTn id="43" fill="hold">
                            <p:stCondLst>
                              <p:cond delay="3000"/>
                            </p:stCondLst>
                            <p:childTnLst>
                              <p:par>
                                <p:cTn id="44" presetID="22" presetClass="entr" presetSubtype="1"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up)">
                                      <p:cBhvr>
                                        <p:cTn id="46" dur="500"/>
                                        <p:tgtEl>
                                          <p:spTgt spid="8"/>
                                        </p:tgtEl>
                                      </p:cBhvr>
                                    </p:animEffect>
                                  </p:childTnLst>
                                </p:cTn>
                              </p:par>
                            </p:childTnLst>
                          </p:cTn>
                        </p:par>
                        <p:par>
                          <p:cTn id="47" fill="hold">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wipe(left)">
                                      <p:cBhvr>
                                        <p:cTn id="50" dur="500"/>
                                        <p:tgtEl>
                                          <p:spTgt spid="30"/>
                                        </p:tgtEl>
                                      </p:cBhvr>
                                    </p:animEffect>
                                  </p:childTnLst>
                                </p:cTn>
                              </p:par>
                              <p:par>
                                <p:cTn id="51" presetID="12" presetClass="entr" presetSubtype="2" fill="hold" grpId="0" nodeType="withEffect">
                                  <p:stCondLst>
                                    <p:cond delay="250"/>
                                  </p:stCondLst>
                                  <p:childTnLst>
                                    <p:set>
                                      <p:cBhvr>
                                        <p:cTn id="52" dur="1" fill="hold">
                                          <p:stCondLst>
                                            <p:cond delay="0"/>
                                          </p:stCondLst>
                                        </p:cTn>
                                        <p:tgtEl>
                                          <p:spTgt spid="31"/>
                                        </p:tgtEl>
                                        <p:attrNameLst>
                                          <p:attrName>style.visibility</p:attrName>
                                        </p:attrNameLst>
                                      </p:cBhvr>
                                      <p:to>
                                        <p:strVal val="visible"/>
                                      </p:to>
                                    </p:set>
                                    <p:anim calcmode="lin" valueType="num">
                                      <p:cBhvr additive="base">
                                        <p:cTn id="53" dur="500"/>
                                        <p:tgtEl>
                                          <p:spTgt spid="31"/>
                                        </p:tgtEl>
                                        <p:attrNameLst>
                                          <p:attrName>ppt_x</p:attrName>
                                        </p:attrNameLst>
                                      </p:cBhvr>
                                      <p:tavLst>
                                        <p:tav tm="0">
                                          <p:val>
                                            <p:strVal val="#ppt_x+#ppt_w*1.125000"/>
                                          </p:val>
                                        </p:tav>
                                        <p:tav tm="100000">
                                          <p:val>
                                            <p:strVal val="#ppt_x"/>
                                          </p:val>
                                        </p:tav>
                                      </p:tavLst>
                                    </p:anim>
                                    <p:animEffect transition="in" filter="wipe(left)">
                                      <p:cBhvr>
                                        <p:cTn id="54" dur="500"/>
                                        <p:tgtEl>
                                          <p:spTgt spid="31"/>
                                        </p:tgtEl>
                                      </p:cBhvr>
                                    </p:animEffect>
                                  </p:childTnLst>
                                </p:cTn>
                              </p:par>
                            </p:childTnLst>
                          </p:cTn>
                        </p:par>
                        <p:par>
                          <p:cTn id="55" fill="hold">
                            <p:stCondLst>
                              <p:cond delay="4000"/>
                            </p:stCondLst>
                            <p:childTnLst>
                              <p:par>
                                <p:cTn id="56" presetID="22" presetClass="entr" presetSubtype="2" fill="hold"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wipe(right)">
                                      <p:cBhvr>
                                        <p:cTn id="58" dur="500"/>
                                        <p:tgtEl>
                                          <p:spTgt spid="14"/>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wipe(left)">
                                      <p:cBhvr>
                                        <p:cTn id="62" dur="500"/>
                                        <p:tgtEl>
                                          <p:spTgt spid="28"/>
                                        </p:tgtEl>
                                      </p:cBhvr>
                                    </p:animEffect>
                                  </p:childTnLst>
                                </p:cTn>
                              </p:par>
                              <p:par>
                                <p:cTn id="63" presetID="12" presetClass="entr" presetSubtype="2" fill="hold" grpId="0" nodeType="withEffect">
                                  <p:stCondLst>
                                    <p:cond delay="250"/>
                                  </p:stCondLst>
                                  <p:childTnLst>
                                    <p:set>
                                      <p:cBhvr>
                                        <p:cTn id="64" dur="1" fill="hold">
                                          <p:stCondLst>
                                            <p:cond delay="0"/>
                                          </p:stCondLst>
                                        </p:cTn>
                                        <p:tgtEl>
                                          <p:spTgt spid="29"/>
                                        </p:tgtEl>
                                        <p:attrNameLst>
                                          <p:attrName>style.visibility</p:attrName>
                                        </p:attrNameLst>
                                      </p:cBhvr>
                                      <p:to>
                                        <p:strVal val="visible"/>
                                      </p:to>
                                    </p:set>
                                    <p:anim calcmode="lin" valueType="num">
                                      <p:cBhvr additive="base">
                                        <p:cTn id="65" dur="500"/>
                                        <p:tgtEl>
                                          <p:spTgt spid="29"/>
                                        </p:tgtEl>
                                        <p:attrNameLst>
                                          <p:attrName>ppt_x</p:attrName>
                                        </p:attrNameLst>
                                      </p:cBhvr>
                                      <p:tavLst>
                                        <p:tav tm="0">
                                          <p:val>
                                            <p:strVal val="#ppt_x+#ppt_w*1.125000"/>
                                          </p:val>
                                        </p:tav>
                                        <p:tav tm="100000">
                                          <p:val>
                                            <p:strVal val="#ppt_x"/>
                                          </p:val>
                                        </p:tav>
                                      </p:tavLst>
                                    </p:anim>
                                    <p:animEffect transition="in" filter="wipe(left)">
                                      <p:cBhvr>
                                        <p:cTn id="66" dur="500"/>
                                        <p:tgtEl>
                                          <p:spTgt spid="29"/>
                                        </p:tgtEl>
                                      </p:cBhvr>
                                    </p:animEffect>
                                  </p:childTnLst>
                                </p:cTn>
                              </p:par>
                            </p:childTnLst>
                          </p:cTn>
                        </p:par>
                        <p:par>
                          <p:cTn id="67" fill="hold">
                            <p:stCondLst>
                              <p:cond delay="5000"/>
                            </p:stCondLst>
                            <p:childTnLst>
                              <p:par>
                                <p:cTn id="68" presetID="22" presetClass="entr" presetSubtype="4" fill="hold" nodeType="after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wipe(down)">
                                      <p:cBhvr>
                                        <p:cTn id="70" dur="500"/>
                                        <p:tgtEl>
                                          <p:spTgt spid="15"/>
                                        </p:tgtEl>
                                      </p:cBhvr>
                                    </p:animEffect>
                                  </p:childTnLst>
                                </p:cTn>
                              </p:par>
                            </p:childTnLst>
                          </p:cTn>
                        </p:par>
                        <p:par>
                          <p:cTn id="71" fill="hold">
                            <p:stCondLst>
                              <p:cond delay="5500"/>
                            </p:stCondLst>
                            <p:childTnLst>
                              <p:par>
                                <p:cTn id="72" presetID="22" presetClass="entr" presetSubtype="2" fill="hold" grpId="0" nodeType="after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wipe(right)">
                                      <p:cBhvr>
                                        <p:cTn id="74" dur="500"/>
                                        <p:tgtEl>
                                          <p:spTgt spid="25"/>
                                        </p:tgtEl>
                                      </p:cBhvr>
                                    </p:animEffect>
                                  </p:childTnLst>
                                </p:cTn>
                              </p:par>
                              <p:par>
                                <p:cTn id="75" presetID="12" presetClass="entr" presetSubtype="8" fill="hold" grpId="0" nodeType="withEffect">
                                  <p:stCondLst>
                                    <p:cond delay="250"/>
                                  </p:stCondLst>
                                  <p:childTnLst>
                                    <p:set>
                                      <p:cBhvr>
                                        <p:cTn id="76" dur="1" fill="hold">
                                          <p:stCondLst>
                                            <p:cond delay="0"/>
                                          </p:stCondLst>
                                        </p:cTn>
                                        <p:tgtEl>
                                          <p:spTgt spid="27"/>
                                        </p:tgtEl>
                                        <p:attrNameLst>
                                          <p:attrName>style.visibility</p:attrName>
                                        </p:attrNameLst>
                                      </p:cBhvr>
                                      <p:to>
                                        <p:strVal val="visible"/>
                                      </p:to>
                                    </p:set>
                                    <p:anim calcmode="lin" valueType="num">
                                      <p:cBhvr additive="base">
                                        <p:cTn id="77" dur="500"/>
                                        <p:tgtEl>
                                          <p:spTgt spid="27"/>
                                        </p:tgtEl>
                                        <p:attrNameLst>
                                          <p:attrName>ppt_x</p:attrName>
                                        </p:attrNameLst>
                                      </p:cBhvr>
                                      <p:tavLst>
                                        <p:tav tm="0">
                                          <p:val>
                                            <p:strVal val="#ppt_x-#ppt_w*1.125000"/>
                                          </p:val>
                                        </p:tav>
                                        <p:tav tm="100000">
                                          <p:val>
                                            <p:strVal val="#ppt_x"/>
                                          </p:val>
                                        </p:tav>
                                      </p:tavLst>
                                    </p:anim>
                                    <p:animEffect transition="in" filter="wipe(right)">
                                      <p:cBhvr>
                                        <p:cTn id="7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4" grpId="0"/>
      <p:bldP spid="25" grpId="0" animBg="1"/>
      <p:bldP spid="26" grpId="0" animBg="1"/>
      <p:bldP spid="27" grpId="0"/>
      <p:bldP spid="28" grpId="0" animBg="1"/>
      <p:bldP spid="29" grpId="0"/>
      <p:bldP spid="30" grpId="0" animBg="1"/>
      <p:bldP spid="31" grpId="0"/>
      <p:bldP spid="32" grpId="0" animBg="1"/>
      <p:bldP spid="33" grpId="0"/>
      <p:bldP spid="34" grpId="0" animBg="1"/>
      <p:bldP spid="13" grpId="0" animBg="1"/>
      <p:bldP spid="3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图片 1"/>
          <p:cNvPicPr>
            <a:picLocks noChangeAspect="1"/>
          </p:cNvPicPr>
          <p:nvPr>
            <p:custDataLst>
              <p:tags r:id="rId1"/>
            </p:custDataLst>
          </p:nvPr>
        </p:nvPicPr>
        <p:blipFill>
          <a:blip r:embed="rId8" cstate="print">
            <a:extLst>
              <a:ext uri="{28A0092B-C50C-407E-A947-70E740481C1C}">
                <a14:useLocalDpi xmlns:a14="http://schemas.microsoft.com/office/drawing/2010/main" val="0"/>
              </a:ext>
            </a:extLst>
          </a:blip>
          <a:stretch>
            <a:fillRect/>
          </a:stretch>
        </p:blipFill>
        <p:spPr>
          <a:xfrm>
            <a:off x="6512093" y="-101478"/>
            <a:ext cx="6490450" cy="7060956"/>
          </a:xfrm>
          <a:prstGeom prst="rect">
            <a:avLst/>
          </a:prstGeom>
        </p:spPr>
      </p:pic>
      <p:sp>
        <p:nvSpPr>
          <p:cNvPr id="3" name="PA_矩形 3"/>
          <p:cNvSpPr txBox="1">
            <a:spLocks noChangeArrowheads="1"/>
          </p:cNvSpPr>
          <p:nvPr>
            <p:custDataLst>
              <p:tags r:id="rId2"/>
            </p:custDataLst>
          </p:nvPr>
        </p:nvSpPr>
        <p:spPr bwMode="auto">
          <a:xfrm>
            <a:off x="355673" y="1433226"/>
            <a:ext cx="5988343" cy="9585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zh-CN" altLang="en-US" sz="7595" b="1" dirty="0" smtClean="0">
                <a:solidFill>
                  <a:srgbClr val="311000"/>
                </a:solidFill>
                <a:latin typeface="+mn-ea"/>
                <a:ea typeface="+mn-ea"/>
              </a:rPr>
              <a:t>谢谢观看</a:t>
            </a:r>
            <a:endParaRPr lang="zh-CN" altLang="en-US" sz="7595" b="1" dirty="0">
              <a:solidFill>
                <a:srgbClr val="311000"/>
              </a:solidFill>
              <a:latin typeface="+mn-ea"/>
              <a:ea typeface="+mn-ea"/>
            </a:endParaRPr>
          </a:p>
        </p:txBody>
      </p:sp>
      <p:sp>
        <p:nvSpPr>
          <p:cNvPr id="4" name="PA_文本框 27"/>
          <p:cNvSpPr txBox="1"/>
          <p:nvPr>
            <p:custDataLst>
              <p:tags r:id="rId3"/>
            </p:custDataLst>
          </p:nvPr>
        </p:nvSpPr>
        <p:spPr>
          <a:xfrm>
            <a:off x="470125" y="3009502"/>
            <a:ext cx="876820" cy="369188"/>
          </a:xfrm>
          <a:prstGeom prst="rect">
            <a:avLst/>
          </a:prstGeom>
          <a:solidFill>
            <a:srgbClr val="311000"/>
          </a:solidFill>
        </p:spPr>
        <p:txBody>
          <a:bodyPr wrap="none" rtlCol="0">
            <a:spAutoFit/>
          </a:bodyPr>
          <a:lstStyle/>
          <a:p>
            <a:r>
              <a:rPr lang="zh-CN" altLang="en-US" sz="1800" dirty="0">
                <a:solidFill>
                  <a:schemeClr val="bg1"/>
                </a:solidFill>
                <a:latin typeface="+mj-ea"/>
                <a:ea typeface="+mj-ea"/>
              </a:rPr>
              <a:t>汇报人</a:t>
            </a:r>
          </a:p>
        </p:txBody>
      </p:sp>
      <p:sp>
        <p:nvSpPr>
          <p:cNvPr id="5" name="PA_文本框 28"/>
          <p:cNvSpPr txBox="1"/>
          <p:nvPr>
            <p:custDataLst>
              <p:tags r:id="rId4"/>
            </p:custDataLst>
          </p:nvPr>
        </p:nvSpPr>
        <p:spPr>
          <a:xfrm>
            <a:off x="1426682" y="3009502"/>
            <a:ext cx="1097280" cy="384810"/>
          </a:xfrm>
          <a:prstGeom prst="rect">
            <a:avLst/>
          </a:prstGeom>
          <a:solidFill>
            <a:srgbClr val="311000"/>
          </a:solidFill>
        </p:spPr>
        <p:txBody>
          <a:bodyPr wrap="none" rtlCol="0">
            <a:spAutoFit/>
          </a:bodyPr>
          <a:lstStyle/>
          <a:p>
            <a:pPr algn="l"/>
            <a:r>
              <a:rPr lang="zh-CN" altLang="en-US" sz="1800" dirty="0">
                <a:solidFill>
                  <a:schemeClr val="bg1"/>
                </a:solidFill>
                <a:latin typeface="+mj-ea"/>
                <a:ea typeface="+mj-ea"/>
              </a:rPr>
              <a:t>情缘素材</a:t>
            </a:r>
          </a:p>
        </p:txBody>
      </p:sp>
      <p:sp>
        <p:nvSpPr>
          <p:cNvPr id="6" name="PA_矩形 4"/>
          <p:cNvSpPr txBox="1">
            <a:spLocks noChangeArrowheads="1"/>
          </p:cNvSpPr>
          <p:nvPr>
            <p:custDataLst>
              <p:tags r:id="rId5"/>
            </p:custDataLst>
          </p:nvPr>
        </p:nvSpPr>
        <p:spPr bwMode="auto">
          <a:xfrm>
            <a:off x="404501" y="872377"/>
            <a:ext cx="5723055" cy="5038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400" b="0" dirty="0" smtClean="0">
                <a:solidFill>
                  <a:srgbClr val="311000"/>
                </a:solidFill>
                <a:latin typeface="+mn-ea"/>
                <a:ea typeface="+mn-ea"/>
              </a:rPr>
              <a:t>添加您的公司名称</a:t>
            </a:r>
            <a:endParaRPr lang="zh-CN" altLang="zh-CN" sz="2400" b="0" dirty="0">
              <a:solidFill>
                <a:srgbClr val="311000"/>
              </a:solidFill>
              <a:latin typeface="+mn-ea"/>
              <a:ea typeface="+mn-ea"/>
            </a:endParaRPr>
          </a:p>
        </p:txBody>
      </p:sp>
      <p:sp>
        <p:nvSpPr>
          <p:cNvPr id="7" name="PA_矩形 4"/>
          <p:cNvSpPr txBox="1">
            <a:spLocks noChangeArrowheads="1"/>
          </p:cNvSpPr>
          <p:nvPr>
            <p:custDataLst>
              <p:tags r:id="rId6"/>
            </p:custDataLst>
          </p:nvPr>
        </p:nvSpPr>
        <p:spPr bwMode="auto">
          <a:xfrm>
            <a:off x="371715" y="2517402"/>
            <a:ext cx="6334231" cy="3726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1800" b="0" dirty="0">
                <a:solidFill>
                  <a:srgbClr val="311000"/>
                </a:solidFill>
                <a:latin typeface="+mn-ea"/>
              </a:rPr>
              <a:t>可用</a:t>
            </a:r>
            <a:r>
              <a:rPr lang="zh-CN" altLang="en-US" sz="1800" b="0" dirty="0" smtClean="0">
                <a:solidFill>
                  <a:srgbClr val="311000"/>
                </a:solidFill>
                <a:latin typeface="+mn-ea"/>
              </a:rPr>
              <a:t>于年终总结、工作汇报、新年计划总结等</a:t>
            </a:r>
            <a:endParaRPr lang="zh-CN" altLang="zh-CN" sz="1800" b="0" dirty="0">
              <a:solidFill>
                <a:srgbClr val="311000"/>
              </a:solidFill>
              <a:latin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par>
                          <p:cTn id="13" fill="hold">
                            <p:stCondLst>
                              <p:cond delay="15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3"/>
                                        </p:tgtEl>
                                        <p:attrNameLst>
                                          <p:attrName>style.visibility</p:attrName>
                                        </p:attrNameLst>
                                      </p:cBhvr>
                                      <p:to>
                                        <p:strVal val="visible"/>
                                      </p:to>
                                    </p:set>
                                    <p:anim by="(-#ppt_w*2)" calcmode="lin" valueType="num">
                                      <p:cBhvr rctx="PPT">
                                        <p:cTn id="16" dur="500" autoRev="1" fill="hold">
                                          <p:stCondLst>
                                            <p:cond delay="0"/>
                                          </p:stCondLst>
                                        </p:cTn>
                                        <p:tgtEl>
                                          <p:spTgt spid="3"/>
                                        </p:tgtEl>
                                        <p:attrNameLst>
                                          <p:attrName>ppt_w</p:attrName>
                                        </p:attrNameLst>
                                      </p:cBhvr>
                                    </p:anim>
                                    <p:anim by="(#ppt_w*0.50)" calcmode="lin" valueType="num">
                                      <p:cBhvr>
                                        <p:cTn id="17" dur="500" decel="50000" autoRev="1" fill="hold">
                                          <p:stCondLst>
                                            <p:cond delay="0"/>
                                          </p:stCondLst>
                                        </p:cTn>
                                        <p:tgtEl>
                                          <p:spTgt spid="3"/>
                                        </p:tgtEl>
                                        <p:attrNameLst>
                                          <p:attrName>ppt_x</p:attrName>
                                        </p:attrNameLst>
                                      </p:cBhvr>
                                    </p:anim>
                                    <p:anim from="(-#ppt_h/2)" to="(#ppt_y)" calcmode="lin" valueType="num">
                                      <p:cBhvr>
                                        <p:cTn id="18" dur="1000" fill="hold">
                                          <p:stCondLst>
                                            <p:cond delay="0"/>
                                          </p:stCondLst>
                                        </p:cTn>
                                        <p:tgtEl>
                                          <p:spTgt spid="3"/>
                                        </p:tgtEl>
                                        <p:attrNameLst>
                                          <p:attrName>ppt_y</p:attrName>
                                        </p:attrNameLst>
                                      </p:cBhvr>
                                    </p:anim>
                                    <p:animRot by="21600000">
                                      <p:cBhvr>
                                        <p:cTn id="19" dur="1000" fill="hold">
                                          <p:stCondLst>
                                            <p:cond delay="0"/>
                                          </p:stCondLst>
                                        </p:cTn>
                                        <p:tgtEl>
                                          <p:spTgt spid="3"/>
                                        </p:tgtEl>
                                        <p:attrNameLst>
                                          <p:attrName>r</p:attrName>
                                        </p:attrNameLst>
                                      </p:cBhvr>
                                    </p:animRot>
                                  </p:childTnLst>
                                </p:cTn>
                              </p:par>
                            </p:childTnLst>
                          </p:cTn>
                        </p:par>
                        <p:par>
                          <p:cTn id="20" fill="hold">
                            <p:stCondLst>
                              <p:cond delay="1799"/>
                            </p:stCondLst>
                            <p:childTnLst>
                              <p:par>
                                <p:cTn id="21" presetID="31"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400" fill="hold"/>
                                        <p:tgtEl>
                                          <p:spTgt spid="7"/>
                                        </p:tgtEl>
                                        <p:attrNameLst>
                                          <p:attrName>ppt_w</p:attrName>
                                        </p:attrNameLst>
                                      </p:cBhvr>
                                      <p:tavLst>
                                        <p:tav tm="0">
                                          <p:val>
                                            <p:fltVal val="0"/>
                                          </p:val>
                                        </p:tav>
                                        <p:tav tm="100000">
                                          <p:val>
                                            <p:strVal val="#ppt_w"/>
                                          </p:val>
                                        </p:tav>
                                      </p:tavLst>
                                    </p:anim>
                                    <p:anim calcmode="lin" valueType="num">
                                      <p:cBhvr>
                                        <p:cTn id="24" dur="400" fill="hold"/>
                                        <p:tgtEl>
                                          <p:spTgt spid="7"/>
                                        </p:tgtEl>
                                        <p:attrNameLst>
                                          <p:attrName>ppt_h</p:attrName>
                                        </p:attrNameLst>
                                      </p:cBhvr>
                                      <p:tavLst>
                                        <p:tav tm="0">
                                          <p:val>
                                            <p:fltVal val="0"/>
                                          </p:val>
                                        </p:tav>
                                        <p:tav tm="100000">
                                          <p:val>
                                            <p:strVal val="#ppt_h"/>
                                          </p:val>
                                        </p:tav>
                                      </p:tavLst>
                                    </p:anim>
                                    <p:anim calcmode="lin" valueType="num">
                                      <p:cBhvr>
                                        <p:cTn id="25" dur="400" fill="hold"/>
                                        <p:tgtEl>
                                          <p:spTgt spid="7"/>
                                        </p:tgtEl>
                                        <p:attrNameLst>
                                          <p:attrName>style.rotation</p:attrName>
                                        </p:attrNameLst>
                                      </p:cBhvr>
                                      <p:tavLst>
                                        <p:tav tm="0">
                                          <p:val>
                                            <p:fltVal val="90"/>
                                          </p:val>
                                        </p:tav>
                                        <p:tav tm="100000">
                                          <p:val>
                                            <p:fltVal val="0"/>
                                          </p:val>
                                        </p:tav>
                                      </p:tavLst>
                                    </p:anim>
                                    <p:animEffect transition="in" filter="fade">
                                      <p:cBhvr>
                                        <p:cTn id="26" dur="400"/>
                                        <p:tgtEl>
                                          <p:spTgt spid="7"/>
                                        </p:tgtEl>
                                      </p:cBhvr>
                                    </p:animEffect>
                                  </p:childTnLst>
                                </p:cTn>
                              </p:par>
                            </p:childTnLst>
                          </p:cTn>
                        </p:par>
                        <p:par>
                          <p:cTn id="27" fill="hold">
                            <p:stCondLst>
                              <p:cond delay="2299"/>
                            </p:stCondLst>
                            <p:childTnLst>
                              <p:par>
                                <p:cTn id="28" presetID="2" presetClass="entr" presetSubtype="8"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0-#ppt_w/2"/>
                                          </p:val>
                                        </p:tav>
                                        <p:tav tm="100000">
                                          <p:val>
                                            <p:strVal val="#ppt_x"/>
                                          </p:val>
                                        </p:tav>
                                      </p:tavLst>
                                    </p:anim>
                                    <p:anim calcmode="lin" valueType="num">
                                      <p:cBhvr additive="base">
                                        <p:cTn id="31" dur="500" fill="hold"/>
                                        <p:tgtEl>
                                          <p:spTgt spid="4"/>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500" fill="hold"/>
                                        <p:tgtEl>
                                          <p:spTgt spid="5"/>
                                        </p:tgtEl>
                                        <p:attrNameLst>
                                          <p:attrName>ppt_x</p:attrName>
                                        </p:attrNameLst>
                                      </p:cBhvr>
                                      <p:tavLst>
                                        <p:tav tm="0">
                                          <p:val>
                                            <p:strVal val="1+#ppt_w/2"/>
                                          </p:val>
                                        </p:tav>
                                        <p:tav tm="100000">
                                          <p:val>
                                            <p:strVal val="#ppt_x"/>
                                          </p:val>
                                        </p:tav>
                                      </p:tavLst>
                                    </p:anim>
                                    <p:anim calcmode="lin" valueType="num">
                                      <p:cBhvr additive="base">
                                        <p:cTn id="3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bldLvl="0" animBg="1"/>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05100" y="4259151"/>
            <a:ext cx="7702861" cy="1157228"/>
          </a:xfrm>
          <a:prstGeom prst="rect">
            <a:avLst/>
          </a:prstGeom>
          <a:noFill/>
        </p:spPr>
        <p:txBody>
          <a:bodyPr wrap="square" lIns="121908" tIns="60954" rIns="121908" bIns="60954" rtlCol="0">
            <a:spAutoFit/>
          </a:bodyPr>
          <a:lstStyle/>
          <a:p>
            <a:pPr algn="just">
              <a:lnSpc>
                <a:spcPct val="120000"/>
              </a:lnSpc>
            </a:pPr>
            <a:r>
              <a:rPr lang="zh-CN" altLang="en-US" sz="1400" dirty="0">
                <a:latin typeface="微软雅黑" panose="020B0503020204020204" pitchFamily="34" charset="-122"/>
                <a:ea typeface="微软雅黑" panose="020B0503020204020204" pitchFamily="34" charset="-122"/>
              </a:rPr>
              <a:t>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a:t>
            </a:r>
          </a:p>
        </p:txBody>
      </p:sp>
      <p:sp>
        <p:nvSpPr>
          <p:cNvPr id="4" name="五角星 18"/>
          <p:cNvSpPr/>
          <p:nvPr/>
        </p:nvSpPr>
        <p:spPr>
          <a:xfrm rot="2134838">
            <a:off x="742256" y="1621879"/>
            <a:ext cx="2198738" cy="2232317"/>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4"/>
          </a:solidFill>
          <a:ln>
            <a:noFill/>
          </a:ln>
        </p:spPr>
        <p:txBody>
          <a:bodyPr vert="horz" wrap="square" lIns="121908" tIns="60954" rIns="121908" bIns="60954" numCol="1" anchor="t" anchorCtr="0" compatLnSpc="1"/>
          <a:lstStyle/>
          <a:p>
            <a:endParaRPr lang="zh-CN" altLang="en-US"/>
          </a:p>
        </p:txBody>
      </p:sp>
      <p:grpSp>
        <p:nvGrpSpPr>
          <p:cNvPr id="5" name="组合 4"/>
          <p:cNvGrpSpPr/>
          <p:nvPr/>
        </p:nvGrpSpPr>
        <p:grpSpPr>
          <a:xfrm>
            <a:off x="1604457" y="2102106"/>
            <a:ext cx="500036" cy="502539"/>
            <a:chOff x="1912141" y="1824035"/>
            <a:chExt cx="488159" cy="490540"/>
          </a:xfrm>
          <a:solidFill>
            <a:srgbClr val="FFFFFF"/>
          </a:solidFill>
        </p:grpSpPr>
        <p:sp>
          <p:nvSpPr>
            <p:cNvPr id="6" name="饼形 5"/>
            <p:cNvSpPr/>
            <p:nvPr/>
          </p:nvSpPr>
          <p:spPr>
            <a:xfrm>
              <a:off x="1912141" y="1847847"/>
              <a:ext cx="466728" cy="466728"/>
            </a:xfrm>
            <a:prstGeom prst="pie">
              <a:avLst>
                <a:gd name="adj1" fmla="val 2668795"/>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饼形 6"/>
            <p:cNvSpPr/>
            <p:nvPr/>
          </p:nvSpPr>
          <p:spPr>
            <a:xfrm>
              <a:off x="1933572" y="1824035"/>
              <a:ext cx="466728" cy="466728"/>
            </a:xfrm>
            <a:prstGeom prst="pie">
              <a:avLst>
                <a:gd name="adj1" fmla="val 16168367"/>
                <a:gd name="adj2" fmla="val 215999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 name="TextBox 7"/>
          <p:cNvSpPr txBox="1"/>
          <p:nvPr/>
        </p:nvSpPr>
        <p:spPr>
          <a:xfrm>
            <a:off x="932525" y="2635694"/>
            <a:ext cx="1838614" cy="861775"/>
          </a:xfrm>
          <a:prstGeom prst="rect">
            <a:avLst/>
          </a:prstGeom>
          <a:noFill/>
        </p:spPr>
        <p:txBody>
          <a:bodyPr wrap="square" lIns="121908" tIns="60954" rIns="121908" bIns="60954" rtlCol="0">
            <a:spAutoFit/>
          </a:bodyPr>
          <a:lstStyle>
            <a:defPPr>
              <a:defRPr lang="zh-CN"/>
            </a:defPPr>
            <a:lvl1pPr algn="ctr">
              <a:defRPr sz="2000">
                <a:solidFill>
                  <a:srgbClr val="FFFFFF"/>
                </a:solidFill>
                <a:latin typeface="方正正准黑简体" panose="02000000000000000000" pitchFamily="2" charset="-122"/>
                <a:ea typeface="方正正准黑简体" panose="02000000000000000000" pitchFamily="2" charset="-122"/>
              </a:defRPr>
            </a:lvl1pPr>
          </a:lstStyle>
          <a:p>
            <a:r>
              <a:rPr lang="zh-CN" altLang="en-US" sz="2400" dirty="0">
                <a:latin typeface="微软雅黑" panose="020B0503020204020204" pitchFamily="34" charset="-122"/>
                <a:ea typeface="微软雅黑" panose="020B0503020204020204" pitchFamily="34" charset="-122"/>
              </a:rPr>
              <a:t>最好</a:t>
            </a:r>
            <a:endParaRPr lang="en-US" altLang="zh-CN"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数据分析</a:t>
            </a:r>
          </a:p>
        </p:txBody>
      </p:sp>
      <p:sp>
        <p:nvSpPr>
          <p:cNvPr id="9" name="五角星 18"/>
          <p:cNvSpPr/>
          <p:nvPr/>
        </p:nvSpPr>
        <p:spPr>
          <a:xfrm rot="2134838">
            <a:off x="3311232" y="1613412"/>
            <a:ext cx="2198738" cy="2232317"/>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3"/>
          </a:solidFill>
          <a:ln>
            <a:noFill/>
          </a:ln>
        </p:spPr>
        <p:txBody>
          <a:bodyPr vert="horz" wrap="square" lIns="121908" tIns="60954" rIns="121908" bIns="60954" numCol="1" anchor="t" anchorCtr="0" compatLnSpc="1"/>
          <a:lstStyle/>
          <a:p>
            <a:endParaRPr lang="zh-CN" altLang="en-US" sz="3200">
              <a:latin typeface="微软雅黑" panose="020B0503020204020204" pitchFamily="34" charset="-122"/>
              <a:ea typeface="微软雅黑" panose="020B0503020204020204" pitchFamily="34" charset="-122"/>
            </a:endParaRPr>
          </a:p>
        </p:txBody>
      </p:sp>
      <p:sp>
        <p:nvSpPr>
          <p:cNvPr id="10" name="TextBox 9"/>
          <p:cNvSpPr txBox="1"/>
          <p:nvPr/>
        </p:nvSpPr>
        <p:spPr>
          <a:xfrm>
            <a:off x="3563741" y="2636750"/>
            <a:ext cx="1679221" cy="861775"/>
          </a:xfrm>
          <a:prstGeom prst="rect">
            <a:avLst/>
          </a:prstGeom>
          <a:noFill/>
        </p:spPr>
        <p:txBody>
          <a:bodyPr wrap="square" lIns="121908" tIns="60954" rIns="121908" bIns="60954" rtlCol="0">
            <a:spAutoFit/>
          </a:bodyPr>
          <a:lstStyle>
            <a:defPPr>
              <a:defRPr lang="zh-CN"/>
            </a:defPPr>
            <a:lvl1pPr algn="ctr">
              <a:defRPr sz="2000">
                <a:solidFill>
                  <a:srgbClr val="FFFFFF"/>
                </a:solidFill>
                <a:latin typeface="方正正准黑简体" panose="02000000000000000000" pitchFamily="2" charset="-122"/>
                <a:ea typeface="方正正准黑简体" panose="02000000000000000000" pitchFamily="2" charset="-122"/>
              </a:defRPr>
            </a:lvl1pPr>
          </a:lstStyle>
          <a:p>
            <a:r>
              <a:rPr lang="zh-CN" altLang="en-US" sz="2400" dirty="0">
                <a:latin typeface="微软雅黑" panose="020B0503020204020204" pitchFamily="34" charset="-122"/>
                <a:ea typeface="微软雅黑" panose="020B0503020204020204" pitchFamily="34" charset="-122"/>
              </a:rPr>
              <a:t>顶尖</a:t>
            </a:r>
            <a:endParaRPr lang="en-US" altLang="zh-CN"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合作者</a:t>
            </a:r>
          </a:p>
        </p:txBody>
      </p:sp>
      <p:sp>
        <p:nvSpPr>
          <p:cNvPr id="11" name="五角星 18"/>
          <p:cNvSpPr/>
          <p:nvPr/>
        </p:nvSpPr>
        <p:spPr>
          <a:xfrm rot="2134838">
            <a:off x="5903183" y="1613412"/>
            <a:ext cx="2198738" cy="2232317"/>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2"/>
          </a:solidFill>
          <a:ln>
            <a:noFill/>
          </a:ln>
        </p:spPr>
        <p:txBody>
          <a:bodyPr vert="horz" wrap="square" lIns="121908" tIns="60954" rIns="121908" bIns="60954" numCol="1" anchor="t" anchorCtr="0" compatLnSpc="1"/>
          <a:lstStyle/>
          <a:p>
            <a:endParaRPr lang="zh-CN" altLang="en-US" sz="3200">
              <a:latin typeface="微软雅黑" panose="020B0503020204020204" pitchFamily="34" charset="-122"/>
              <a:ea typeface="微软雅黑" panose="020B0503020204020204" pitchFamily="34" charset="-122"/>
            </a:endParaRPr>
          </a:p>
        </p:txBody>
      </p:sp>
      <p:sp>
        <p:nvSpPr>
          <p:cNvPr id="12" name="TextBox 11"/>
          <p:cNvSpPr txBox="1"/>
          <p:nvPr/>
        </p:nvSpPr>
        <p:spPr>
          <a:xfrm>
            <a:off x="6058051" y="2639926"/>
            <a:ext cx="1838614" cy="677096"/>
          </a:xfrm>
          <a:prstGeom prst="rect">
            <a:avLst/>
          </a:prstGeom>
          <a:noFill/>
        </p:spPr>
        <p:txBody>
          <a:bodyPr wrap="square" lIns="121908" tIns="60954" rIns="121908" bIns="60954" rtlCol="0">
            <a:spAutoFit/>
          </a:bodyPr>
          <a:lstStyle/>
          <a:p>
            <a:pPr algn="ctr"/>
            <a:r>
              <a:rPr lang="zh-CN" altLang="en-US" dirty="0">
                <a:solidFill>
                  <a:srgbClr val="FFFFFF"/>
                </a:solidFill>
                <a:latin typeface="微软雅黑" panose="020B0503020204020204" pitchFamily="34" charset="-122"/>
                <a:ea typeface="微软雅黑" panose="020B0503020204020204" pitchFamily="34" charset="-122"/>
              </a:rPr>
              <a:t>最好</a:t>
            </a:r>
            <a:endParaRPr lang="en-US" altLang="zh-CN" dirty="0">
              <a:solidFill>
                <a:srgbClr val="FFFFFF"/>
              </a:solidFill>
              <a:latin typeface="微软雅黑" panose="020B0503020204020204" pitchFamily="34" charset="-122"/>
              <a:ea typeface="微软雅黑" panose="020B0503020204020204" pitchFamily="34" charset="-122"/>
            </a:endParaRPr>
          </a:p>
          <a:p>
            <a:pPr algn="ctr"/>
            <a:r>
              <a:rPr lang="zh-CN" altLang="en-US" dirty="0">
                <a:solidFill>
                  <a:srgbClr val="FFFFFF"/>
                </a:solidFill>
                <a:latin typeface="微软雅黑" panose="020B0503020204020204" pitchFamily="34" charset="-122"/>
                <a:ea typeface="微软雅黑" panose="020B0503020204020204" pitchFamily="34" charset="-122"/>
              </a:rPr>
              <a:t>销售员</a:t>
            </a:r>
          </a:p>
        </p:txBody>
      </p:sp>
      <p:grpSp>
        <p:nvGrpSpPr>
          <p:cNvPr id="13" name="组合 12"/>
          <p:cNvGrpSpPr/>
          <p:nvPr/>
        </p:nvGrpSpPr>
        <p:grpSpPr>
          <a:xfrm>
            <a:off x="4074201" y="2101080"/>
            <a:ext cx="683743" cy="480125"/>
            <a:chOff x="2409665" y="939861"/>
            <a:chExt cx="5638961" cy="3959164"/>
          </a:xfrm>
          <a:solidFill>
            <a:srgbClr val="FFFFFF"/>
          </a:solidFill>
        </p:grpSpPr>
        <p:sp>
          <p:nvSpPr>
            <p:cNvPr id="14" name="流程图: 联系 2"/>
            <p:cNvSpPr/>
            <p:nvPr/>
          </p:nvSpPr>
          <p:spPr>
            <a:xfrm>
              <a:off x="3884040" y="1024462"/>
              <a:ext cx="2680685" cy="3874563"/>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endParaRPr>
            </a:p>
          </p:txBody>
        </p:sp>
        <p:sp>
          <p:nvSpPr>
            <p:cNvPr id="15" name="流程图: 联系 2"/>
            <p:cNvSpPr/>
            <p:nvPr/>
          </p:nvSpPr>
          <p:spPr>
            <a:xfrm>
              <a:off x="2409665"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endParaRPr>
            </a:p>
          </p:txBody>
        </p:sp>
        <p:sp>
          <p:nvSpPr>
            <p:cNvPr id="16" name="流程图: 联系 2"/>
            <p:cNvSpPr/>
            <p:nvPr/>
          </p:nvSpPr>
          <p:spPr>
            <a:xfrm>
              <a:off x="6133940"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endParaRPr>
            </a:p>
          </p:txBody>
        </p:sp>
      </p:grpSp>
      <p:sp>
        <p:nvSpPr>
          <p:cNvPr id="17" name="矩形 25"/>
          <p:cNvSpPr/>
          <p:nvPr/>
        </p:nvSpPr>
        <p:spPr>
          <a:xfrm>
            <a:off x="6722863" y="2074777"/>
            <a:ext cx="525534" cy="531864"/>
          </a:xfrm>
          <a:custGeom>
            <a:avLst/>
            <a:gdLst/>
            <a:ahLst/>
            <a:cxnLst/>
            <a:rect l="l" t="t" r="r" b="b"/>
            <a:pathLst>
              <a:path w="4210679" h="4260850">
                <a:moveTo>
                  <a:pt x="83635" y="0"/>
                </a:moveTo>
                <a:lnTo>
                  <a:pt x="832931" y="0"/>
                </a:lnTo>
                <a:cubicBezTo>
                  <a:pt x="878523" y="0"/>
                  <a:pt x="915483" y="36960"/>
                  <a:pt x="915483" y="82552"/>
                </a:cubicBezTo>
                <a:lnTo>
                  <a:pt x="915483" y="412748"/>
                </a:lnTo>
                <a:cubicBezTo>
                  <a:pt x="915483" y="443274"/>
                  <a:pt x="898914" y="469930"/>
                  <a:pt x="873607" y="483053"/>
                </a:cubicBezTo>
                <a:lnTo>
                  <a:pt x="4210679" y="483053"/>
                </a:lnTo>
                <a:lnTo>
                  <a:pt x="4210679" y="1893780"/>
                </a:lnTo>
                <a:lnTo>
                  <a:pt x="1406022" y="2781301"/>
                </a:lnTo>
                <a:lnTo>
                  <a:pt x="4210679" y="2781301"/>
                </a:lnTo>
                <a:lnTo>
                  <a:pt x="4210679" y="3305175"/>
                </a:lnTo>
                <a:lnTo>
                  <a:pt x="3591246" y="3305175"/>
                </a:lnTo>
                <a:cubicBezTo>
                  <a:pt x="3812567" y="3348853"/>
                  <a:pt x="3979359" y="3544073"/>
                  <a:pt x="3979359" y="3778250"/>
                </a:cubicBezTo>
                <a:cubicBezTo>
                  <a:pt x="3979359" y="4044783"/>
                  <a:pt x="3763292" y="4260850"/>
                  <a:pt x="3496759" y="4260850"/>
                </a:cubicBezTo>
                <a:cubicBezTo>
                  <a:pt x="3230226" y="4260850"/>
                  <a:pt x="3014159" y="4044783"/>
                  <a:pt x="3014159" y="3778250"/>
                </a:cubicBezTo>
                <a:cubicBezTo>
                  <a:pt x="3014159" y="3544073"/>
                  <a:pt x="3180952" y="3348853"/>
                  <a:pt x="3402273" y="3305175"/>
                </a:cubicBezTo>
                <a:lnTo>
                  <a:pt x="1267146" y="3305175"/>
                </a:lnTo>
                <a:cubicBezTo>
                  <a:pt x="1488467" y="3348853"/>
                  <a:pt x="1655259" y="3544073"/>
                  <a:pt x="1655259" y="3778250"/>
                </a:cubicBezTo>
                <a:cubicBezTo>
                  <a:pt x="1655259" y="4044783"/>
                  <a:pt x="1439192" y="4260850"/>
                  <a:pt x="1172659" y="4260850"/>
                </a:cubicBezTo>
                <a:cubicBezTo>
                  <a:pt x="906126" y="4260850"/>
                  <a:pt x="690059" y="4044783"/>
                  <a:pt x="690059" y="3778250"/>
                </a:cubicBezTo>
                <a:cubicBezTo>
                  <a:pt x="690059" y="3544073"/>
                  <a:pt x="856851" y="3348853"/>
                  <a:pt x="1078173" y="3305175"/>
                </a:cubicBezTo>
                <a:lnTo>
                  <a:pt x="972633" y="3305175"/>
                </a:lnTo>
                <a:cubicBezTo>
                  <a:pt x="944058" y="3143250"/>
                  <a:pt x="972634" y="3276600"/>
                  <a:pt x="963109" y="2781300"/>
                </a:cubicBezTo>
                <a:cubicBezTo>
                  <a:pt x="451270" y="464482"/>
                  <a:pt x="618551" y="1241439"/>
                  <a:pt x="451247" y="494159"/>
                </a:cubicBezTo>
                <a:lnTo>
                  <a:pt x="36010" y="492918"/>
                </a:lnTo>
                <a:cubicBezTo>
                  <a:pt x="-9582" y="492918"/>
                  <a:pt x="1083" y="489297"/>
                  <a:pt x="1083" y="443705"/>
                </a:cubicBezTo>
                <a:lnTo>
                  <a:pt x="1083" y="82552"/>
                </a:lnTo>
                <a:cubicBezTo>
                  <a:pt x="1083" y="36960"/>
                  <a:pt x="38043" y="0"/>
                  <a:pt x="83635"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pic>
        <p:nvPicPr>
          <p:cNvPr id="18" name="Picture 8" descr="人生是一场一个人的旅程，无人可替代。总有..."/>
          <p:cNvPicPr>
            <a:picLocks noChangeAspect="1" noChangeArrowheads="1"/>
          </p:cNvPicPr>
          <p:nvPr/>
        </p:nvPicPr>
        <p:blipFill rotWithShape="1">
          <a:blip r:embed="rId2">
            <a:grayscl/>
            <a:extLst>
              <a:ext uri="{28A0092B-C50C-407E-A947-70E740481C1C}">
                <a14:useLocalDpi xmlns:a14="http://schemas.microsoft.com/office/drawing/2010/main" val="0"/>
              </a:ext>
            </a:extLst>
          </a:blip>
          <a:srcRect t="18442" b="9964"/>
          <a:stretch>
            <a:fillRect/>
          </a:stretch>
        </p:blipFill>
        <p:spPr bwMode="auto">
          <a:xfrm>
            <a:off x="8591955" y="1352472"/>
            <a:ext cx="3213247" cy="210360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0" descr="是不是今日的下弦曾是十五的月圆？是不是眼..."/>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8591954" y="3820160"/>
            <a:ext cx="3199985" cy="2140824"/>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2500"/>
                            </p:stCondLst>
                            <p:childTnLst>
                              <p:par>
                                <p:cTn id="29" presetID="16" presetClass="entr" presetSubtype="21"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arn(inVertical)">
                                      <p:cBhvr>
                                        <p:cTn id="31" dur="500"/>
                                        <p:tgtEl>
                                          <p:spTgt spid="10"/>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par>
                          <p:cTn id="42" fill="hold">
                            <p:stCondLst>
                              <p:cond delay="4000"/>
                            </p:stCondLst>
                            <p:childTnLst>
                              <p:par>
                                <p:cTn id="43" presetID="16" presetClass="entr" presetSubtype="21"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barn(inVertical)">
                                      <p:cBhvr>
                                        <p:cTn id="45" dur="500"/>
                                        <p:tgtEl>
                                          <p:spTgt spid="12"/>
                                        </p:tgtEl>
                                      </p:cBhvr>
                                    </p:animEffect>
                                  </p:childTnLst>
                                </p:cTn>
                              </p:par>
                            </p:childTnLst>
                          </p:cTn>
                        </p:par>
                        <p:par>
                          <p:cTn id="46" fill="hold">
                            <p:stCondLst>
                              <p:cond delay="4500"/>
                            </p:stCondLst>
                            <p:childTnLst>
                              <p:par>
                                <p:cTn id="47" presetID="2" presetClass="entr" presetSubtype="4" fill="hold" grpId="0" nodeType="afterEffect">
                                  <p:stCondLst>
                                    <p:cond delay="0"/>
                                  </p:stCondLst>
                                  <p:childTnLst>
                                    <p:set>
                                      <p:cBhvr>
                                        <p:cTn id="48" dur="1" fill="hold">
                                          <p:stCondLst>
                                            <p:cond delay="0"/>
                                          </p:stCondLst>
                                        </p:cTn>
                                        <p:tgtEl>
                                          <p:spTgt spid="3"/>
                                        </p:tgtEl>
                                        <p:attrNameLst>
                                          <p:attrName>style.visibility</p:attrName>
                                        </p:attrNameLst>
                                      </p:cBhvr>
                                      <p:to>
                                        <p:strVal val="visible"/>
                                      </p:to>
                                    </p:set>
                                    <p:anim calcmode="lin" valueType="num">
                                      <p:cBhvr additive="base">
                                        <p:cTn id="49" dur="500" fill="hold"/>
                                        <p:tgtEl>
                                          <p:spTgt spid="3"/>
                                        </p:tgtEl>
                                        <p:attrNameLst>
                                          <p:attrName>ppt_x</p:attrName>
                                        </p:attrNameLst>
                                      </p:cBhvr>
                                      <p:tavLst>
                                        <p:tav tm="0">
                                          <p:val>
                                            <p:strVal val="#ppt_x"/>
                                          </p:val>
                                        </p:tav>
                                        <p:tav tm="100000">
                                          <p:val>
                                            <p:strVal val="#ppt_x"/>
                                          </p:val>
                                        </p:tav>
                                      </p:tavLst>
                                    </p:anim>
                                    <p:anim calcmode="lin" valueType="num">
                                      <p:cBhvr additive="base">
                                        <p:cTn id="50" dur="500" fill="hold"/>
                                        <p:tgtEl>
                                          <p:spTgt spid="3"/>
                                        </p:tgtEl>
                                        <p:attrNameLst>
                                          <p:attrName>ppt_y</p:attrName>
                                        </p:attrNameLst>
                                      </p:cBhvr>
                                      <p:tavLst>
                                        <p:tav tm="0">
                                          <p:val>
                                            <p:strVal val="1+#ppt_h/2"/>
                                          </p:val>
                                        </p:tav>
                                        <p:tav tm="100000">
                                          <p:val>
                                            <p:strVal val="#ppt_y"/>
                                          </p:val>
                                        </p:tav>
                                      </p:tavLst>
                                    </p:anim>
                                  </p:childTnLst>
                                </p:cTn>
                              </p:par>
                            </p:childTnLst>
                          </p:cTn>
                        </p:par>
                        <p:par>
                          <p:cTn id="51" fill="hold">
                            <p:stCondLst>
                              <p:cond delay="5000"/>
                            </p:stCondLst>
                            <p:childTnLst>
                              <p:par>
                                <p:cTn id="52" presetID="42" presetClass="entr" presetSubtype="0"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anim calcmode="lin" valueType="num">
                                      <p:cBhvr>
                                        <p:cTn id="55" dur="500" fill="hold"/>
                                        <p:tgtEl>
                                          <p:spTgt spid="18"/>
                                        </p:tgtEl>
                                        <p:attrNameLst>
                                          <p:attrName>ppt_x</p:attrName>
                                        </p:attrNameLst>
                                      </p:cBhvr>
                                      <p:tavLst>
                                        <p:tav tm="0">
                                          <p:val>
                                            <p:strVal val="#ppt_x"/>
                                          </p:val>
                                        </p:tav>
                                        <p:tav tm="100000">
                                          <p:val>
                                            <p:strVal val="#ppt_x"/>
                                          </p:val>
                                        </p:tav>
                                      </p:tavLst>
                                    </p:anim>
                                    <p:anim calcmode="lin" valueType="num">
                                      <p:cBhvr>
                                        <p:cTn id="56" dur="500" fill="hold"/>
                                        <p:tgtEl>
                                          <p:spTgt spid="18"/>
                                        </p:tgtEl>
                                        <p:attrNameLst>
                                          <p:attrName>ppt_y</p:attrName>
                                        </p:attrNameLst>
                                      </p:cBhvr>
                                      <p:tavLst>
                                        <p:tav tm="0">
                                          <p:val>
                                            <p:strVal val="#ppt_y+.1"/>
                                          </p:val>
                                        </p:tav>
                                        <p:tav tm="100000">
                                          <p:val>
                                            <p:strVal val="#ppt_y"/>
                                          </p:val>
                                        </p:tav>
                                      </p:tavLst>
                                    </p:anim>
                                  </p:childTnLst>
                                </p:cTn>
                              </p:par>
                            </p:childTnLst>
                          </p:cTn>
                        </p:par>
                        <p:par>
                          <p:cTn id="57" fill="hold">
                            <p:stCondLst>
                              <p:cond delay="5500"/>
                            </p:stCondLst>
                            <p:childTnLst>
                              <p:par>
                                <p:cTn id="58" presetID="47" presetClass="entr" presetSubtype="0" fill="hold"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anim calcmode="lin" valueType="num">
                                      <p:cBhvr>
                                        <p:cTn id="61" dur="500" fill="hold"/>
                                        <p:tgtEl>
                                          <p:spTgt spid="19"/>
                                        </p:tgtEl>
                                        <p:attrNameLst>
                                          <p:attrName>ppt_x</p:attrName>
                                        </p:attrNameLst>
                                      </p:cBhvr>
                                      <p:tavLst>
                                        <p:tav tm="0">
                                          <p:val>
                                            <p:strVal val="#ppt_x"/>
                                          </p:val>
                                        </p:tav>
                                        <p:tav tm="100000">
                                          <p:val>
                                            <p:strVal val="#ppt_x"/>
                                          </p:val>
                                        </p:tav>
                                      </p:tavLst>
                                    </p:anim>
                                    <p:anim calcmode="lin" valueType="num">
                                      <p:cBhvr>
                                        <p:cTn id="62"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8" grpId="0"/>
      <p:bldP spid="9" grpId="0" animBg="1"/>
      <p:bldP spid="10" grpId="0"/>
      <p:bldP spid="11" grpId="0" animBg="1"/>
      <p:bldP spid="12" grpId="0"/>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38104" y="1769320"/>
            <a:ext cx="2466594" cy="3867927"/>
            <a:chOff x="778084" y="1038958"/>
            <a:chExt cx="1850186" cy="2900945"/>
          </a:xfrm>
        </p:grpSpPr>
        <p:sp>
          <p:nvSpPr>
            <p:cNvPr id="3" name="圆角矩形 2"/>
            <p:cNvSpPr/>
            <p:nvPr/>
          </p:nvSpPr>
          <p:spPr>
            <a:xfrm>
              <a:off x="887052" y="1038958"/>
              <a:ext cx="1632254" cy="1502651"/>
            </a:xfrm>
            <a:prstGeom prst="roundRect">
              <a:avLst>
                <a:gd name="adj" fmla="val 9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4" name="任意多边形 3"/>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5" name="椭圆 4"/>
            <p:cNvSpPr/>
            <p:nvPr/>
          </p:nvSpPr>
          <p:spPr>
            <a:xfrm>
              <a:off x="1403141"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anose="020B0806030902050204" pitchFamily="34" charset="0"/>
              </a:endParaRPr>
            </a:p>
          </p:txBody>
        </p:sp>
        <p:sp>
          <p:nvSpPr>
            <p:cNvPr id="6" name="文本框 11"/>
            <p:cNvSpPr txBox="1"/>
            <p:nvPr/>
          </p:nvSpPr>
          <p:spPr>
            <a:xfrm>
              <a:off x="1304926" y="1222951"/>
              <a:ext cx="839367" cy="623248"/>
            </a:xfrm>
            <a:prstGeom prst="rect">
              <a:avLst/>
            </a:prstGeom>
            <a:noFill/>
          </p:spPr>
          <p:txBody>
            <a:bodyPr wrap="square" lIns="68580" tIns="34290" rIns="68580" bIns="34290" rtlCol="0">
              <a:spAutoFit/>
            </a:bodyPr>
            <a:lstStyle/>
            <a:p>
              <a:pPr algn="ctr"/>
              <a:r>
                <a:rPr lang="en-US" altLang="zh-HK" sz="4800" dirty="0">
                  <a:solidFill>
                    <a:schemeClr val="bg1"/>
                  </a:solidFill>
                  <a:latin typeface="Impact" panose="020B0806030902050204" pitchFamily="34" charset="0"/>
                  <a:ea typeface="张海山锐谐体2.0-授权联系：Samtype@QQ.com" panose="02000000000000000000" pitchFamily="2" charset="-122"/>
                </a:rPr>
                <a:t>01</a:t>
              </a:r>
              <a:endParaRPr lang="zh-HK" altLang="en-US" sz="4800" dirty="0">
                <a:solidFill>
                  <a:schemeClr val="bg1"/>
                </a:solidFill>
                <a:latin typeface="Impact" panose="020B0806030902050204" pitchFamily="34" charset="0"/>
                <a:ea typeface="张海山锐谐体2.0-授权联系：Samtype@QQ.com" panose="02000000000000000000" pitchFamily="2" charset="-122"/>
              </a:endParaRPr>
            </a:p>
          </p:txBody>
        </p:sp>
        <p:sp>
          <p:nvSpPr>
            <p:cNvPr id="7" name="文本框 64"/>
            <p:cNvSpPr txBox="1"/>
            <p:nvPr/>
          </p:nvSpPr>
          <p:spPr>
            <a:xfrm>
              <a:off x="1148007" y="2434566"/>
              <a:ext cx="1110343" cy="328936"/>
            </a:xfrm>
            <a:prstGeom prst="rect">
              <a:avLst/>
            </a:prstGeom>
            <a:noFill/>
          </p:spPr>
          <p:txBody>
            <a:bodyPr wrap="square" lIns="68580" tIns="34290" rIns="68580" bIns="34290" rtlCol="0">
              <a:spAutoFit/>
            </a:bodyPr>
            <a:lstStyle/>
            <a:p>
              <a:pPr algn="ctr"/>
              <a:r>
                <a:rPr lang="zh-CN" altLang="en-US" sz="2400" b="1" dirty="0">
                  <a:solidFill>
                    <a:schemeClr val="accent1"/>
                  </a:solidFill>
                  <a:latin typeface="微软雅黑" panose="020B0503020204020204" pitchFamily="34" charset="-122"/>
                  <a:ea typeface="微软雅黑" panose="020B0503020204020204" pitchFamily="34" charset="-122"/>
                </a:rPr>
                <a:t>完成作业</a:t>
              </a:r>
              <a:endParaRPr lang="zh-HK" altLang="en-US" sz="2400" b="1" dirty="0">
                <a:solidFill>
                  <a:schemeClr val="accent1"/>
                </a:solidFill>
                <a:latin typeface="微软雅黑" panose="020B0503020204020204" pitchFamily="34" charset="-122"/>
                <a:ea typeface="微软雅黑" panose="020B0503020204020204" pitchFamily="34" charset="-122"/>
              </a:endParaRPr>
            </a:p>
          </p:txBody>
        </p:sp>
        <p:sp>
          <p:nvSpPr>
            <p:cNvPr id="8" name="文本框 65"/>
            <p:cNvSpPr txBox="1"/>
            <p:nvPr/>
          </p:nvSpPr>
          <p:spPr>
            <a:xfrm>
              <a:off x="1139623" y="2788385"/>
              <a:ext cx="1127111" cy="746358"/>
            </a:xfrm>
            <a:prstGeom prst="rect">
              <a:avLst/>
            </a:prstGeom>
            <a:noFill/>
          </p:spPr>
          <p:txBody>
            <a:bodyPr wrap="square" lIns="68580" tIns="34290" rIns="68580" bIns="34290" rtlCol="0">
              <a:spAutoFit/>
            </a:bodyPr>
            <a:lstStyle/>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完成模高和</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图高的作业</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争取尽快做</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好不能再拖</a:t>
              </a:r>
              <a:endParaRPr lang="zh-HK" altLang="en-US"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3587837" y="1769320"/>
            <a:ext cx="2466594" cy="3867927"/>
            <a:chOff x="2690633" y="1038958"/>
            <a:chExt cx="1850186" cy="2900945"/>
          </a:xfrm>
        </p:grpSpPr>
        <p:sp>
          <p:nvSpPr>
            <p:cNvPr id="10" name="圆角矩形 9"/>
            <p:cNvSpPr/>
            <p:nvPr/>
          </p:nvSpPr>
          <p:spPr>
            <a:xfrm>
              <a:off x="2799601" y="1038958"/>
              <a:ext cx="1632254" cy="1502651"/>
            </a:xfrm>
            <a:prstGeom prst="roundRect">
              <a:avLst>
                <a:gd name="adj" fmla="val 93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11" name="任意多边形 10"/>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2" name="椭圆 11"/>
            <p:cNvSpPr/>
            <p:nvPr/>
          </p:nvSpPr>
          <p:spPr>
            <a:xfrm>
              <a:off x="3315689" y="1647875"/>
              <a:ext cx="600075" cy="6000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anose="020B0806030902050204" pitchFamily="34" charset="0"/>
              </a:endParaRPr>
            </a:p>
          </p:txBody>
        </p:sp>
        <p:sp>
          <p:nvSpPr>
            <p:cNvPr id="13" name="文本框 48"/>
            <p:cNvSpPr txBox="1"/>
            <p:nvPr/>
          </p:nvSpPr>
          <p:spPr>
            <a:xfrm>
              <a:off x="3185326" y="1222951"/>
              <a:ext cx="894944" cy="623248"/>
            </a:xfrm>
            <a:prstGeom prst="rect">
              <a:avLst/>
            </a:prstGeom>
            <a:noFill/>
          </p:spPr>
          <p:txBody>
            <a:bodyPr wrap="square" lIns="68580" tIns="34290" rIns="68580" bIns="34290" rtlCol="0">
              <a:spAutoFit/>
            </a:bodyPr>
            <a:lstStyle/>
            <a:p>
              <a:pPr algn="ctr"/>
              <a:r>
                <a:rPr lang="en-US" altLang="zh-HK" sz="4800" dirty="0">
                  <a:solidFill>
                    <a:schemeClr val="bg1"/>
                  </a:solidFill>
                  <a:latin typeface="Impact" panose="020B0806030902050204" pitchFamily="34" charset="0"/>
                  <a:ea typeface="张海山锐谐体2.0-授权联系：Samtype@QQ.com" panose="02000000000000000000" pitchFamily="2" charset="-122"/>
                </a:rPr>
                <a:t>02</a:t>
              </a:r>
              <a:endParaRPr lang="zh-HK" altLang="en-US" sz="4800" dirty="0">
                <a:solidFill>
                  <a:schemeClr val="bg1"/>
                </a:solidFill>
                <a:latin typeface="Impact" panose="020B0806030902050204" pitchFamily="34" charset="0"/>
                <a:ea typeface="张海山锐谐体2.0-授权联系：Samtype@QQ.com" panose="02000000000000000000" pitchFamily="2" charset="-122"/>
              </a:endParaRPr>
            </a:p>
          </p:txBody>
        </p:sp>
        <p:sp>
          <p:nvSpPr>
            <p:cNvPr id="14" name="文本框 66"/>
            <p:cNvSpPr txBox="1"/>
            <p:nvPr/>
          </p:nvSpPr>
          <p:spPr>
            <a:xfrm>
              <a:off x="3060555" y="2434566"/>
              <a:ext cx="1110343" cy="328936"/>
            </a:xfrm>
            <a:prstGeom prst="rect">
              <a:avLst/>
            </a:prstGeom>
            <a:noFill/>
          </p:spPr>
          <p:txBody>
            <a:bodyPr wrap="square" lIns="68580" tIns="34290" rIns="68580" bIns="34290" rtlCol="0">
              <a:spAutoFit/>
            </a:bodyPr>
            <a:lstStyle/>
            <a:p>
              <a:pPr algn="ctr"/>
              <a:r>
                <a:rPr lang="zh-CN" altLang="en-US" sz="2400" b="1" dirty="0">
                  <a:solidFill>
                    <a:schemeClr val="accent2"/>
                  </a:solidFill>
                  <a:latin typeface="微软雅黑" panose="020B0503020204020204" pitchFamily="34" charset="-122"/>
                  <a:ea typeface="微软雅黑" panose="020B0503020204020204" pitchFamily="34" charset="-122"/>
                </a:rPr>
                <a:t>学习软件</a:t>
              </a:r>
              <a:endParaRPr lang="zh-HK" altLang="en-US" sz="2400" b="1" dirty="0">
                <a:solidFill>
                  <a:schemeClr val="accent2"/>
                </a:solidFill>
                <a:latin typeface="微软雅黑" panose="020B0503020204020204" pitchFamily="34" charset="-122"/>
                <a:ea typeface="微软雅黑" panose="020B0503020204020204" pitchFamily="34" charset="-122"/>
              </a:endParaRPr>
            </a:p>
          </p:txBody>
        </p:sp>
        <p:sp>
          <p:nvSpPr>
            <p:cNvPr id="15" name="文本框 67"/>
            <p:cNvSpPr txBox="1"/>
            <p:nvPr/>
          </p:nvSpPr>
          <p:spPr>
            <a:xfrm>
              <a:off x="2955048" y="2788385"/>
              <a:ext cx="1321356" cy="746358"/>
            </a:xfrm>
            <a:prstGeom prst="rect">
              <a:avLst/>
            </a:prstGeom>
            <a:noFill/>
          </p:spPr>
          <p:txBody>
            <a:bodyPr wrap="square" lIns="68580" tIns="34290" rIns="68580" bIns="34290" rtlCol="0">
              <a:spAutoFit/>
            </a:bodyPr>
            <a:lstStyle/>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辅助软件可以</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为幻灯片提供</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很好的辅助等</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有必要去学习</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6137571" y="1769320"/>
            <a:ext cx="2466594" cy="3867927"/>
            <a:chOff x="4603182" y="1038958"/>
            <a:chExt cx="1850186" cy="2900945"/>
          </a:xfrm>
        </p:grpSpPr>
        <p:sp>
          <p:nvSpPr>
            <p:cNvPr id="17" name="圆角矩形 16"/>
            <p:cNvSpPr/>
            <p:nvPr/>
          </p:nvSpPr>
          <p:spPr>
            <a:xfrm>
              <a:off x="4712149" y="1038958"/>
              <a:ext cx="1632254" cy="1502651"/>
            </a:xfrm>
            <a:prstGeom prst="roundRect">
              <a:avLst>
                <a:gd name="adj" fmla="val 935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18" name="任意多边形 17"/>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9" name="椭圆 18"/>
            <p:cNvSpPr/>
            <p:nvPr/>
          </p:nvSpPr>
          <p:spPr>
            <a:xfrm>
              <a:off x="5228238" y="1647875"/>
              <a:ext cx="600075" cy="6000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anose="020B0806030902050204" pitchFamily="34" charset="0"/>
              </a:endParaRPr>
            </a:p>
          </p:txBody>
        </p:sp>
        <p:sp>
          <p:nvSpPr>
            <p:cNvPr id="20" name="文本框 54"/>
            <p:cNvSpPr txBox="1"/>
            <p:nvPr/>
          </p:nvSpPr>
          <p:spPr>
            <a:xfrm>
              <a:off x="5044295" y="1222951"/>
              <a:ext cx="978584" cy="623248"/>
            </a:xfrm>
            <a:prstGeom prst="rect">
              <a:avLst/>
            </a:prstGeom>
            <a:noFill/>
          </p:spPr>
          <p:txBody>
            <a:bodyPr wrap="square" lIns="68580" tIns="34290" rIns="68580" bIns="34290" rtlCol="0">
              <a:spAutoFit/>
            </a:bodyPr>
            <a:lstStyle/>
            <a:p>
              <a:pPr algn="ctr"/>
              <a:r>
                <a:rPr lang="en-US" altLang="zh-HK" sz="4800" dirty="0">
                  <a:solidFill>
                    <a:schemeClr val="bg1"/>
                  </a:solidFill>
                  <a:latin typeface="Impact" panose="020B0806030902050204" pitchFamily="34" charset="0"/>
                  <a:ea typeface="张海山锐谐体2.0-授权联系：Samtype@QQ.com" panose="02000000000000000000" pitchFamily="2" charset="-122"/>
                </a:rPr>
                <a:t>03</a:t>
              </a:r>
              <a:endParaRPr lang="zh-HK" altLang="en-US" sz="4800" dirty="0">
                <a:solidFill>
                  <a:schemeClr val="bg1"/>
                </a:solidFill>
                <a:latin typeface="Impact" panose="020B0806030902050204" pitchFamily="34" charset="0"/>
                <a:ea typeface="张海山锐谐体2.0-授权联系：Samtype@QQ.com" panose="02000000000000000000" pitchFamily="2" charset="-122"/>
              </a:endParaRPr>
            </a:p>
          </p:txBody>
        </p:sp>
        <p:sp>
          <p:nvSpPr>
            <p:cNvPr id="21" name="文本框 68"/>
            <p:cNvSpPr txBox="1"/>
            <p:nvPr/>
          </p:nvSpPr>
          <p:spPr>
            <a:xfrm>
              <a:off x="4973104" y="2434566"/>
              <a:ext cx="1110343" cy="328936"/>
            </a:xfrm>
            <a:prstGeom prst="rect">
              <a:avLst/>
            </a:prstGeom>
            <a:noFill/>
          </p:spPr>
          <p:txBody>
            <a:bodyPr wrap="square" lIns="68580" tIns="34290" rIns="68580" bIns="34290" rtlCol="0">
              <a:spAutoFit/>
            </a:bodyPr>
            <a:lstStyle/>
            <a:p>
              <a:pPr algn="ctr"/>
              <a:r>
                <a:rPr lang="zh-CN" altLang="en-US" sz="2400" b="1" dirty="0">
                  <a:solidFill>
                    <a:schemeClr val="accent3"/>
                  </a:solidFill>
                  <a:latin typeface="微软雅黑" panose="020B0503020204020204" pitchFamily="34" charset="-122"/>
                  <a:ea typeface="微软雅黑" panose="020B0503020204020204" pitchFamily="34" charset="-122"/>
                </a:rPr>
                <a:t>精打细磨</a:t>
              </a:r>
              <a:endParaRPr lang="zh-HK" altLang="en-US" sz="2400" b="1" dirty="0">
                <a:solidFill>
                  <a:schemeClr val="accent3"/>
                </a:solidFill>
                <a:latin typeface="微软雅黑" panose="020B0503020204020204" pitchFamily="34" charset="-122"/>
                <a:ea typeface="微软雅黑" panose="020B0503020204020204" pitchFamily="34" charset="-122"/>
              </a:endParaRPr>
            </a:p>
          </p:txBody>
        </p:sp>
        <p:sp>
          <p:nvSpPr>
            <p:cNvPr id="22" name="文本框 69"/>
            <p:cNvSpPr txBox="1"/>
            <p:nvPr/>
          </p:nvSpPr>
          <p:spPr>
            <a:xfrm>
              <a:off x="4833160" y="2788385"/>
              <a:ext cx="1390229" cy="577081"/>
            </a:xfrm>
            <a:prstGeom prst="rect">
              <a:avLst/>
            </a:prstGeom>
            <a:noFill/>
          </p:spPr>
          <p:txBody>
            <a:bodyPr wrap="square" lIns="68580" tIns="34290" rIns="68580" bIns="34290" rtlCol="0">
              <a:spAutoFit/>
            </a:bodyPr>
            <a:lstStyle/>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形成思路风格</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仔细考量细节 </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把每一步做好</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8687304" y="1769320"/>
            <a:ext cx="2466594" cy="3867927"/>
            <a:chOff x="6515731" y="1038958"/>
            <a:chExt cx="1850186" cy="2900945"/>
          </a:xfrm>
        </p:grpSpPr>
        <p:sp>
          <p:nvSpPr>
            <p:cNvPr id="24" name="圆角矩形 23"/>
            <p:cNvSpPr/>
            <p:nvPr/>
          </p:nvSpPr>
          <p:spPr>
            <a:xfrm>
              <a:off x="6624698" y="1038958"/>
              <a:ext cx="1632254" cy="1502651"/>
            </a:xfrm>
            <a:prstGeom prst="roundRect">
              <a:avLst>
                <a:gd name="adj" fmla="val 935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25" name="任意多边形 24"/>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26" name="椭圆 25"/>
            <p:cNvSpPr/>
            <p:nvPr/>
          </p:nvSpPr>
          <p:spPr>
            <a:xfrm>
              <a:off x="7140787" y="1647875"/>
              <a:ext cx="600075" cy="6000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anose="020B0806030902050204" pitchFamily="34" charset="0"/>
              </a:endParaRPr>
            </a:p>
          </p:txBody>
        </p:sp>
        <p:sp>
          <p:nvSpPr>
            <p:cNvPr id="27" name="文本框 60"/>
            <p:cNvSpPr txBox="1"/>
            <p:nvPr/>
          </p:nvSpPr>
          <p:spPr>
            <a:xfrm>
              <a:off x="6988992" y="1222951"/>
              <a:ext cx="876275" cy="623248"/>
            </a:xfrm>
            <a:prstGeom prst="rect">
              <a:avLst/>
            </a:prstGeom>
            <a:noFill/>
          </p:spPr>
          <p:txBody>
            <a:bodyPr wrap="square" lIns="68580" tIns="34290" rIns="68580" bIns="34290" rtlCol="0">
              <a:spAutoFit/>
            </a:bodyPr>
            <a:lstStyle/>
            <a:p>
              <a:pPr algn="ctr"/>
              <a:r>
                <a:rPr lang="en-US" altLang="zh-HK" sz="4800" dirty="0">
                  <a:solidFill>
                    <a:schemeClr val="bg1"/>
                  </a:solidFill>
                  <a:latin typeface="Impact" panose="020B0806030902050204" pitchFamily="34" charset="0"/>
                  <a:ea typeface="张海山锐谐体2.0-授权联系：Samtype@QQ.com" panose="02000000000000000000" pitchFamily="2" charset="-122"/>
                </a:rPr>
                <a:t>04</a:t>
              </a:r>
              <a:endParaRPr lang="zh-HK" altLang="en-US" sz="4800" dirty="0">
                <a:solidFill>
                  <a:schemeClr val="bg1"/>
                </a:solidFill>
                <a:latin typeface="Impact" panose="020B0806030902050204" pitchFamily="34" charset="0"/>
                <a:ea typeface="张海山锐谐体2.0-授权联系：Samtype@QQ.com" panose="02000000000000000000" pitchFamily="2" charset="-122"/>
              </a:endParaRPr>
            </a:p>
          </p:txBody>
        </p:sp>
        <p:sp>
          <p:nvSpPr>
            <p:cNvPr id="28" name="文本框 70"/>
            <p:cNvSpPr txBox="1"/>
            <p:nvPr/>
          </p:nvSpPr>
          <p:spPr>
            <a:xfrm>
              <a:off x="6885653" y="2434566"/>
              <a:ext cx="1110343" cy="328936"/>
            </a:xfrm>
            <a:prstGeom prst="rect">
              <a:avLst/>
            </a:prstGeom>
            <a:noFill/>
          </p:spPr>
          <p:txBody>
            <a:bodyPr wrap="square" lIns="68580" tIns="34290" rIns="68580" bIns="34290" rtlCol="0">
              <a:spAutoFit/>
            </a:bodyPr>
            <a:lstStyle/>
            <a:p>
              <a:pPr algn="ctr"/>
              <a:r>
                <a:rPr lang="zh-CN" altLang="en-US" sz="2400" b="1" dirty="0">
                  <a:solidFill>
                    <a:schemeClr val="accent4"/>
                  </a:solidFill>
                  <a:latin typeface="微软雅黑" panose="020B0503020204020204" pitchFamily="34" charset="-122"/>
                  <a:ea typeface="微软雅黑" panose="020B0503020204020204" pitchFamily="34" charset="-122"/>
                </a:rPr>
                <a:t>输入其他</a:t>
              </a:r>
              <a:endParaRPr lang="zh-HK" altLang="en-US" sz="2400" b="1" dirty="0">
                <a:solidFill>
                  <a:schemeClr val="accent4"/>
                </a:solidFill>
                <a:latin typeface="微软雅黑" panose="020B0503020204020204" pitchFamily="34" charset="-122"/>
                <a:ea typeface="微软雅黑" panose="020B0503020204020204" pitchFamily="34" charset="-122"/>
              </a:endParaRPr>
            </a:p>
          </p:txBody>
        </p:sp>
        <p:sp>
          <p:nvSpPr>
            <p:cNvPr id="29" name="文本框 71"/>
            <p:cNvSpPr txBox="1"/>
            <p:nvPr/>
          </p:nvSpPr>
          <p:spPr>
            <a:xfrm>
              <a:off x="6770751" y="2788385"/>
              <a:ext cx="1340145" cy="746358"/>
            </a:xfrm>
            <a:prstGeom prst="rect">
              <a:avLst/>
            </a:prstGeom>
            <a:noFill/>
          </p:spPr>
          <p:txBody>
            <a:bodyPr wrap="square" lIns="68580" tIns="34290" rIns="68580" bIns="34290" rtlCol="0">
              <a:spAutoFit/>
            </a:bodyPr>
            <a:lstStyle/>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这是并列关系</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的表达方式之</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你可以输入其</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他的内容代替</a:t>
              </a:r>
              <a:endParaRPr lang="zh-HK" altLang="en-US"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0" name="标题 29"/>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ppt_x"/>
                                          </p:val>
                                        </p:tav>
                                        <p:tav tm="100000">
                                          <p:val>
                                            <p:strVal val="#ppt_x"/>
                                          </p:val>
                                        </p:tav>
                                      </p:tavLst>
                                    </p:anim>
                                    <p:anim calcmode="lin" valueType="num">
                                      <p:cBhvr additive="base">
                                        <p:cTn id="23"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标题 28"/>
          <p:cNvSpPr>
            <a:spLocks noGrp="1"/>
          </p:cNvSpPr>
          <p:nvPr>
            <p:ph type="title"/>
          </p:nvPr>
        </p:nvSpPr>
        <p:spPr/>
        <p:txBody>
          <a:bodyPr>
            <a:normAutofit fontScale="90000"/>
          </a:bodyPr>
          <a:lstStyle/>
          <a:p>
            <a:r>
              <a:rPr lang="zh-CN" altLang="en-US" dirty="0" smtClean="0"/>
              <a:t>单击此处添加标题</a:t>
            </a:r>
            <a:endParaRPr lang="zh-CN" altLang="en-US" dirty="0"/>
          </a:p>
        </p:txBody>
      </p:sp>
      <p:grpSp>
        <p:nvGrpSpPr>
          <p:cNvPr id="3" name="组合 2"/>
          <p:cNvGrpSpPr/>
          <p:nvPr/>
        </p:nvGrpSpPr>
        <p:grpSpPr>
          <a:xfrm>
            <a:off x="2774758" y="2314075"/>
            <a:ext cx="3100396" cy="1791807"/>
            <a:chOff x="2080744" y="1735555"/>
            <a:chExt cx="2325600" cy="1343855"/>
          </a:xfrm>
        </p:grpSpPr>
        <p:grpSp>
          <p:nvGrpSpPr>
            <p:cNvPr id="4" name="组合 3"/>
            <p:cNvGrpSpPr/>
            <p:nvPr/>
          </p:nvGrpSpPr>
          <p:grpSpPr>
            <a:xfrm>
              <a:off x="2080744" y="1735555"/>
              <a:ext cx="2325600" cy="1343855"/>
              <a:chOff x="2080744" y="1735555"/>
              <a:chExt cx="2325600" cy="1343855"/>
            </a:xfrm>
          </p:grpSpPr>
          <p:sp>
            <p:nvSpPr>
              <p:cNvPr id="6" name="圆角矩形 2"/>
              <p:cNvSpPr/>
              <p:nvPr/>
            </p:nvSpPr>
            <p:spPr>
              <a:xfrm flipH="1">
                <a:off x="2080744" y="1799047"/>
                <a:ext cx="2325600" cy="126047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102626 w 4351098"/>
                  <a:gd name="connsiteY0-90" fmla="*/ 756084 h 2261022"/>
                  <a:gd name="connsiteX1-91" fmla="*/ 858710 w 4351098"/>
                  <a:gd name="connsiteY1-92" fmla="*/ 0 h 2261022"/>
                  <a:gd name="connsiteX2-93" fmla="*/ 3595014 w 4351098"/>
                  <a:gd name="connsiteY2-94" fmla="*/ 0 h 2261022"/>
                  <a:gd name="connsiteX3-95" fmla="*/ 4351098 w 4351098"/>
                  <a:gd name="connsiteY3-96" fmla="*/ 756084 h 2261022"/>
                  <a:gd name="connsiteX4-97" fmla="*/ 4351098 w 4351098"/>
                  <a:gd name="connsiteY4-98" fmla="*/ 756084 h 2261022"/>
                  <a:gd name="connsiteX5-99" fmla="*/ 3595014 w 4351098"/>
                  <a:gd name="connsiteY5-100" fmla="*/ 1512168 h 2261022"/>
                  <a:gd name="connsiteX6-101" fmla="*/ 858710 w 4351098"/>
                  <a:gd name="connsiteY6-102" fmla="*/ 1512168 h 2261022"/>
                  <a:gd name="connsiteX7-103" fmla="*/ 88629 w 4351098"/>
                  <a:gd name="connsiteY7-104" fmla="*/ 2261022 h 2261022"/>
                  <a:gd name="connsiteX8-105" fmla="*/ 102626 w 4351098"/>
                  <a:gd name="connsiteY8-106" fmla="*/ 756084 h 22610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51098" h="2261022">
                    <a:moveTo>
                      <a:pt x="102626" y="756084"/>
                    </a:moveTo>
                    <a:cubicBezTo>
                      <a:pt x="230973" y="379247"/>
                      <a:pt x="441136" y="0"/>
                      <a:pt x="858710" y="0"/>
                    </a:cubicBezTo>
                    <a:lnTo>
                      <a:pt x="3595014" y="0"/>
                    </a:lnTo>
                    <a:cubicBezTo>
                      <a:pt x="4012588" y="0"/>
                      <a:pt x="4351098" y="338510"/>
                      <a:pt x="4351098" y="756084"/>
                    </a:cubicBezTo>
                    <a:lnTo>
                      <a:pt x="4351098" y="756084"/>
                    </a:lnTo>
                    <a:cubicBezTo>
                      <a:pt x="4351098" y="1173658"/>
                      <a:pt x="4012588" y="1512168"/>
                      <a:pt x="3595014" y="1512168"/>
                    </a:cubicBezTo>
                    <a:lnTo>
                      <a:pt x="858710" y="1512168"/>
                    </a:lnTo>
                    <a:cubicBezTo>
                      <a:pt x="316231" y="1484577"/>
                      <a:pt x="81639" y="2237407"/>
                      <a:pt x="88629" y="2261022"/>
                    </a:cubicBezTo>
                    <a:cubicBezTo>
                      <a:pt x="-37385" y="2135008"/>
                      <a:pt x="-25721" y="1132921"/>
                      <a:pt x="102626" y="756084"/>
                    </a:cubicBezTo>
                    <a:close/>
                  </a:path>
                </a:pathLst>
              </a:custGeom>
              <a:solidFill>
                <a:schemeClr val="accent1">
                  <a:lumMod val="50000"/>
                </a:schemeClr>
              </a:solidFill>
              <a:ln w="25400" cap="flat" cmpd="sng" algn="ctr">
                <a:noFill/>
                <a:prstDash val="solid"/>
              </a:ln>
              <a:effectLst>
                <a:outerShdw blurRad="228600" dist="63500" dir="5400000" algn="t" rotWithShape="0">
                  <a:prstClr val="black">
                    <a:alpha val="40000"/>
                  </a:prstClr>
                </a:outerShdw>
              </a:effectLst>
            </p:spPr>
            <p:txBody>
              <a:bodyPr rtlCol="0" anchor="ctr"/>
              <a:lstStyle/>
              <a:p>
                <a:pPr algn="ctr" defTabSz="1218565">
                  <a:defRPr/>
                </a:pPr>
                <a:endParaRPr lang="zh-CN" altLang="en-US" sz="1500" kern="0">
                  <a:solidFill>
                    <a:sysClr val="window" lastClr="FFFFFF"/>
                  </a:solidFill>
                  <a:latin typeface="Calibri" panose="020F0502020204030204"/>
                  <a:ea typeface="宋体" panose="02010600030101010101" pitchFamily="2" charset="-122"/>
                </a:endParaRPr>
              </a:p>
            </p:txBody>
          </p:sp>
          <p:sp>
            <p:nvSpPr>
              <p:cNvPr id="7" name="圆角矩形 2"/>
              <p:cNvSpPr/>
              <p:nvPr/>
            </p:nvSpPr>
            <p:spPr>
              <a:xfrm flipH="1">
                <a:off x="2081159" y="1735555"/>
                <a:ext cx="2311878" cy="134385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23866 w 4272338"/>
                  <a:gd name="connsiteY0-90" fmla="*/ 756084 h 2261022"/>
                  <a:gd name="connsiteX1-91" fmla="*/ 779950 w 4272338"/>
                  <a:gd name="connsiteY1-92" fmla="*/ 0 h 2261022"/>
                  <a:gd name="connsiteX2-93" fmla="*/ 3516254 w 4272338"/>
                  <a:gd name="connsiteY2-94" fmla="*/ 0 h 2261022"/>
                  <a:gd name="connsiteX3-95" fmla="*/ 4272338 w 4272338"/>
                  <a:gd name="connsiteY3-96" fmla="*/ 756084 h 2261022"/>
                  <a:gd name="connsiteX4-97" fmla="*/ 4272338 w 4272338"/>
                  <a:gd name="connsiteY4-98" fmla="*/ 756084 h 2261022"/>
                  <a:gd name="connsiteX5-99" fmla="*/ 3516254 w 4272338"/>
                  <a:gd name="connsiteY5-100" fmla="*/ 1512168 h 2261022"/>
                  <a:gd name="connsiteX6-101" fmla="*/ 779950 w 4272338"/>
                  <a:gd name="connsiteY6-102" fmla="*/ 1512168 h 2261022"/>
                  <a:gd name="connsiteX7-103" fmla="*/ 28623 w 4272338"/>
                  <a:gd name="connsiteY7-104" fmla="*/ 2261022 h 2261022"/>
                  <a:gd name="connsiteX8-105" fmla="*/ 23866 w 4272338"/>
                  <a:gd name="connsiteY8-106" fmla="*/ 756084 h 2261022"/>
                  <a:gd name="connsiteX0-107" fmla="*/ 65222 w 4313694"/>
                  <a:gd name="connsiteY0-108" fmla="*/ 756084 h 2397356"/>
                  <a:gd name="connsiteX1-109" fmla="*/ 821306 w 4313694"/>
                  <a:gd name="connsiteY1-110" fmla="*/ 0 h 2397356"/>
                  <a:gd name="connsiteX2-111" fmla="*/ 3557610 w 4313694"/>
                  <a:gd name="connsiteY2-112" fmla="*/ 0 h 2397356"/>
                  <a:gd name="connsiteX3-113" fmla="*/ 4313694 w 4313694"/>
                  <a:gd name="connsiteY3-114" fmla="*/ 756084 h 2397356"/>
                  <a:gd name="connsiteX4-115" fmla="*/ 4313694 w 4313694"/>
                  <a:gd name="connsiteY4-116" fmla="*/ 756084 h 2397356"/>
                  <a:gd name="connsiteX5-117" fmla="*/ 3557610 w 4313694"/>
                  <a:gd name="connsiteY5-118" fmla="*/ 1512168 h 2397356"/>
                  <a:gd name="connsiteX6-119" fmla="*/ 821306 w 4313694"/>
                  <a:gd name="connsiteY6-120" fmla="*/ 1512168 h 2397356"/>
                  <a:gd name="connsiteX7-121" fmla="*/ 69978 w 4313694"/>
                  <a:gd name="connsiteY7-122" fmla="*/ 2397356 h 2397356"/>
                  <a:gd name="connsiteX8-123" fmla="*/ 65222 w 4313694"/>
                  <a:gd name="connsiteY8-124" fmla="*/ 756084 h 2397356"/>
                  <a:gd name="connsiteX0-125" fmla="*/ 76953 w 4325425"/>
                  <a:gd name="connsiteY0-126" fmla="*/ 756084 h 2410587"/>
                  <a:gd name="connsiteX1-127" fmla="*/ 833037 w 4325425"/>
                  <a:gd name="connsiteY1-128" fmla="*/ 0 h 2410587"/>
                  <a:gd name="connsiteX2-129" fmla="*/ 3569341 w 4325425"/>
                  <a:gd name="connsiteY2-130" fmla="*/ 0 h 2410587"/>
                  <a:gd name="connsiteX3-131" fmla="*/ 4325425 w 4325425"/>
                  <a:gd name="connsiteY3-132" fmla="*/ 756084 h 2410587"/>
                  <a:gd name="connsiteX4-133" fmla="*/ 4325425 w 4325425"/>
                  <a:gd name="connsiteY4-134" fmla="*/ 756084 h 2410587"/>
                  <a:gd name="connsiteX5-135" fmla="*/ 3569341 w 4325425"/>
                  <a:gd name="connsiteY5-136" fmla="*/ 1512168 h 2410587"/>
                  <a:gd name="connsiteX6-137" fmla="*/ 833037 w 4325425"/>
                  <a:gd name="connsiteY6-138" fmla="*/ 1512168 h 2410587"/>
                  <a:gd name="connsiteX7-139" fmla="*/ 55248 w 4325425"/>
                  <a:gd name="connsiteY7-140" fmla="*/ 2410587 h 2410587"/>
                  <a:gd name="connsiteX8-141" fmla="*/ 76953 w 4325425"/>
                  <a:gd name="connsiteY8-142" fmla="*/ 756084 h 241058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25425" h="2410587">
                    <a:moveTo>
                      <a:pt x="76953" y="756084"/>
                    </a:moveTo>
                    <a:cubicBezTo>
                      <a:pt x="206584" y="354320"/>
                      <a:pt x="415463" y="0"/>
                      <a:pt x="833037" y="0"/>
                    </a:cubicBezTo>
                    <a:lnTo>
                      <a:pt x="3569341" y="0"/>
                    </a:lnTo>
                    <a:cubicBezTo>
                      <a:pt x="3986915" y="0"/>
                      <a:pt x="4325425" y="338510"/>
                      <a:pt x="4325425" y="756084"/>
                    </a:cubicBezTo>
                    <a:lnTo>
                      <a:pt x="4325425" y="756084"/>
                    </a:lnTo>
                    <a:cubicBezTo>
                      <a:pt x="4325425" y="1173658"/>
                      <a:pt x="3986915" y="1512168"/>
                      <a:pt x="3569341" y="1512168"/>
                    </a:cubicBezTo>
                    <a:lnTo>
                      <a:pt x="833037" y="1512168"/>
                    </a:lnTo>
                    <a:cubicBezTo>
                      <a:pt x="290558" y="1484577"/>
                      <a:pt x="48258" y="2386972"/>
                      <a:pt x="55248" y="2410587"/>
                    </a:cubicBezTo>
                    <a:cubicBezTo>
                      <a:pt x="11033" y="2270940"/>
                      <a:pt x="-52678" y="1157848"/>
                      <a:pt x="76953" y="756084"/>
                    </a:cubicBezTo>
                    <a:close/>
                  </a:path>
                </a:pathLst>
              </a:custGeom>
              <a:solidFill>
                <a:schemeClr val="accent1"/>
              </a:solidFill>
              <a:ln w="25400" cap="flat" cmpd="sng" algn="ctr">
                <a:noFill/>
                <a:prstDash val="solid"/>
              </a:ln>
              <a:effectLst/>
            </p:spPr>
            <p:txBody>
              <a:bodyPr rtlCol="0" anchor="ctr"/>
              <a:lstStyle/>
              <a:p>
                <a:pPr algn="ctr" defTabSz="1218565">
                  <a:defRPr/>
                </a:pPr>
                <a:endParaRPr lang="zh-CN" altLang="en-US" sz="1500" kern="0">
                  <a:solidFill>
                    <a:sysClr val="window" lastClr="FFFFFF"/>
                  </a:solidFill>
                  <a:latin typeface="Calibri" panose="020F0502020204030204"/>
                  <a:ea typeface="宋体" panose="02010600030101010101" pitchFamily="2" charset="-122"/>
                </a:endParaRPr>
              </a:p>
            </p:txBody>
          </p:sp>
          <p:sp>
            <p:nvSpPr>
              <p:cNvPr id="8" name="TextBox 7"/>
              <p:cNvSpPr txBox="1"/>
              <p:nvPr/>
            </p:nvSpPr>
            <p:spPr>
              <a:xfrm>
                <a:off x="2154188" y="1767160"/>
                <a:ext cx="715879" cy="624402"/>
              </a:xfrm>
              <a:prstGeom prst="rect">
                <a:avLst/>
              </a:prstGeom>
              <a:noFill/>
            </p:spPr>
            <p:txBody>
              <a:bodyPr wrap="square" rtlCol="0">
                <a:spAutoFit/>
              </a:bodyPr>
              <a:lstStyle/>
              <a:p>
                <a:pPr defTabSz="1218565">
                  <a:lnSpc>
                    <a:spcPct val="130000"/>
                  </a:lnSpc>
                  <a:defRPr/>
                </a:pPr>
                <a:r>
                  <a:rPr lang="en-US" altLang="zh-CN" sz="3700" b="1" kern="0" dirty="0">
                    <a:solidFill>
                      <a:sysClr val="window" lastClr="FFFFFF"/>
                    </a:solidFill>
                    <a:latin typeface="Agency FB" panose="020B0503020202020204" pitchFamily="34" charset="0"/>
                    <a:ea typeface="微软雅黑" panose="020B0503020204020204" pitchFamily="34" charset="-122"/>
                    <a:cs typeface="Arial" panose="020B0604020202020204" pitchFamily="34" charset="0"/>
                  </a:rPr>
                  <a:t>02</a:t>
                </a:r>
                <a:endParaRPr lang="zh-CN" altLang="en-US" sz="4300" b="1" kern="0" dirty="0">
                  <a:solidFill>
                    <a:sysClr val="window" lastClr="FFFFFF"/>
                  </a:solidFill>
                  <a:latin typeface="Agency FB" panose="020B0503020202020204" pitchFamily="34" charset="0"/>
                  <a:ea typeface="微软雅黑" panose="020B0503020204020204" pitchFamily="34" charset="-122"/>
                  <a:cs typeface="Arial" panose="020B0604020202020204" pitchFamily="34" charset="0"/>
                </a:endParaRPr>
              </a:p>
            </p:txBody>
          </p:sp>
        </p:grpSp>
        <p:sp>
          <p:nvSpPr>
            <p:cNvPr id="5" name="文本框 8"/>
            <p:cNvSpPr txBox="1"/>
            <p:nvPr/>
          </p:nvSpPr>
          <p:spPr>
            <a:xfrm>
              <a:off x="2600568" y="1821627"/>
              <a:ext cx="1805776" cy="513602"/>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a:solidFill>
                    <a:schemeClr val="bg1"/>
                  </a:solidFill>
                  <a:latin typeface="微软雅黑" panose="020B0503020204020204" pitchFamily="34" charset="-122"/>
                  <a:ea typeface="微软雅黑" panose="020B0503020204020204" pitchFamily="34" charset="-122"/>
                </a:rPr>
                <a:t>请在此输入你的标题</a:t>
              </a:r>
              <a:endParaRPr lang="en-US" altLang="zh-CN" sz="1400" b="1" dirty="0">
                <a:solidFill>
                  <a:schemeClr val="bg1"/>
                </a:solidFill>
                <a:latin typeface="微软雅黑" panose="020B0503020204020204" pitchFamily="34" charset="-122"/>
                <a:ea typeface="微软雅黑" panose="020B0503020204020204" pitchFamily="34" charset="-122"/>
              </a:endParaRPr>
            </a:p>
            <a:p>
              <a:r>
                <a:rPr lang="zh-CN" altLang="en-US" sz="1300" b="1" dirty="0">
                  <a:solidFill>
                    <a:schemeClr val="bg1"/>
                  </a:solidFill>
                  <a:latin typeface="微软雅黑" panose="020B0503020204020204" pitchFamily="34" charset="-122"/>
                  <a:ea typeface="微软雅黑" panose="020B0503020204020204" pitchFamily="34" charset="-122"/>
                </a:rPr>
                <a:t>请在此输入你的文字内容</a:t>
              </a:r>
              <a:endParaRPr lang="en-US" altLang="zh-CN" sz="1300" b="1" dirty="0">
                <a:solidFill>
                  <a:schemeClr val="bg1"/>
                </a:solidFill>
                <a:latin typeface="微软雅黑" panose="020B0503020204020204" pitchFamily="34" charset="-122"/>
                <a:ea typeface="微软雅黑" panose="020B0503020204020204" pitchFamily="34" charset="-122"/>
              </a:endParaRPr>
            </a:p>
            <a:p>
              <a:r>
                <a:rPr lang="zh-CN" altLang="en-US" sz="1300" b="1" dirty="0">
                  <a:solidFill>
                    <a:schemeClr val="bg1"/>
                  </a:solidFill>
                  <a:latin typeface="微软雅黑" panose="020B0503020204020204" pitchFamily="34" charset="-122"/>
                  <a:ea typeface="微软雅黑" panose="020B0503020204020204" pitchFamily="34" charset="-122"/>
                </a:rPr>
                <a:t>请在此输入你的文字内容</a:t>
              </a:r>
              <a:endParaRPr lang="en-US" altLang="zh-CN" sz="1300" b="1" dirty="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2762409" y="3620551"/>
            <a:ext cx="3100396" cy="1791807"/>
            <a:chOff x="2071481" y="2715412"/>
            <a:chExt cx="2325600" cy="1343855"/>
          </a:xfrm>
        </p:grpSpPr>
        <p:sp>
          <p:nvSpPr>
            <p:cNvPr id="10" name="圆角矩形 2"/>
            <p:cNvSpPr/>
            <p:nvPr/>
          </p:nvSpPr>
          <p:spPr>
            <a:xfrm flipH="1">
              <a:off x="2071481" y="2778903"/>
              <a:ext cx="2325600" cy="126047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102626 w 4351098"/>
                <a:gd name="connsiteY0-90" fmla="*/ 756084 h 2261022"/>
                <a:gd name="connsiteX1-91" fmla="*/ 858710 w 4351098"/>
                <a:gd name="connsiteY1-92" fmla="*/ 0 h 2261022"/>
                <a:gd name="connsiteX2-93" fmla="*/ 3595014 w 4351098"/>
                <a:gd name="connsiteY2-94" fmla="*/ 0 h 2261022"/>
                <a:gd name="connsiteX3-95" fmla="*/ 4351098 w 4351098"/>
                <a:gd name="connsiteY3-96" fmla="*/ 756084 h 2261022"/>
                <a:gd name="connsiteX4-97" fmla="*/ 4351098 w 4351098"/>
                <a:gd name="connsiteY4-98" fmla="*/ 756084 h 2261022"/>
                <a:gd name="connsiteX5-99" fmla="*/ 3595014 w 4351098"/>
                <a:gd name="connsiteY5-100" fmla="*/ 1512168 h 2261022"/>
                <a:gd name="connsiteX6-101" fmla="*/ 858710 w 4351098"/>
                <a:gd name="connsiteY6-102" fmla="*/ 1512168 h 2261022"/>
                <a:gd name="connsiteX7-103" fmla="*/ 88629 w 4351098"/>
                <a:gd name="connsiteY7-104" fmla="*/ 2261022 h 2261022"/>
                <a:gd name="connsiteX8-105" fmla="*/ 102626 w 4351098"/>
                <a:gd name="connsiteY8-106" fmla="*/ 756084 h 22610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51098" h="2261022">
                  <a:moveTo>
                    <a:pt x="102626" y="756084"/>
                  </a:moveTo>
                  <a:cubicBezTo>
                    <a:pt x="230973" y="379247"/>
                    <a:pt x="441136" y="0"/>
                    <a:pt x="858710" y="0"/>
                  </a:cubicBezTo>
                  <a:lnTo>
                    <a:pt x="3595014" y="0"/>
                  </a:lnTo>
                  <a:cubicBezTo>
                    <a:pt x="4012588" y="0"/>
                    <a:pt x="4351098" y="338510"/>
                    <a:pt x="4351098" y="756084"/>
                  </a:cubicBezTo>
                  <a:lnTo>
                    <a:pt x="4351098" y="756084"/>
                  </a:lnTo>
                  <a:cubicBezTo>
                    <a:pt x="4351098" y="1173658"/>
                    <a:pt x="4012588" y="1512168"/>
                    <a:pt x="3595014" y="1512168"/>
                  </a:cubicBezTo>
                  <a:lnTo>
                    <a:pt x="858710" y="1512168"/>
                  </a:lnTo>
                  <a:cubicBezTo>
                    <a:pt x="316231" y="1484577"/>
                    <a:pt x="81639" y="2237407"/>
                    <a:pt x="88629" y="2261022"/>
                  </a:cubicBezTo>
                  <a:cubicBezTo>
                    <a:pt x="-37385" y="2135008"/>
                    <a:pt x="-25721" y="1132921"/>
                    <a:pt x="102626" y="756084"/>
                  </a:cubicBezTo>
                  <a:close/>
                </a:path>
              </a:pathLst>
            </a:custGeom>
            <a:solidFill>
              <a:schemeClr val="accent3">
                <a:lumMod val="50000"/>
              </a:schemeClr>
            </a:solidFill>
            <a:ln w="25400" cap="flat" cmpd="sng" algn="ctr">
              <a:noFill/>
              <a:prstDash val="solid"/>
            </a:ln>
            <a:effectLst>
              <a:outerShdw blurRad="228600" dist="63500" dir="5400000" algn="t" rotWithShape="0">
                <a:prstClr val="black">
                  <a:alpha val="40000"/>
                </a:prstClr>
              </a:outerShdw>
            </a:effectLst>
          </p:spPr>
          <p:txBody>
            <a:bodyPr rtlCol="0" anchor="ctr"/>
            <a:lstStyle/>
            <a:p>
              <a:pPr algn="ctr" defTabSz="1218565">
                <a:defRPr/>
              </a:pPr>
              <a:endParaRPr lang="zh-CN" altLang="en-US" sz="1500" kern="0">
                <a:solidFill>
                  <a:sysClr val="window" lastClr="FFFFFF"/>
                </a:solidFill>
                <a:latin typeface="Calibri" panose="020F0502020204030204"/>
                <a:ea typeface="宋体" panose="02010600030101010101" pitchFamily="2" charset="-122"/>
              </a:endParaRPr>
            </a:p>
          </p:txBody>
        </p:sp>
        <p:sp>
          <p:nvSpPr>
            <p:cNvPr id="11" name="圆角矩形 2"/>
            <p:cNvSpPr/>
            <p:nvPr/>
          </p:nvSpPr>
          <p:spPr>
            <a:xfrm flipH="1">
              <a:off x="2071897" y="2715412"/>
              <a:ext cx="2311878" cy="134385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23866 w 4272338"/>
                <a:gd name="connsiteY0-90" fmla="*/ 756084 h 2261022"/>
                <a:gd name="connsiteX1-91" fmla="*/ 779950 w 4272338"/>
                <a:gd name="connsiteY1-92" fmla="*/ 0 h 2261022"/>
                <a:gd name="connsiteX2-93" fmla="*/ 3516254 w 4272338"/>
                <a:gd name="connsiteY2-94" fmla="*/ 0 h 2261022"/>
                <a:gd name="connsiteX3-95" fmla="*/ 4272338 w 4272338"/>
                <a:gd name="connsiteY3-96" fmla="*/ 756084 h 2261022"/>
                <a:gd name="connsiteX4-97" fmla="*/ 4272338 w 4272338"/>
                <a:gd name="connsiteY4-98" fmla="*/ 756084 h 2261022"/>
                <a:gd name="connsiteX5-99" fmla="*/ 3516254 w 4272338"/>
                <a:gd name="connsiteY5-100" fmla="*/ 1512168 h 2261022"/>
                <a:gd name="connsiteX6-101" fmla="*/ 779950 w 4272338"/>
                <a:gd name="connsiteY6-102" fmla="*/ 1512168 h 2261022"/>
                <a:gd name="connsiteX7-103" fmla="*/ 28623 w 4272338"/>
                <a:gd name="connsiteY7-104" fmla="*/ 2261022 h 2261022"/>
                <a:gd name="connsiteX8-105" fmla="*/ 23866 w 4272338"/>
                <a:gd name="connsiteY8-106" fmla="*/ 756084 h 2261022"/>
                <a:gd name="connsiteX0-107" fmla="*/ 65222 w 4313694"/>
                <a:gd name="connsiteY0-108" fmla="*/ 756084 h 2397356"/>
                <a:gd name="connsiteX1-109" fmla="*/ 821306 w 4313694"/>
                <a:gd name="connsiteY1-110" fmla="*/ 0 h 2397356"/>
                <a:gd name="connsiteX2-111" fmla="*/ 3557610 w 4313694"/>
                <a:gd name="connsiteY2-112" fmla="*/ 0 h 2397356"/>
                <a:gd name="connsiteX3-113" fmla="*/ 4313694 w 4313694"/>
                <a:gd name="connsiteY3-114" fmla="*/ 756084 h 2397356"/>
                <a:gd name="connsiteX4-115" fmla="*/ 4313694 w 4313694"/>
                <a:gd name="connsiteY4-116" fmla="*/ 756084 h 2397356"/>
                <a:gd name="connsiteX5-117" fmla="*/ 3557610 w 4313694"/>
                <a:gd name="connsiteY5-118" fmla="*/ 1512168 h 2397356"/>
                <a:gd name="connsiteX6-119" fmla="*/ 821306 w 4313694"/>
                <a:gd name="connsiteY6-120" fmla="*/ 1512168 h 2397356"/>
                <a:gd name="connsiteX7-121" fmla="*/ 69978 w 4313694"/>
                <a:gd name="connsiteY7-122" fmla="*/ 2397356 h 2397356"/>
                <a:gd name="connsiteX8-123" fmla="*/ 65222 w 4313694"/>
                <a:gd name="connsiteY8-124" fmla="*/ 756084 h 2397356"/>
                <a:gd name="connsiteX0-125" fmla="*/ 76953 w 4325425"/>
                <a:gd name="connsiteY0-126" fmla="*/ 756084 h 2410587"/>
                <a:gd name="connsiteX1-127" fmla="*/ 833037 w 4325425"/>
                <a:gd name="connsiteY1-128" fmla="*/ 0 h 2410587"/>
                <a:gd name="connsiteX2-129" fmla="*/ 3569341 w 4325425"/>
                <a:gd name="connsiteY2-130" fmla="*/ 0 h 2410587"/>
                <a:gd name="connsiteX3-131" fmla="*/ 4325425 w 4325425"/>
                <a:gd name="connsiteY3-132" fmla="*/ 756084 h 2410587"/>
                <a:gd name="connsiteX4-133" fmla="*/ 4325425 w 4325425"/>
                <a:gd name="connsiteY4-134" fmla="*/ 756084 h 2410587"/>
                <a:gd name="connsiteX5-135" fmla="*/ 3569341 w 4325425"/>
                <a:gd name="connsiteY5-136" fmla="*/ 1512168 h 2410587"/>
                <a:gd name="connsiteX6-137" fmla="*/ 833037 w 4325425"/>
                <a:gd name="connsiteY6-138" fmla="*/ 1512168 h 2410587"/>
                <a:gd name="connsiteX7-139" fmla="*/ 55248 w 4325425"/>
                <a:gd name="connsiteY7-140" fmla="*/ 2410587 h 2410587"/>
                <a:gd name="connsiteX8-141" fmla="*/ 76953 w 4325425"/>
                <a:gd name="connsiteY8-142" fmla="*/ 756084 h 241058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25425" h="2410587">
                  <a:moveTo>
                    <a:pt x="76953" y="756084"/>
                  </a:moveTo>
                  <a:cubicBezTo>
                    <a:pt x="206584" y="354320"/>
                    <a:pt x="415463" y="0"/>
                    <a:pt x="833037" y="0"/>
                  </a:cubicBezTo>
                  <a:lnTo>
                    <a:pt x="3569341" y="0"/>
                  </a:lnTo>
                  <a:cubicBezTo>
                    <a:pt x="3986915" y="0"/>
                    <a:pt x="4325425" y="338510"/>
                    <a:pt x="4325425" y="756084"/>
                  </a:cubicBezTo>
                  <a:lnTo>
                    <a:pt x="4325425" y="756084"/>
                  </a:lnTo>
                  <a:cubicBezTo>
                    <a:pt x="4325425" y="1173658"/>
                    <a:pt x="3986915" y="1512168"/>
                    <a:pt x="3569341" y="1512168"/>
                  </a:cubicBezTo>
                  <a:lnTo>
                    <a:pt x="833037" y="1512168"/>
                  </a:lnTo>
                  <a:cubicBezTo>
                    <a:pt x="290558" y="1484577"/>
                    <a:pt x="48258" y="2386972"/>
                    <a:pt x="55248" y="2410587"/>
                  </a:cubicBezTo>
                  <a:cubicBezTo>
                    <a:pt x="11033" y="2270940"/>
                    <a:pt x="-52678" y="1157848"/>
                    <a:pt x="76953" y="756084"/>
                  </a:cubicBezTo>
                  <a:close/>
                </a:path>
              </a:pathLst>
            </a:custGeom>
            <a:solidFill>
              <a:schemeClr val="accent3"/>
            </a:solidFill>
            <a:ln w="25400" cap="flat" cmpd="sng" algn="ctr">
              <a:noFill/>
              <a:prstDash val="solid"/>
            </a:ln>
            <a:effectLst/>
          </p:spPr>
          <p:txBody>
            <a:bodyPr rtlCol="0" anchor="ctr"/>
            <a:lstStyle/>
            <a:p>
              <a:pPr algn="ctr" defTabSz="1218565">
                <a:defRPr/>
              </a:pPr>
              <a:endParaRPr lang="zh-CN" altLang="en-US" sz="1500" kern="0">
                <a:solidFill>
                  <a:sysClr val="window" lastClr="FFFFFF"/>
                </a:solidFill>
                <a:latin typeface="Calibri" panose="020F0502020204030204"/>
                <a:ea typeface="宋体" panose="02010600030101010101" pitchFamily="2" charset="-122"/>
              </a:endParaRPr>
            </a:p>
          </p:txBody>
        </p:sp>
        <p:sp>
          <p:nvSpPr>
            <p:cNvPr id="12" name="TextBox 11"/>
            <p:cNvSpPr txBox="1"/>
            <p:nvPr/>
          </p:nvSpPr>
          <p:spPr>
            <a:xfrm>
              <a:off x="2144925" y="2747016"/>
              <a:ext cx="715879" cy="624402"/>
            </a:xfrm>
            <a:prstGeom prst="rect">
              <a:avLst/>
            </a:prstGeom>
            <a:noFill/>
          </p:spPr>
          <p:txBody>
            <a:bodyPr wrap="square" rtlCol="0">
              <a:spAutoFit/>
            </a:bodyPr>
            <a:lstStyle/>
            <a:p>
              <a:pPr defTabSz="1218565">
                <a:lnSpc>
                  <a:spcPct val="130000"/>
                </a:lnSpc>
                <a:defRPr/>
              </a:pPr>
              <a:r>
                <a:rPr lang="en-US" altLang="zh-CN" sz="3700" b="1" kern="0" dirty="0">
                  <a:solidFill>
                    <a:sysClr val="window" lastClr="FFFFFF"/>
                  </a:solidFill>
                  <a:latin typeface="Agency FB" panose="020B0503020202020204" pitchFamily="34" charset="0"/>
                  <a:ea typeface="微软雅黑" panose="020B0503020204020204" pitchFamily="34" charset="-122"/>
                  <a:cs typeface="Arial" panose="020B0604020202020204" pitchFamily="34" charset="0"/>
                </a:rPr>
                <a:t>04</a:t>
              </a:r>
              <a:endParaRPr lang="zh-CN" altLang="en-US" sz="4300" b="1" kern="0" dirty="0">
                <a:solidFill>
                  <a:sysClr val="window" lastClr="FFFFFF"/>
                </a:solidFill>
                <a:latin typeface="Agency FB" panose="020B0503020202020204" pitchFamily="34" charset="0"/>
                <a:ea typeface="微软雅黑" panose="020B0503020204020204" pitchFamily="34" charset="-122"/>
                <a:cs typeface="Arial" panose="020B0604020202020204" pitchFamily="34" charset="0"/>
              </a:endParaRPr>
            </a:p>
          </p:txBody>
        </p:sp>
        <p:sp>
          <p:nvSpPr>
            <p:cNvPr id="13" name="文本框 8"/>
            <p:cNvSpPr txBox="1"/>
            <p:nvPr/>
          </p:nvSpPr>
          <p:spPr>
            <a:xfrm>
              <a:off x="2587261" y="2871134"/>
              <a:ext cx="1805776" cy="513602"/>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a:solidFill>
                    <a:schemeClr val="bg1"/>
                  </a:solidFill>
                  <a:latin typeface="微软雅黑" panose="020B0503020204020204" pitchFamily="34" charset="-122"/>
                  <a:ea typeface="微软雅黑" panose="020B0503020204020204" pitchFamily="34" charset="-122"/>
                </a:rPr>
                <a:t>请在此输入你的标题</a:t>
              </a:r>
              <a:endParaRPr lang="en-US" altLang="zh-CN" sz="1400" b="1" dirty="0">
                <a:solidFill>
                  <a:schemeClr val="bg1"/>
                </a:solidFill>
                <a:latin typeface="微软雅黑" panose="020B0503020204020204" pitchFamily="34" charset="-122"/>
                <a:ea typeface="微软雅黑" panose="020B0503020204020204" pitchFamily="34" charset="-122"/>
              </a:endParaRPr>
            </a:p>
            <a:p>
              <a:r>
                <a:rPr lang="zh-CN" altLang="en-US" sz="1300" b="1" dirty="0">
                  <a:solidFill>
                    <a:schemeClr val="bg1"/>
                  </a:solidFill>
                  <a:latin typeface="微软雅黑" panose="020B0503020204020204" pitchFamily="34" charset="-122"/>
                  <a:ea typeface="微软雅黑" panose="020B0503020204020204" pitchFamily="34" charset="-122"/>
                </a:rPr>
                <a:t>请在此输入你的文字内容</a:t>
              </a:r>
              <a:endParaRPr lang="en-US" altLang="zh-CN" sz="1300" b="1" dirty="0">
                <a:solidFill>
                  <a:schemeClr val="bg1"/>
                </a:solidFill>
                <a:latin typeface="微软雅黑" panose="020B0503020204020204" pitchFamily="34" charset="-122"/>
                <a:ea typeface="微软雅黑" panose="020B0503020204020204" pitchFamily="34" charset="-122"/>
              </a:endParaRPr>
            </a:p>
            <a:p>
              <a:r>
                <a:rPr lang="zh-CN" altLang="en-US" sz="1300" b="1" dirty="0">
                  <a:solidFill>
                    <a:schemeClr val="bg1"/>
                  </a:solidFill>
                  <a:latin typeface="微软雅黑" panose="020B0503020204020204" pitchFamily="34" charset="-122"/>
                  <a:ea typeface="微软雅黑" panose="020B0503020204020204" pitchFamily="34" charset="-122"/>
                </a:rPr>
                <a:t>请在此输入你的文字内容</a:t>
              </a:r>
              <a:endParaRPr lang="en-US" altLang="zh-CN" sz="1300" b="1"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5827728" y="1397549"/>
            <a:ext cx="3100396" cy="2016732"/>
            <a:chOff x="4370769" y="1048161"/>
            <a:chExt cx="2325600" cy="1512549"/>
          </a:xfrm>
        </p:grpSpPr>
        <p:sp>
          <p:nvSpPr>
            <p:cNvPr id="15" name="圆角矩形 2"/>
            <p:cNvSpPr/>
            <p:nvPr/>
          </p:nvSpPr>
          <p:spPr>
            <a:xfrm>
              <a:off x="4370769" y="1111652"/>
              <a:ext cx="2325600" cy="126047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102626 w 4351098"/>
                <a:gd name="connsiteY0-90" fmla="*/ 756084 h 2261022"/>
                <a:gd name="connsiteX1-91" fmla="*/ 858710 w 4351098"/>
                <a:gd name="connsiteY1-92" fmla="*/ 0 h 2261022"/>
                <a:gd name="connsiteX2-93" fmla="*/ 3595014 w 4351098"/>
                <a:gd name="connsiteY2-94" fmla="*/ 0 h 2261022"/>
                <a:gd name="connsiteX3-95" fmla="*/ 4351098 w 4351098"/>
                <a:gd name="connsiteY3-96" fmla="*/ 756084 h 2261022"/>
                <a:gd name="connsiteX4-97" fmla="*/ 4351098 w 4351098"/>
                <a:gd name="connsiteY4-98" fmla="*/ 756084 h 2261022"/>
                <a:gd name="connsiteX5-99" fmla="*/ 3595014 w 4351098"/>
                <a:gd name="connsiteY5-100" fmla="*/ 1512168 h 2261022"/>
                <a:gd name="connsiteX6-101" fmla="*/ 858710 w 4351098"/>
                <a:gd name="connsiteY6-102" fmla="*/ 1512168 h 2261022"/>
                <a:gd name="connsiteX7-103" fmla="*/ 88629 w 4351098"/>
                <a:gd name="connsiteY7-104" fmla="*/ 2261022 h 2261022"/>
                <a:gd name="connsiteX8-105" fmla="*/ 102626 w 4351098"/>
                <a:gd name="connsiteY8-106" fmla="*/ 756084 h 22610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51098" h="2261022">
                  <a:moveTo>
                    <a:pt x="102626" y="756084"/>
                  </a:moveTo>
                  <a:cubicBezTo>
                    <a:pt x="230973" y="379247"/>
                    <a:pt x="441136" y="0"/>
                    <a:pt x="858710" y="0"/>
                  </a:cubicBezTo>
                  <a:lnTo>
                    <a:pt x="3595014" y="0"/>
                  </a:lnTo>
                  <a:cubicBezTo>
                    <a:pt x="4012588" y="0"/>
                    <a:pt x="4351098" y="338510"/>
                    <a:pt x="4351098" y="756084"/>
                  </a:cubicBezTo>
                  <a:lnTo>
                    <a:pt x="4351098" y="756084"/>
                  </a:lnTo>
                  <a:cubicBezTo>
                    <a:pt x="4351098" y="1173658"/>
                    <a:pt x="4012588" y="1512168"/>
                    <a:pt x="3595014" y="1512168"/>
                  </a:cubicBezTo>
                  <a:lnTo>
                    <a:pt x="858710" y="1512168"/>
                  </a:lnTo>
                  <a:cubicBezTo>
                    <a:pt x="316231" y="1484577"/>
                    <a:pt x="81639" y="2237407"/>
                    <a:pt x="88629" y="2261022"/>
                  </a:cubicBezTo>
                  <a:cubicBezTo>
                    <a:pt x="-37385" y="2135008"/>
                    <a:pt x="-25721" y="1132921"/>
                    <a:pt x="102626" y="756084"/>
                  </a:cubicBezTo>
                  <a:close/>
                </a:path>
              </a:pathLst>
            </a:custGeom>
            <a:solidFill>
              <a:schemeClr val="tx1">
                <a:lumMod val="75000"/>
                <a:lumOff val="25000"/>
              </a:schemeClr>
            </a:solidFill>
            <a:ln w="25400" cap="flat" cmpd="sng" algn="ctr">
              <a:noFill/>
              <a:prstDash val="solid"/>
            </a:ln>
            <a:effectLst>
              <a:outerShdw blurRad="228600" dist="63500" dir="5400000" algn="t" rotWithShape="0">
                <a:prstClr val="black">
                  <a:alpha val="40000"/>
                </a:prstClr>
              </a:outerShdw>
            </a:effectLst>
          </p:spPr>
          <p:txBody>
            <a:bodyPr rtlCol="0" anchor="ctr"/>
            <a:lstStyle/>
            <a:p>
              <a:pPr algn="ctr" defTabSz="1218565">
                <a:defRPr/>
              </a:pPr>
              <a:endParaRPr lang="zh-CN" altLang="en-US" sz="1500" kern="0">
                <a:solidFill>
                  <a:sysClr val="window" lastClr="FFFFFF"/>
                </a:solidFill>
                <a:latin typeface="Calibri" panose="020F0502020204030204"/>
                <a:ea typeface="宋体" panose="02010600030101010101" pitchFamily="2" charset="-122"/>
              </a:endParaRPr>
            </a:p>
          </p:txBody>
        </p:sp>
        <p:sp>
          <p:nvSpPr>
            <p:cNvPr id="16" name="圆角矩形 2"/>
            <p:cNvSpPr/>
            <p:nvPr/>
          </p:nvSpPr>
          <p:spPr>
            <a:xfrm>
              <a:off x="4384075" y="1048161"/>
              <a:ext cx="2311878" cy="1512549"/>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23866 w 4272338"/>
                <a:gd name="connsiteY0-90" fmla="*/ 756084 h 2261022"/>
                <a:gd name="connsiteX1-91" fmla="*/ 779950 w 4272338"/>
                <a:gd name="connsiteY1-92" fmla="*/ 0 h 2261022"/>
                <a:gd name="connsiteX2-93" fmla="*/ 3516254 w 4272338"/>
                <a:gd name="connsiteY2-94" fmla="*/ 0 h 2261022"/>
                <a:gd name="connsiteX3-95" fmla="*/ 4272338 w 4272338"/>
                <a:gd name="connsiteY3-96" fmla="*/ 756084 h 2261022"/>
                <a:gd name="connsiteX4-97" fmla="*/ 4272338 w 4272338"/>
                <a:gd name="connsiteY4-98" fmla="*/ 756084 h 2261022"/>
                <a:gd name="connsiteX5-99" fmla="*/ 3516254 w 4272338"/>
                <a:gd name="connsiteY5-100" fmla="*/ 1512168 h 2261022"/>
                <a:gd name="connsiteX6-101" fmla="*/ 779950 w 4272338"/>
                <a:gd name="connsiteY6-102" fmla="*/ 1512168 h 2261022"/>
                <a:gd name="connsiteX7-103" fmla="*/ 28623 w 4272338"/>
                <a:gd name="connsiteY7-104" fmla="*/ 2261022 h 2261022"/>
                <a:gd name="connsiteX8-105" fmla="*/ 23866 w 4272338"/>
                <a:gd name="connsiteY8-106" fmla="*/ 756084 h 2261022"/>
                <a:gd name="connsiteX0-107" fmla="*/ 65222 w 4313694"/>
                <a:gd name="connsiteY0-108" fmla="*/ 756084 h 2397356"/>
                <a:gd name="connsiteX1-109" fmla="*/ 821306 w 4313694"/>
                <a:gd name="connsiteY1-110" fmla="*/ 0 h 2397356"/>
                <a:gd name="connsiteX2-111" fmla="*/ 3557610 w 4313694"/>
                <a:gd name="connsiteY2-112" fmla="*/ 0 h 2397356"/>
                <a:gd name="connsiteX3-113" fmla="*/ 4313694 w 4313694"/>
                <a:gd name="connsiteY3-114" fmla="*/ 756084 h 2397356"/>
                <a:gd name="connsiteX4-115" fmla="*/ 4313694 w 4313694"/>
                <a:gd name="connsiteY4-116" fmla="*/ 756084 h 2397356"/>
                <a:gd name="connsiteX5-117" fmla="*/ 3557610 w 4313694"/>
                <a:gd name="connsiteY5-118" fmla="*/ 1512168 h 2397356"/>
                <a:gd name="connsiteX6-119" fmla="*/ 821306 w 4313694"/>
                <a:gd name="connsiteY6-120" fmla="*/ 1512168 h 2397356"/>
                <a:gd name="connsiteX7-121" fmla="*/ 69978 w 4313694"/>
                <a:gd name="connsiteY7-122" fmla="*/ 2397356 h 2397356"/>
                <a:gd name="connsiteX8-123" fmla="*/ 65222 w 4313694"/>
                <a:gd name="connsiteY8-124" fmla="*/ 756084 h 2397356"/>
                <a:gd name="connsiteX0-125" fmla="*/ 76953 w 4325425"/>
                <a:gd name="connsiteY0-126" fmla="*/ 756084 h 2410587"/>
                <a:gd name="connsiteX1-127" fmla="*/ 833037 w 4325425"/>
                <a:gd name="connsiteY1-128" fmla="*/ 0 h 2410587"/>
                <a:gd name="connsiteX2-129" fmla="*/ 3569341 w 4325425"/>
                <a:gd name="connsiteY2-130" fmla="*/ 0 h 2410587"/>
                <a:gd name="connsiteX3-131" fmla="*/ 4325425 w 4325425"/>
                <a:gd name="connsiteY3-132" fmla="*/ 756084 h 2410587"/>
                <a:gd name="connsiteX4-133" fmla="*/ 4325425 w 4325425"/>
                <a:gd name="connsiteY4-134" fmla="*/ 756084 h 2410587"/>
                <a:gd name="connsiteX5-135" fmla="*/ 3569341 w 4325425"/>
                <a:gd name="connsiteY5-136" fmla="*/ 1512168 h 2410587"/>
                <a:gd name="connsiteX6-137" fmla="*/ 833037 w 4325425"/>
                <a:gd name="connsiteY6-138" fmla="*/ 1512168 h 2410587"/>
                <a:gd name="connsiteX7-139" fmla="*/ 55248 w 4325425"/>
                <a:gd name="connsiteY7-140" fmla="*/ 2410587 h 2410587"/>
                <a:gd name="connsiteX8-141" fmla="*/ 76953 w 4325425"/>
                <a:gd name="connsiteY8-142" fmla="*/ 756084 h 2410587"/>
                <a:gd name="connsiteX0-143" fmla="*/ 76954 w 4325426"/>
                <a:gd name="connsiteY0-144" fmla="*/ 756084 h 2713188"/>
                <a:gd name="connsiteX1-145" fmla="*/ 833038 w 4325426"/>
                <a:gd name="connsiteY1-146" fmla="*/ 0 h 2713188"/>
                <a:gd name="connsiteX2-147" fmla="*/ 3569342 w 4325426"/>
                <a:gd name="connsiteY2-148" fmla="*/ 0 h 2713188"/>
                <a:gd name="connsiteX3-149" fmla="*/ 4325426 w 4325426"/>
                <a:gd name="connsiteY3-150" fmla="*/ 756084 h 2713188"/>
                <a:gd name="connsiteX4-151" fmla="*/ 4325426 w 4325426"/>
                <a:gd name="connsiteY4-152" fmla="*/ 756084 h 2713188"/>
                <a:gd name="connsiteX5-153" fmla="*/ 3569342 w 4325426"/>
                <a:gd name="connsiteY5-154" fmla="*/ 1512168 h 2713188"/>
                <a:gd name="connsiteX6-155" fmla="*/ 833038 w 4325426"/>
                <a:gd name="connsiteY6-156" fmla="*/ 1512168 h 2713188"/>
                <a:gd name="connsiteX7-157" fmla="*/ 55249 w 4325426"/>
                <a:gd name="connsiteY7-158" fmla="*/ 2713188 h 2713188"/>
                <a:gd name="connsiteX8-159" fmla="*/ 76954 w 4325426"/>
                <a:gd name="connsiteY8-160" fmla="*/ 756084 h 2713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25426" h="2713188">
                  <a:moveTo>
                    <a:pt x="76954" y="756084"/>
                  </a:moveTo>
                  <a:cubicBezTo>
                    <a:pt x="206586" y="303886"/>
                    <a:pt x="415464" y="0"/>
                    <a:pt x="833038" y="0"/>
                  </a:cubicBezTo>
                  <a:lnTo>
                    <a:pt x="3569342" y="0"/>
                  </a:lnTo>
                  <a:cubicBezTo>
                    <a:pt x="3986916" y="0"/>
                    <a:pt x="4325426" y="338510"/>
                    <a:pt x="4325426" y="756084"/>
                  </a:cubicBezTo>
                  <a:lnTo>
                    <a:pt x="4325426" y="756084"/>
                  </a:lnTo>
                  <a:cubicBezTo>
                    <a:pt x="4325426" y="1173658"/>
                    <a:pt x="3986916" y="1512168"/>
                    <a:pt x="3569342" y="1512168"/>
                  </a:cubicBezTo>
                  <a:lnTo>
                    <a:pt x="833038" y="1512168"/>
                  </a:lnTo>
                  <a:cubicBezTo>
                    <a:pt x="290559" y="1484577"/>
                    <a:pt x="48259" y="2689573"/>
                    <a:pt x="55249" y="2713188"/>
                  </a:cubicBezTo>
                  <a:cubicBezTo>
                    <a:pt x="11034" y="2573541"/>
                    <a:pt x="-52678" y="1208282"/>
                    <a:pt x="76954" y="756084"/>
                  </a:cubicBezTo>
                  <a:close/>
                </a:path>
              </a:pathLst>
            </a:custGeom>
            <a:solidFill>
              <a:schemeClr val="bg1">
                <a:lumMod val="65000"/>
              </a:schemeClr>
            </a:solidFill>
            <a:ln w="25400" cap="flat" cmpd="sng" algn="ctr">
              <a:noFill/>
              <a:prstDash val="solid"/>
            </a:ln>
            <a:effectLst/>
          </p:spPr>
          <p:txBody>
            <a:bodyPr rtlCol="0" anchor="ctr"/>
            <a:lstStyle/>
            <a:p>
              <a:pPr algn="ctr" defTabSz="1218565">
                <a:defRPr/>
              </a:pPr>
              <a:endParaRPr lang="zh-CN" altLang="en-US" sz="1500" kern="0">
                <a:solidFill>
                  <a:sysClr val="window" lastClr="FFFFFF"/>
                </a:solidFill>
                <a:latin typeface="Calibri" panose="020F0502020204030204"/>
                <a:ea typeface="宋体" panose="02010600030101010101" pitchFamily="2" charset="-122"/>
              </a:endParaRPr>
            </a:p>
          </p:txBody>
        </p:sp>
        <p:sp>
          <p:nvSpPr>
            <p:cNvPr id="17" name="TextBox 16"/>
            <p:cNvSpPr txBox="1"/>
            <p:nvPr/>
          </p:nvSpPr>
          <p:spPr>
            <a:xfrm>
              <a:off x="4518068" y="1048161"/>
              <a:ext cx="715879" cy="714426"/>
            </a:xfrm>
            <a:prstGeom prst="rect">
              <a:avLst/>
            </a:prstGeom>
            <a:noFill/>
          </p:spPr>
          <p:txBody>
            <a:bodyPr wrap="square" rtlCol="0">
              <a:spAutoFit/>
            </a:bodyPr>
            <a:lstStyle/>
            <a:p>
              <a:pPr defTabSz="1218565">
                <a:lnSpc>
                  <a:spcPct val="130000"/>
                </a:lnSpc>
                <a:defRPr/>
              </a:pPr>
              <a:r>
                <a:rPr lang="en-US" altLang="zh-CN" sz="4300" b="1" kern="0" dirty="0">
                  <a:solidFill>
                    <a:sysClr val="window" lastClr="FFFFFF"/>
                  </a:solidFill>
                  <a:latin typeface="Agency FB" panose="020B0503020202020204" pitchFamily="34" charset="0"/>
                  <a:ea typeface="微软雅黑" panose="020B0503020204020204" pitchFamily="34" charset="-122"/>
                  <a:cs typeface="Arial" panose="020B0604020202020204" pitchFamily="34" charset="0"/>
                </a:rPr>
                <a:t>01</a:t>
              </a:r>
              <a:endParaRPr lang="zh-CN" altLang="en-US" sz="4800" b="1" kern="0" dirty="0">
                <a:solidFill>
                  <a:sysClr val="window" lastClr="FFFFFF"/>
                </a:solidFill>
                <a:latin typeface="Agency FB" panose="020B0503020202020204" pitchFamily="34" charset="0"/>
                <a:ea typeface="微软雅黑" panose="020B0503020204020204" pitchFamily="34" charset="-122"/>
                <a:cs typeface="Arial" panose="020B0604020202020204" pitchFamily="34" charset="0"/>
              </a:endParaRPr>
            </a:p>
          </p:txBody>
        </p:sp>
        <p:sp>
          <p:nvSpPr>
            <p:cNvPr id="18" name="文本框 8"/>
            <p:cNvSpPr txBox="1"/>
            <p:nvPr/>
          </p:nvSpPr>
          <p:spPr>
            <a:xfrm>
              <a:off x="4882786" y="1166159"/>
              <a:ext cx="1805776" cy="513602"/>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a:solidFill>
                    <a:schemeClr val="bg1"/>
                  </a:solidFill>
                  <a:latin typeface="微软雅黑" panose="020B0503020204020204" pitchFamily="34" charset="-122"/>
                  <a:ea typeface="微软雅黑" panose="020B0503020204020204" pitchFamily="34" charset="-122"/>
                </a:rPr>
                <a:t>请在此输入你的标题</a:t>
              </a:r>
              <a:endParaRPr lang="en-US" altLang="zh-CN" sz="1400" b="1" dirty="0">
                <a:solidFill>
                  <a:schemeClr val="bg1"/>
                </a:solidFill>
                <a:latin typeface="微软雅黑" panose="020B0503020204020204" pitchFamily="34" charset="-122"/>
                <a:ea typeface="微软雅黑" panose="020B0503020204020204" pitchFamily="34" charset="-122"/>
              </a:endParaRPr>
            </a:p>
            <a:p>
              <a:r>
                <a:rPr lang="zh-CN" altLang="en-US" sz="1300" b="1" dirty="0">
                  <a:solidFill>
                    <a:schemeClr val="bg1"/>
                  </a:solidFill>
                  <a:latin typeface="微软雅黑" panose="020B0503020204020204" pitchFamily="34" charset="-122"/>
                  <a:ea typeface="微软雅黑" panose="020B0503020204020204" pitchFamily="34" charset="-122"/>
                </a:rPr>
                <a:t>请在此输入你的文字内容</a:t>
              </a:r>
              <a:endParaRPr lang="en-US" altLang="zh-CN" sz="1300" b="1" dirty="0">
                <a:solidFill>
                  <a:schemeClr val="bg1"/>
                </a:solidFill>
                <a:latin typeface="微软雅黑" panose="020B0503020204020204" pitchFamily="34" charset="-122"/>
                <a:ea typeface="微软雅黑" panose="020B0503020204020204" pitchFamily="34" charset="-122"/>
              </a:endParaRPr>
            </a:p>
            <a:p>
              <a:r>
                <a:rPr lang="zh-CN" altLang="en-US" sz="1300" b="1" dirty="0">
                  <a:solidFill>
                    <a:schemeClr val="bg1"/>
                  </a:solidFill>
                  <a:latin typeface="微软雅黑" panose="020B0503020204020204" pitchFamily="34" charset="-122"/>
                  <a:ea typeface="微软雅黑" panose="020B0503020204020204" pitchFamily="34" charset="-122"/>
                </a:rPr>
                <a:t>请在此输入你的文字内容</a:t>
              </a:r>
              <a:endParaRPr lang="en-US" altLang="zh-CN" sz="1300" b="1"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826036" y="2693783"/>
            <a:ext cx="3272581" cy="1962784"/>
            <a:chOff x="4369499" y="2020337"/>
            <a:chExt cx="2454755" cy="1472088"/>
          </a:xfrm>
        </p:grpSpPr>
        <p:sp>
          <p:nvSpPr>
            <p:cNvPr id="20" name="圆角矩形 2"/>
            <p:cNvSpPr/>
            <p:nvPr/>
          </p:nvSpPr>
          <p:spPr>
            <a:xfrm>
              <a:off x="4382062" y="2090932"/>
              <a:ext cx="2441872" cy="1401493"/>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07316" h="2261022">
                  <a:moveTo>
                    <a:pt x="58844" y="756084"/>
                  </a:moveTo>
                  <a:cubicBezTo>
                    <a:pt x="84312" y="379247"/>
                    <a:pt x="397354" y="0"/>
                    <a:pt x="814928" y="0"/>
                  </a:cubicBezTo>
                  <a:lnTo>
                    <a:pt x="3551232" y="0"/>
                  </a:lnTo>
                  <a:cubicBezTo>
                    <a:pt x="3968806" y="0"/>
                    <a:pt x="4307316" y="338510"/>
                    <a:pt x="4307316" y="756084"/>
                  </a:cubicBezTo>
                  <a:lnTo>
                    <a:pt x="4307316" y="756084"/>
                  </a:lnTo>
                  <a:cubicBezTo>
                    <a:pt x="4307316" y="1173658"/>
                    <a:pt x="3968806" y="1512168"/>
                    <a:pt x="3551232" y="1512168"/>
                  </a:cubicBezTo>
                  <a:lnTo>
                    <a:pt x="814928" y="1512168"/>
                  </a:lnTo>
                  <a:cubicBezTo>
                    <a:pt x="272449" y="1484577"/>
                    <a:pt x="56611" y="2237407"/>
                    <a:pt x="63601" y="2261022"/>
                  </a:cubicBezTo>
                  <a:cubicBezTo>
                    <a:pt x="-62413" y="2135008"/>
                    <a:pt x="33376" y="1132921"/>
                    <a:pt x="58844" y="756084"/>
                  </a:cubicBezTo>
                  <a:close/>
                </a:path>
              </a:pathLst>
            </a:custGeom>
            <a:solidFill>
              <a:schemeClr val="accent2">
                <a:lumMod val="50000"/>
              </a:schemeClr>
            </a:solidFill>
            <a:ln w="25400" cap="flat" cmpd="sng" algn="ctr">
              <a:noFill/>
              <a:prstDash val="solid"/>
            </a:ln>
            <a:effectLst>
              <a:outerShdw blurRad="228600" dist="63500" dir="5400000" algn="t" rotWithShape="0">
                <a:prstClr val="black">
                  <a:alpha val="40000"/>
                </a:prstClr>
              </a:outerShdw>
            </a:effectLst>
          </p:spPr>
          <p:txBody>
            <a:bodyPr rtlCol="0" anchor="ctr"/>
            <a:lstStyle/>
            <a:p>
              <a:pPr algn="ctr" defTabSz="1218565">
                <a:defRPr/>
              </a:pPr>
              <a:endParaRPr lang="zh-CN" altLang="en-US" sz="1500" kern="0">
                <a:solidFill>
                  <a:sysClr val="window" lastClr="FFFFFF"/>
                </a:solidFill>
                <a:latin typeface="Calibri" panose="020F0502020204030204"/>
                <a:ea typeface="宋体" panose="02010600030101010101" pitchFamily="2" charset="-122"/>
              </a:endParaRPr>
            </a:p>
          </p:txBody>
        </p:sp>
        <p:sp>
          <p:nvSpPr>
            <p:cNvPr id="21" name="圆角矩形 2"/>
            <p:cNvSpPr/>
            <p:nvPr/>
          </p:nvSpPr>
          <p:spPr>
            <a:xfrm>
              <a:off x="4369499" y="2020337"/>
              <a:ext cx="2454755" cy="1471247"/>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23866 w 4272338"/>
                <a:gd name="connsiteY0-90" fmla="*/ 756084 h 2261022"/>
                <a:gd name="connsiteX1-91" fmla="*/ 779950 w 4272338"/>
                <a:gd name="connsiteY1-92" fmla="*/ 0 h 2261022"/>
                <a:gd name="connsiteX2-93" fmla="*/ 3516254 w 4272338"/>
                <a:gd name="connsiteY2-94" fmla="*/ 0 h 2261022"/>
                <a:gd name="connsiteX3-95" fmla="*/ 4272338 w 4272338"/>
                <a:gd name="connsiteY3-96" fmla="*/ 756084 h 2261022"/>
                <a:gd name="connsiteX4-97" fmla="*/ 4272338 w 4272338"/>
                <a:gd name="connsiteY4-98" fmla="*/ 756084 h 2261022"/>
                <a:gd name="connsiteX5-99" fmla="*/ 3516254 w 4272338"/>
                <a:gd name="connsiteY5-100" fmla="*/ 1512168 h 2261022"/>
                <a:gd name="connsiteX6-101" fmla="*/ 779950 w 4272338"/>
                <a:gd name="connsiteY6-102" fmla="*/ 1512168 h 2261022"/>
                <a:gd name="connsiteX7-103" fmla="*/ 28623 w 4272338"/>
                <a:gd name="connsiteY7-104" fmla="*/ 2261022 h 2261022"/>
                <a:gd name="connsiteX8-105" fmla="*/ 23866 w 4272338"/>
                <a:gd name="connsiteY8-106" fmla="*/ 756084 h 2261022"/>
                <a:gd name="connsiteX0-107" fmla="*/ 65222 w 4313694"/>
                <a:gd name="connsiteY0-108" fmla="*/ 756084 h 2397356"/>
                <a:gd name="connsiteX1-109" fmla="*/ 821306 w 4313694"/>
                <a:gd name="connsiteY1-110" fmla="*/ 0 h 2397356"/>
                <a:gd name="connsiteX2-111" fmla="*/ 3557610 w 4313694"/>
                <a:gd name="connsiteY2-112" fmla="*/ 0 h 2397356"/>
                <a:gd name="connsiteX3-113" fmla="*/ 4313694 w 4313694"/>
                <a:gd name="connsiteY3-114" fmla="*/ 756084 h 2397356"/>
                <a:gd name="connsiteX4-115" fmla="*/ 4313694 w 4313694"/>
                <a:gd name="connsiteY4-116" fmla="*/ 756084 h 2397356"/>
                <a:gd name="connsiteX5-117" fmla="*/ 3557610 w 4313694"/>
                <a:gd name="connsiteY5-118" fmla="*/ 1512168 h 2397356"/>
                <a:gd name="connsiteX6-119" fmla="*/ 821306 w 4313694"/>
                <a:gd name="connsiteY6-120" fmla="*/ 1512168 h 2397356"/>
                <a:gd name="connsiteX7-121" fmla="*/ 69978 w 4313694"/>
                <a:gd name="connsiteY7-122" fmla="*/ 2397356 h 2397356"/>
                <a:gd name="connsiteX8-123" fmla="*/ 65222 w 4313694"/>
                <a:gd name="connsiteY8-124" fmla="*/ 756084 h 2397356"/>
                <a:gd name="connsiteX0-125" fmla="*/ 81568 w 4330040"/>
                <a:gd name="connsiteY0-126" fmla="*/ 756084 h 2373557"/>
                <a:gd name="connsiteX1-127" fmla="*/ 837652 w 4330040"/>
                <a:gd name="connsiteY1-128" fmla="*/ 0 h 2373557"/>
                <a:gd name="connsiteX2-129" fmla="*/ 3573956 w 4330040"/>
                <a:gd name="connsiteY2-130" fmla="*/ 0 h 2373557"/>
                <a:gd name="connsiteX3-131" fmla="*/ 4330040 w 4330040"/>
                <a:gd name="connsiteY3-132" fmla="*/ 756084 h 2373557"/>
                <a:gd name="connsiteX4-133" fmla="*/ 4330040 w 4330040"/>
                <a:gd name="connsiteY4-134" fmla="*/ 756084 h 2373557"/>
                <a:gd name="connsiteX5-135" fmla="*/ 3573956 w 4330040"/>
                <a:gd name="connsiteY5-136" fmla="*/ 1512168 h 2373557"/>
                <a:gd name="connsiteX6-137" fmla="*/ 837652 w 4330040"/>
                <a:gd name="connsiteY6-138" fmla="*/ 1512168 h 2373557"/>
                <a:gd name="connsiteX7-139" fmla="*/ 50625 w 4330040"/>
                <a:gd name="connsiteY7-140" fmla="*/ 2373557 h 2373557"/>
                <a:gd name="connsiteX8-141" fmla="*/ 81568 w 4330040"/>
                <a:gd name="connsiteY8-142" fmla="*/ 756084 h 23735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solidFill>
              <a:schemeClr val="accent2"/>
            </a:solidFill>
            <a:ln w="25400" cap="flat" cmpd="sng" algn="ctr">
              <a:noFill/>
              <a:prstDash val="solid"/>
            </a:ln>
            <a:effectLst/>
          </p:spPr>
          <p:txBody>
            <a:bodyPr rtlCol="0" anchor="ctr"/>
            <a:lstStyle/>
            <a:p>
              <a:pPr algn="ctr" defTabSz="1218565">
                <a:defRPr/>
              </a:pPr>
              <a:endParaRPr lang="zh-CN" altLang="en-US" sz="1500" kern="0">
                <a:solidFill>
                  <a:sysClr val="window" lastClr="FFFFFF"/>
                </a:solidFill>
                <a:latin typeface="Calibri" panose="020F0502020204030204"/>
                <a:ea typeface="宋体" panose="02010600030101010101" pitchFamily="2" charset="-122"/>
              </a:endParaRPr>
            </a:p>
          </p:txBody>
        </p:sp>
        <p:sp>
          <p:nvSpPr>
            <p:cNvPr id="22" name="TextBox 21"/>
            <p:cNvSpPr txBox="1"/>
            <p:nvPr/>
          </p:nvSpPr>
          <p:spPr>
            <a:xfrm>
              <a:off x="4551806" y="2091436"/>
              <a:ext cx="808564" cy="714426"/>
            </a:xfrm>
            <a:prstGeom prst="rect">
              <a:avLst/>
            </a:prstGeom>
            <a:noFill/>
          </p:spPr>
          <p:txBody>
            <a:bodyPr wrap="square" rtlCol="0">
              <a:spAutoFit/>
            </a:bodyPr>
            <a:lstStyle/>
            <a:p>
              <a:pPr defTabSz="1218565">
                <a:lnSpc>
                  <a:spcPct val="130000"/>
                </a:lnSpc>
                <a:defRPr/>
              </a:pPr>
              <a:r>
                <a:rPr lang="en-US" altLang="zh-CN" sz="4300" b="1" kern="0" dirty="0">
                  <a:solidFill>
                    <a:sysClr val="window" lastClr="FFFFFF"/>
                  </a:solidFill>
                  <a:latin typeface="Agency FB" panose="020B0503020202020204" pitchFamily="34" charset="0"/>
                  <a:ea typeface="微软雅黑" panose="020B0503020204020204" pitchFamily="34" charset="-122"/>
                  <a:cs typeface="Arial" panose="020B0604020202020204" pitchFamily="34" charset="0"/>
                </a:rPr>
                <a:t>03</a:t>
              </a:r>
              <a:endParaRPr lang="zh-CN" altLang="en-US" sz="4300" b="1" kern="0" dirty="0">
                <a:solidFill>
                  <a:sysClr val="window" lastClr="FFFFFF"/>
                </a:solidFill>
                <a:latin typeface="Agency FB" panose="020B0503020202020204" pitchFamily="34" charset="0"/>
                <a:ea typeface="微软雅黑" panose="020B0503020204020204" pitchFamily="34" charset="-122"/>
                <a:cs typeface="Arial" panose="020B0604020202020204" pitchFamily="34" charset="0"/>
              </a:endParaRPr>
            </a:p>
          </p:txBody>
        </p:sp>
        <p:sp>
          <p:nvSpPr>
            <p:cNvPr id="23" name="文本框 8"/>
            <p:cNvSpPr txBox="1"/>
            <p:nvPr/>
          </p:nvSpPr>
          <p:spPr>
            <a:xfrm>
              <a:off x="5016136" y="2156759"/>
              <a:ext cx="1805776" cy="513602"/>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a:solidFill>
                    <a:schemeClr val="bg1"/>
                  </a:solidFill>
                  <a:latin typeface="微软雅黑" panose="020B0503020204020204" pitchFamily="34" charset="-122"/>
                  <a:ea typeface="微软雅黑" panose="020B0503020204020204" pitchFamily="34" charset="-122"/>
                </a:rPr>
                <a:t>请在此输入你的标题</a:t>
              </a:r>
              <a:endParaRPr lang="en-US" altLang="zh-CN" sz="1400" b="1" dirty="0">
                <a:solidFill>
                  <a:schemeClr val="bg1"/>
                </a:solidFill>
                <a:latin typeface="微软雅黑" panose="020B0503020204020204" pitchFamily="34" charset="-122"/>
                <a:ea typeface="微软雅黑" panose="020B0503020204020204" pitchFamily="34" charset="-122"/>
              </a:endParaRPr>
            </a:p>
            <a:p>
              <a:r>
                <a:rPr lang="zh-CN" altLang="en-US" sz="1300" b="1" dirty="0">
                  <a:solidFill>
                    <a:schemeClr val="bg1"/>
                  </a:solidFill>
                  <a:latin typeface="微软雅黑" panose="020B0503020204020204" pitchFamily="34" charset="-122"/>
                  <a:ea typeface="微软雅黑" panose="020B0503020204020204" pitchFamily="34" charset="-122"/>
                </a:rPr>
                <a:t>请在此输入你的文字内容</a:t>
              </a:r>
              <a:endParaRPr lang="en-US" altLang="zh-CN" sz="1300" b="1" dirty="0">
                <a:solidFill>
                  <a:schemeClr val="bg1"/>
                </a:solidFill>
                <a:latin typeface="微软雅黑" panose="020B0503020204020204" pitchFamily="34" charset="-122"/>
                <a:ea typeface="微软雅黑" panose="020B0503020204020204" pitchFamily="34" charset="-122"/>
              </a:endParaRPr>
            </a:p>
            <a:p>
              <a:r>
                <a:rPr lang="zh-CN" altLang="en-US" sz="1300" b="1" dirty="0">
                  <a:solidFill>
                    <a:schemeClr val="bg1"/>
                  </a:solidFill>
                  <a:latin typeface="微软雅黑" panose="020B0503020204020204" pitchFamily="34" charset="-122"/>
                  <a:ea typeface="微软雅黑" panose="020B0503020204020204" pitchFamily="34" charset="-122"/>
                </a:rPr>
                <a:t>请在此输入你的文字内容</a:t>
              </a:r>
              <a:endParaRPr lang="en-US" altLang="zh-CN" sz="1300" b="1" dirty="0">
                <a:solidFill>
                  <a:schemeClr val="bg1"/>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5801958" y="4164859"/>
            <a:ext cx="3166810" cy="1726960"/>
            <a:chOff x="4351439" y="3123644"/>
            <a:chExt cx="2375417" cy="1295220"/>
          </a:xfrm>
        </p:grpSpPr>
        <p:sp>
          <p:nvSpPr>
            <p:cNvPr id="25" name="圆角矩形 2"/>
            <p:cNvSpPr/>
            <p:nvPr/>
          </p:nvSpPr>
          <p:spPr>
            <a:xfrm>
              <a:off x="4351439" y="3185652"/>
              <a:ext cx="2375041" cy="123101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113796 w 4362268"/>
                <a:gd name="connsiteY0-90" fmla="*/ 756084 h 2261022"/>
                <a:gd name="connsiteX1-91" fmla="*/ 869880 w 4362268"/>
                <a:gd name="connsiteY1-92" fmla="*/ 0 h 2261022"/>
                <a:gd name="connsiteX2-93" fmla="*/ 3606184 w 4362268"/>
                <a:gd name="connsiteY2-94" fmla="*/ 0 h 2261022"/>
                <a:gd name="connsiteX3-95" fmla="*/ 4362268 w 4362268"/>
                <a:gd name="connsiteY3-96" fmla="*/ 756084 h 2261022"/>
                <a:gd name="connsiteX4-97" fmla="*/ 4362268 w 4362268"/>
                <a:gd name="connsiteY4-98" fmla="*/ 756084 h 2261022"/>
                <a:gd name="connsiteX5-99" fmla="*/ 3606184 w 4362268"/>
                <a:gd name="connsiteY5-100" fmla="*/ 1512168 h 2261022"/>
                <a:gd name="connsiteX6-101" fmla="*/ 869880 w 4362268"/>
                <a:gd name="connsiteY6-102" fmla="*/ 1512168 h 2261022"/>
                <a:gd name="connsiteX7-103" fmla="*/ 81731 w 4362268"/>
                <a:gd name="connsiteY7-104" fmla="*/ 2261022 h 2261022"/>
                <a:gd name="connsiteX8-105" fmla="*/ 113796 w 4362268"/>
                <a:gd name="connsiteY8-106" fmla="*/ 756084 h 22610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62268" h="2261022">
                  <a:moveTo>
                    <a:pt x="113796" y="756084"/>
                  </a:moveTo>
                  <a:cubicBezTo>
                    <a:pt x="245154" y="379247"/>
                    <a:pt x="452306" y="0"/>
                    <a:pt x="869880" y="0"/>
                  </a:cubicBezTo>
                  <a:lnTo>
                    <a:pt x="3606184" y="0"/>
                  </a:lnTo>
                  <a:cubicBezTo>
                    <a:pt x="4023758" y="0"/>
                    <a:pt x="4362268" y="338510"/>
                    <a:pt x="4362268" y="756084"/>
                  </a:cubicBezTo>
                  <a:lnTo>
                    <a:pt x="4362268" y="756084"/>
                  </a:lnTo>
                  <a:cubicBezTo>
                    <a:pt x="4362268" y="1173658"/>
                    <a:pt x="4023758" y="1512168"/>
                    <a:pt x="3606184" y="1512168"/>
                  </a:cubicBezTo>
                  <a:lnTo>
                    <a:pt x="869880" y="1512168"/>
                  </a:lnTo>
                  <a:cubicBezTo>
                    <a:pt x="327401" y="1484577"/>
                    <a:pt x="74741" y="2237407"/>
                    <a:pt x="81731" y="2261022"/>
                  </a:cubicBezTo>
                  <a:cubicBezTo>
                    <a:pt x="-44283" y="2135008"/>
                    <a:pt x="-17562" y="1132921"/>
                    <a:pt x="113796" y="756084"/>
                  </a:cubicBezTo>
                  <a:close/>
                </a:path>
              </a:pathLst>
            </a:custGeom>
            <a:solidFill>
              <a:schemeClr val="accent4">
                <a:lumMod val="50000"/>
              </a:schemeClr>
            </a:solidFill>
            <a:ln w="25400" cap="flat" cmpd="sng" algn="ctr">
              <a:noFill/>
              <a:prstDash val="solid"/>
            </a:ln>
            <a:effectLst>
              <a:outerShdw blurRad="228600" dist="63500" dir="5400000" algn="t" rotWithShape="0">
                <a:prstClr val="black">
                  <a:alpha val="40000"/>
                </a:prstClr>
              </a:outerShdw>
            </a:effectLst>
          </p:spPr>
          <p:txBody>
            <a:bodyPr rtlCol="0" anchor="ctr"/>
            <a:lstStyle/>
            <a:p>
              <a:pPr algn="ctr" defTabSz="1218565">
                <a:defRPr/>
              </a:pPr>
              <a:endParaRPr lang="zh-CN" altLang="en-US" sz="1500" kern="0">
                <a:solidFill>
                  <a:sysClr val="window" lastClr="FFFFFF"/>
                </a:solidFill>
                <a:latin typeface="Calibri" panose="020F0502020204030204"/>
                <a:ea typeface="宋体" panose="02010600030101010101" pitchFamily="2" charset="-122"/>
              </a:endParaRPr>
            </a:p>
          </p:txBody>
        </p:sp>
        <p:sp>
          <p:nvSpPr>
            <p:cNvPr id="26" name="圆角矩形 2"/>
            <p:cNvSpPr/>
            <p:nvPr/>
          </p:nvSpPr>
          <p:spPr>
            <a:xfrm>
              <a:off x="4363524" y="3123644"/>
              <a:ext cx="2363332" cy="1295220"/>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23866 w 4272338"/>
                <a:gd name="connsiteY0-90" fmla="*/ 756084 h 2261022"/>
                <a:gd name="connsiteX1-91" fmla="*/ 779950 w 4272338"/>
                <a:gd name="connsiteY1-92" fmla="*/ 0 h 2261022"/>
                <a:gd name="connsiteX2-93" fmla="*/ 3516254 w 4272338"/>
                <a:gd name="connsiteY2-94" fmla="*/ 0 h 2261022"/>
                <a:gd name="connsiteX3-95" fmla="*/ 4272338 w 4272338"/>
                <a:gd name="connsiteY3-96" fmla="*/ 756084 h 2261022"/>
                <a:gd name="connsiteX4-97" fmla="*/ 4272338 w 4272338"/>
                <a:gd name="connsiteY4-98" fmla="*/ 756084 h 2261022"/>
                <a:gd name="connsiteX5-99" fmla="*/ 3516254 w 4272338"/>
                <a:gd name="connsiteY5-100" fmla="*/ 1512168 h 2261022"/>
                <a:gd name="connsiteX6-101" fmla="*/ 779950 w 4272338"/>
                <a:gd name="connsiteY6-102" fmla="*/ 1512168 h 2261022"/>
                <a:gd name="connsiteX7-103" fmla="*/ 28623 w 4272338"/>
                <a:gd name="connsiteY7-104" fmla="*/ 2261022 h 2261022"/>
                <a:gd name="connsiteX8-105" fmla="*/ 23866 w 4272338"/>
                <a:gd name="connsiteY8-106" fmla="*/ 756084 h 2261022"/>
                <a:gd name="connsiteX0-107" fmla="*/ 65222 w 4313694"/>
                <a:gd name="connsiteY0-108" fmla="*/ 756084 h 2397356"/>
                <a:gd name="connsiteX1-109" fmla="*/ 821306 w 4313694"/>
                <a:gd name="connsiteY1-110" fmla="*/ 0 h 2397356"/>
                <a:gd name="connsiteX2-111" fmla="*/ 3557610 w 4313694"/>
                <a:gd name="connsiteY2-112" fmla="*/ 0 h 2397356"/>
                <a:gd name="connsiteX3-113" fmla="*/ 4313694 w 4313694"/>
                <a:gd name="connsiteY3-114" fmla="*/ 756084 h 2397356"/>
                <a:gd name="connsiteX4-115" fmla="*/ 4313694 w 4313694"/>
                <a:gd name="connsiteY4-116" fmla="*/ 756084 h 2397356"/>
                <a:gd name="connsiteX5-117" fmla="*/ 3557610 w 4313694"/>
                <a:gd name="connsiteY5-118" fmla="*/ 1512168 h 2397356"/>
                <a:gd name="connsiteX6-119" fmla="*/ 821306 w 4313694"/>
                <a:gd name="connsiteY6-120" fmla="*/ 1512168 h 2397356"/>
                <a:gd name="connsiteX7-121" fmla="*/ 69978 w 4313694"/>
                <a:gd name="connsiteY7-122" fmla="*/ 2397356 h 2397356"/>
                <a:gd name="connsiteX8-123" fmla="*/ 65222 w 4313694"/>
                <a:gd name="connsiteY8-124" fmla="*/ 756084 h 2397356"/>
                <a:gd name="connsiteX0-125" fmla="*/ 92290 w 4340762"/>
                <a:gd name="connsiteY0-126" fmla="*/ 756084 h 2378945"/>
                <a:gd name="connsiteX1-127" fmla="*/ 848374 w 4340762"/>
                <a:gd name="connsiteY1-128" fmla="*/ 0 h 2378945"/>
                <a:gd name="connsiteX2-129" fmla="*/ 3584678 w 4340762"/>
                <a:gd name="connsiteY2-130" fmla="*/ 0 h 2378945"/>
                <a:gd name="connsiteX3-131" fmla="*/ 4340762 w 4340762"/>
                <a:gd name="connsiteY3-132" fmla="*/ 756084 h 2378945"/>
                <a:gd name="connsiteX4-133" fmla="*/ 4340762 w 4340762"/>
                <a:gd name="connsiteY4-134" fmla="*/ 756084 h 2378945"/>
                <a:gd name="connsiteX5-135" fmla="*/ 3584678 w 4340762"/>
                <a:gd name="connsiteY5-136" fmla="*/ 1512168 h 2378945"/>
                <a:gd name="connsiteX6-137" fmla="*/ 848374 w 4340762"/>
                <a:gd name="connsiteY6-138" fmla="*/ 1512168 h 2378945"/>
                <a:gd name="connsiteX7-139" fmla="*/ 41813 w 4340762"/>
                <a:gd name="connsiteY7-140" fmla="*/ 2378945 h 2378945"/>
                <a:gd name="connsiteX8-141" fmla="*/ 92290 w 4340762"/>
                <a:gd name="connsiteY8-142" fmla="*/ 756084 h 237894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40762" h="2378945">
                  <a:moveTo>
                    <a:pt x="92290" y="756084"/>
                  </a:moveTo>
                  <a:cubicBezTo>
                    <a:pt x="226717" y="359593"/>
                    <a:pt x="430800" y="0"/>
                    <a:pt x="848374" y="0"/>
                  </a:cubicBezTo>
                  <a:lnTo>
                    <a:pt x="3584678" y="0"/>
                  </a:lnTo>
                  <a:cubicBezTo>
                    <a:pt x="4002252" y="0"/>
                    <a:pt x="4340762" y="338510"/>
                    <a:pt x="4340762" y="756084"/>
                  </a:cubicBezTo>
                  <a:lnTo>
                    <a:pt x="4340762" y="756084"/>
                  </a:lnTo>
                  <a:cubicBezTo>
                    <a:pt x="4340762" y="1173658"/>
                    <a:pt x="4002252" y="1512168"/>
                    <a:pt x="3584678" y="1512168"/>
                  </a:cubicBezTo>
                  <a:lnTo>
                    <a:pt x="848374" y="1512168"/>
                  </a:lnTo>
                  <a:cubicBezTo>
                    <a:pt x="305895" y="1484577"/>
                    <a:pt x="34823" y="2355330"/>
                    <a:pt x="41813" y="2378945"/>
                  </a:cubicBezTo>
                  <a:cubicBezTo>
                    <a:pt x="-2402" y="2239298"/>
                    <a:pt x="-42137" y="1152575"/>
                    <a:pt x="92290" y="756084"/>
                  </a:cubicBezTo>
                  <a:close/>
                </a:path>
              </a:pathLst>
            </a:custGeom>
            <a:solidFill>
              <a:schemeClr val="accent4"/>
            </a:solidFill>
            <a:ln w="25400" cap="flat" cmpd="sng" algn="ctr">
              <a:noFill/>
              <a:prstDash val="solid"/>
            </a:ln>
            <a:effectLst/>
          </p:spPr>
          <p:txBody>
            <a:bodyPr rtlCol="0" anchor="ctr"/>
            <a:lstStyle/>
            <a:p>
              <a:pPr algn="ctr" defTabSz="1218565">
                <a:defRPr/>
              </a:pPr>
              <a:endParaRPr lang="zh-CN" altLang="en-US" sz="1500" kern="0">
                <a:solidFill>
                  <a:sysClr val="window" lastClr="FFFFFF"/>
                </a:solidFill>
                <a:latin typeface="Calibri" panose="020F0502020204030204"/>
                <a:ea typeface="宋体" panose="02010600030101010101" pitchFamily="2" charset="-122"/>
              </a:endParaRPr>
            </a:p>
          </p:txBody>
        </p:sp>
        <p:sp>
          <p:nvSpPr>
            <p:cNvPr id="27" name="TextBox 26"/>
            <p:cNvSpPr txBox="1"/>
            <p:nvPr/>
          </p:nvSpPr>
          <p:spPr>
            <a:xfrm>
              <a:off x="4494837" y="3134710"/>
              <a:ext cx="715879" cy="624402"/>
            </a:xfrm>
            <a:prstGeom prst="rect">
              <a:avLst/>
            </a:prstGeom>
            <a:noFill/>
          </p:spPr>
          <p:txBody>
            <a:bodyPr wrap="square" rtlCol="0">
              <a:spAutoFit/>
            </a:bodyPr>
            <a:lstStyle/>
            <a:p>
              <a:pPr defTabSz="1218565">
                <a:lnSpc>
                  <a:spcPct val="130000"/>
                </a:lnSpc>
                <a:defRPr/>
              </a:pPr>
              <a:r>
                <a:rPr lang="en-US" altLang="zh-CN" sz="3700" b="1" kern="0" dirty="0">
                  <a:solidFill>
                    <a:sysClr val="window" lastClr="FFFFFF"/>
                  </a:solidFill>
                  <a:latin typeface="Agency FB" panose="020B0503020202020204" pitchFamily="34" charset="0"/>
                  <a:ea typeface="微软雅黑" panose="020B0503020204020204" pitchFamily="34" charset="-122"/>
                  <a:cs typeface="Arial" panose="020B0604020202020204" pitchFamily="34" charset="0"/>
                </a:rPr>
                <a:t>05</a:t>
              </a:r>
              <a:endParaRPr lang="zh-CN" altLang="en-US" sz="4300" b="1" kern="0" dirty="0">
                <a:solidFill>
                  <a:sysClr val="window" lastClr="FFFFFF"/>
                </a:solidFill>
                <a:latin typeface="Agency FB" panose="020B0503020202020204" pitchFamily="34" charset="0"/>
                <a:ea typeface="微软雅黑" panose="020B0503020204020204" pitchFamily="34" charset="-122"/>
                <a:cs typeface="Arial" panose="020B0604020202020204" pitchFamily="34" charset="0"/>
              </a:endParaRPr>
            </a:p>
          </p:txBody>
        </p:sp>
        <p:sp>
          <p:nvSpPr>
            <p:cNvPr id="28" name="文本框 8"/>
            <p:cNvSpPr txBox="1"/>
            <p:nvPr/>
          </p:nvSpPr>
          <p:spPr>
            <a:xfrm>
              <a:off x="4901836" y="3223559"/>
              <a:ext cx="1805776" cy="513602"/>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a:solidFill>
                    <a:schemeClr val="bg1"/>
                  </a:solidFill>
                  <a:latin typeface="微软雅黑" panose="020B0503020204020204" pitchFamily="34" charset="-122"/>
                  <a:ea typeface="微软雅黑" panose="020B0503020204020204" pitchFamily="34" charset="-122"/>
                </a:rPr>
                <a:t>请在此输入你的标题</a:t>
              </a:r>
              <a:endParaRPr lang="en-US" altLang="zh-CN" sz="1400" b="1" dirty="0">
                <a:solidFill>
                  <a:schemeClr val="bg1"/>
                </a:solidFill>
                <a:latin typeface="微软雅黑" panose="020B0503020204020204" pitchFamily="34" charset="-122"/>
                <a:ea typeface="微软雅黑" panose="020B0503020204020204" pitchFamily="34" charset="-122"/>
              </a:endParaRPr>
            </a:p>
            <a:p>
              <a:r>
                <a:rPr lang="zh-CN" altLang="en-US" sz="1300" b="1" dirty="0">
                  <a:solidFill>
                    <a:schemeClr val="bg1"/>
                  </a:solidFill>
                  <a:latin typeface="微软雅黑" panose="020B0503020204020204" pitchFamily="34" charset="-122"/>
                  <a:ea typeface="微软雅黑" panose="020B0503020204020204" pitchFamily="34" charset="-122"/>
                </a:rPr>
                <a:t>请在此输入你的文字内容</a:t>
              </a:r>
              <a:endParaRPr lang="en-US" altLang="zh-CN" sz="1300" b="1" dirty="0">
                <a:solidFill>
                  <a:schemeClr val="bg1"/>
                </a:solidFill>
                <a:latin typeface="微软雅黑" panose="020B0503020204020204" pitchFamily="34" charset="-122"/>
                <a:ea typeface="微软雅黑" panose="020B0503020204020204" pitchFamily="34" charset="-122"/>
              </a:endParaRPr>
            </a:p>
            <a:p>
              <a:r>
                <a:rPr lang="zh-CN" altLang="en-US" sz="1300" b="1" dirty="0">
                  <a:solidFill>
                    <a:schemeClr val="bg1"/>
                  </a:solidFill>
                  <a:latin typeface="微软雅黑" panose="020B0503020204020204" pitchFamily="34" charset="-122"/>
                  <a:ea typeface="微软雅黑" panose="020B0503020204020204" pitchFamily="34" charset="-122"/>
                </a:rPr>
                <a:t>请在此输入你的文字内容</a:t>
              </a:r>
              <a:endParaRPr lang="en-US" altLang="zh-CN" sz="1300"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000"/>
                                        <p:tgtEl>
                                          <p:spTgt spid="14"/>
                                        </p:tgtEl>
                                      </p:cBhvr>
                                    </p:animEffect>
                                  </p:childTnLst>
                                </p:cTn>
                              </p:par>
                            </p:childTnLst>
                          </p:cTn>
                        </p:par>
                        <p:par>
                          <p:cTn id="8" fill="hold">
                            <p:stCondLst>
                              <p:cond delay="1000"/>
                            </p:stCondLst>
                            <p:childTnLst>
                              <p:par>
                                <p:cTn id="9" presetID="2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1000"/>
                                        <p:tgtEl>
                                          <p:spTgt spid="3"/>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1000"/>
                                        <p:tgtEl>
                                          <p:spTgt spid="19"/>
                                        </p:tgtEl>
                                      </p:cBhvr>
                                    </p:animEffect>
                                  </p:childTnLst>
                                </p:cTn>
                              </p:par>
                            </p:childTnLst>
                          </p:cTn>
                        </p:par>
                        <p:par>
                          <p:cTn id="16" fill="hold">
                            <p:stCondLst>
                              <p:cond delay="3000"/>
                            </p:stCondLst>
                            <p:childTnLst>
                              <p:par>
                                <p:cTn id="17" presetID="22" presetClass="entr" presetSubtype="2"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right)">
                                      <p:cBhvr>
                                        <p:cTn id="19" dur="1000"/>
                                        <p:tgtEl>
                                          <p:spTgt spid="9"/>
                                        </p:tgtEl>
                                      </p:cBhvr>
                                    </p:animEffect>
                                  </p:childTnLst>
                                </p:cTn>
                              </p:par>
                            </p:childTnLst>
                          </p:cTn>
                        </p:par>
                        <p:par>
                          <p:cTn id="20" fill="hold">
                            <p:stCondLst>
                              <p:cond delay="4000"/>
                            </p:stCondLst>
                            <p:childTnLst>
                              <p:par>
                                <p:cTn id="21" presetID="22" presetClass="entr" presetSubtype="8"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left)">
                                      <p:cBhvr>
                                        <p:cTn id="23"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stretch>
            <a:fillRect/>
          </a:stretch>
        </p:blipFill>
        <p:spPr>
          <a:xfrm>
            <a:off x="1008097" y="1766139"/>
            <a:ext cx="5456306" cy="928065"/>
          </a:xfrm>
          <a:prstGeom prst="rect">
            <a:avLst/>
          </a:prstGeom>
        </p:spPr>
      </p:pic>
      <p:sp>
        <p:nvSpPr>
          <p:cNvPr id="10" name="文本框 14"/>
          <p:cNvSpPr txBox="1"/>
          <p:nvPr/>
        </p:nvSpPr>
        <p:spPr>
          <a:xfrm>
            <a:off x="788912" y="4770835"/>
            <a:ext cx="1932435" cy="677096"/>
          </a:xfrm>
          <a:prstGeom prst="rect">
            <a:avLst/>
          </a:prstGeom>
          <a:noFill/>
        </p:spPr>
        <p:txBody>
          <a:bodyPr wrap="square" lIns="121908" tIns="60954" rIns="121908" bIns="60954" rtlCol="0">
            <a:spAutoFit/>
          </a:bodyPr>
          <a:lstStyle/>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rPr>
              <a:t>策划组</a:t>
            </a:r>
            <a:endParaRPr lang="en-US" altLang="zh-CN" b="1"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rPr>
              <a:t>项目完成率</a:t>
            </a:r>
          </a:p>
        </p:txBody>
      </p:sp>
      <p:sp>
        <p:nvSpPr>
          <p:cNvPr id="11" name="文本框 22"/>
          <p:cNvSpPr txBox="1"/>
          <p:nvPr/>
        </p:nvSpPr>
        <p:spPr>
          <a:xfrm>
            <a:off x="2664524" y="4770835"/>
            <a:ext cx="1932435" cy="677096"/>
          </a:xfrm>
          <a:prstGeom prst="rect">
            <a:avLst/>
          </a:prstGeom>
          <a:noFill/>
        </p:spPr>
        <p:txBody>
          <a:bodyPr wrap="square" lIns="121908" tIns="60954" rIns="121908" bIns="60954" rtlCol="0">
            <a:spAutoFit/>
          </a:bodyPr>
          <a:lstStyle/>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rPr>
              <a:t>客服组</a:t>
            </a:r>
            <a:endParaRPr lang="en-US" altLang="zh-CN" b="1"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rPr>
              <a:t>项目完成率</a:t>
            </a:r>
          </a:p>
        </p:txBody>
      </p:sp>
      <p:sp>
        <p:nvSpPr>
          <p:cNvPr id="12" name="文本框 23"/>
          <p:cNvSpPr txBox="1"/>
          <p:nvPr/>
        </p:nvSpPr>
        <p:spPr>
          <a:xfrm>
            <a:off x="4591541" y="4770835"/>
            <a:ext cx="1932435" cy="677096"/>
          </a:xfrm>
          <a:prstGeom prst="rect">
            <a:avLst/>
          </a:prstGeom>
          <a:noFill/>
        </p:spPr>
        <p:txBody>
          <a:bodyPr wrap="square" lIns="121908" tIns="60954" rIns="121908" bIns="60954" rtlCol="0">
            <a:spAutoFit/>
          </a:bodyPr>
          <a:lstStyle/>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rPr>
              <a:t>销售组</a:t>
            </a:r>
            <a:endParaRPr lang="en-US" altLang="zh-CN" b="1"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rPr>
              <a:t>项目完成率</a:t>
            </a:r>
          </a:p>
        </p:txBody>
      </p:sp>
      <p:sp>
        <p:nvSpPr>
          <p:cNvPr id="13" name="Freeform 50"/>
          <p:cNvSpPr/>
          <p:nvPr/>
        </p:nvSpPr>
        <p:spPr bwMode="auto">
          <a:xfrm>
            <a:off x="1008099" y="2868735"/>
            <a:ext cx="1572259" cy="1847319"/>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chemeClr val="accent1"/>
          </a:solidFill>
          <a:ln>
            <a:noFill/>
          </a:ln>
        </p:spPr>
        <p:txBody>
          <a:bodyPr vert="horz" wrap="square" lIns="91431" tIns="45715" rIns="91431" bIns="45715" numCol="1" anchor="t" anchorCtr="0" compatLnSpc="1"/>
          <a:lstStyle/>
          <a:p>
            <a:pPr defTabSz="1218565">
              <a:defRPr/>
            </a:pPr>
            <a:endParaRPr lang="zh-CN" altLang="en-US" sz="1500" kern="0">
              <a:solidFill>
                <a:sysClr val="windowText" lastClr="000000"/>
              </a:solidFill>
            </a:endParaRPr>
          </a:p>
        </p:txBody>
      </p:sp>
      <p:sp>
        <p:nvSpPr>
          <p:cNvPr id="14" name="Freeform 50"/>
          <p:cNvSpPr/>
          <p:nvPr/>
        </p:nvSpPr>
        <p:spPr bwMode="auto">
          <a:xfrm>
            <a:off x="2780224" y="2755846"/>
            <a:ext cx="1572259" cy="1847319"/>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chemeClr val="accent2"/>
          </a:solidFill>
          <a:ln>
            <a:noFill/>
          </a:ln>
        </p:spPr>
        <p:txBody>
          <a:bodyPr vert="horz" wrap="square" lIns="91431" tIns="45715" rIns="91431" bIns="45715" numCol="1" anchor="t" anchorCtr="0" compatLnSpc="1"/>
          <a:lstStyle/>
          <a:p>
            <a:pPr defTabSz="1218565">
              <a:defRPr/>
            </a:pPr>
            <a:endParaRPr lang="zh-CN" altLang="en-US" sz="1500" kern="0">
              <a:solidFill>
                <a:sysClr val="windowText" lastClr="000000"/>
              </a:solidFill>
            </a:endParaRPr>
          </a:p>
        </p:txBody>
      </p:sp>
      <p:sp>
        <p:nvSpPr>
          <p:cNvPr id="15" name="Freeform 50"/>
          <p:cNvSpPr/>
          <p:nvPr/>
        </p:nvSpPr>
        <p:spPr bwMode="auto">
          <a:xfrm>
            <a:off x="4631360" y="2868734"/>
            <a:ext cx="1572259" cy="1847319"/>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chemeClr val="accent3"/>
          </a:solidFill>
          <a:ln>
            <a:noFill/>
          </a:ln>
        </p:spPr>
        <p:txBody>
          <a:bodyPr vert="horz" wrap="square" lIns="91431" tIns="45715" rIns="91431" bIns="45715" numCol="1" anchor="t" anchorCtr="0" compatLnSpc="1"/>
          <a:lstStyle/>
          <a:p>
            <a:pPr defTabSz="1218565">
              <a:defRPr/>
            </a:pPr>
            <a:endParaRPr lang="zh-CN" altLang="en-US" sz="1500" kern="0">
              <a:solidFill>
                <a:sysClr val="windowText" lastClr="000000"/>
              </a:solidFill>
            </a:endParaRPr>
          </a:p>
        </p:txBody>
      </p:sp>
      <p:sp>
        <p:nvSpPr>
          <p:cNvPr id="16" name="文本框 8"/>
          <p:cNvSpPr txBox="1"/>
          <p:nvPr/>
        </p:nvSpPr>
        <p:spPr>
          <a:xfrm>
            <a:off x="6857591" y="1700809"/>
            <a:ext cx="4806304" cy="1036181"/>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700" b="1" dirty="0">
                <a:solidFill>
                  <a:schemeClr val="accent1"/>
                </a:solidFill>
                <a:latin typeface="微软雅黑" panose="020B0503020204020204" pitchFamily="34" charset="-122"/>
                <a:ea typeface="微软雅黑" panose="020B0503020204020204" pitchFamily="34" charset="-122"/>
              </a:rPr>
              <a:t>01</a:t>
            </a:r>
            <a:r>
              <a:rPr lang="zh-CN" altLang="en-US" sz="1400" b="1" dirty="0">
                <a:solidFill>
                  <a:schemeClr val="accent1"/>
                </a:solidFill>
                <a:latin typeface="微软雅黑" panose="020B0503020204020204" pitchFamily="34" charset="-122"/>
                <a:ea typeface="微软雅黑" panose="020B0503020204020204" pitchFamily="34" charset="-122"/>
              </a:rPr>
              <a:t>单击此处输入标题</a:t>
            </a:r>
            <a:endParaRPr lang="en-US" altLang="zh-CN" sz="1400" b="1" dirty="0">
              <a:solidFill>
                <a:schemeClr val="accent1"/>
              </a:solidFill>
              <a:latin typeface="微软雅黑" panose="020B0503020204020204" pitchFamily="34" charset="-122"/>
              <a:ea typeface="微软雅黑" panose="020B0503020204020204" pitchFamily="34" charset="-122"/>
            </a:endParaRPr>
          </a:p>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请在此粘贴或者输入你的文字内容请在此粘贴或者输入你的文字内容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请在此粘贴或者输入你的文字内容请在此粘贴或者输入你的文字内容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文本框 8"/>
          <p:cNvSpPr txBox="1"/>
          <p:nvPr/>
        </p:nvSpPr>
        <p:spPr>
          <a:xfrm>
            <a:off x="6857591" y="2857715"/>
            <a:ext cx="4806304" cy="1036181"/>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700" b="1" dirty="0">
                <a:solidFill>
                  <a:schemeClr val="accent2"/>
                </a:solidFill>
                <a:latin typeface="微软雅黑" panose="020B0503020204020204" pitchFamily="34" charset="-122"/>
                <a:ea typeface="微软雅黑" panose="020B0503020204020204" pitchFamily="34" charset="-122"/>
              </a:rPr>
              <a:t>02</a:t>
            </a:r>
            <a:r>
              <a:rPr lang="zh-CN" altLang="en-US" sz="1400" b="1" dirty="0">
                <a:solidFill>
                  <a:schemeClr val="accent2"/>
                </a:solidFill>
                <a:latin typeface="微软雅黑" panose="020B0503020204020204" pitchFamily="34" charset="-122"/>
                <a:ea typeface="微软雅黑" panose="020B0503020204020204" pitchFamily="34" charset="-122"/>
              </a:rPr>
              <a:t>单击此处输入标题</a:t>
            </a:r>
            <a:endParaRPr lang="en-US" altLang="zh-CN" sz="1400" b="1" dirty="0">
              <a:solidFill>
                <a:schemeClr val="accent2"/>
              </a:solidFill>
              <a:latin typeface="微软雅黑" panose="020B0503020204020204" pitchFamily="34" charset="-122"/>
              <a:ea typeface="微软雅黑" panose="020B0503020204020204" pitchFamily="34" charset="-122"/>
            </a:endParaRPr>
          </a:p>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请在此粘贴或者输入你的文字内容请在此粘贴或者输入你的文字内容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请在此粘贴或者输入你的文字内容请在此粘贴或者输入你的文字内容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文本框 8"/>
          <p:cNvSpPr txBox="1"/>
          <p:nvPr/>
        </p:nvSpPr>
        <p:spPr>
          <a:xfrm>
            <a:off x="6857591" y="3925627"/>
            <a:ext cx="4806304" cy="1036181"/>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700" b="1" dirty="0">
                <a:solidFill>
                  <a:schemeClr val="accent3"/>
                </a:solidFill>
                <a:latin typeface="微软雅黑" panose="020B0503020204020204" pitchFamily="34" charset="-122"/>
                <a:ea typeface="微软雅黑" panose="020B0503020204020204" pitchFamily="34" charset="-122"/>
              </a:rPr>
              <a:t>03</a:t>
            </a:r>
            <a:r>
              <a:rPr lang="zh-CN" altLang="en-US" sz="1400" b="1" dirty="0">
                <a:solidFill>
                  <a:schemeClr val="accent3"/>
                </a:solidFill>
                <a:latin typeface="微软雅黑" panose="020B0503020204020204" pitchFamily="34" charset="-122"/>
                <a:ea typeface="微软雅黑" panose="020B0503020204020204" pitchFamily="34" charset="-122"/>
              </a:rPr>
              <a:t>单击此处输入标题</a:t>
            </a:r>
            <a:endParaRPr lang="en-US" altLang="zh-CN" sz="1400" b="1" dirty="0">
              <a:solidFill>
                <a:schemeClr val="accent3"/>
              </a:solidFill>
              <a:latin typeface="微软雅黑" panose="020B0503020204020204" pitchFamily="34" charset="-122"/>
              <a:ea typeface="微软雅黑" panose="020B0503020204020204" pitchFamily="34" charset="-122"/>
            </a:endParaRPr>
          </a:p>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请在此粘贴或者输入你的文字内容请在此粘贴或者输入你的文字内容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请在此粘贴或者输入你的文字内容请在此粘贴或者输入你的文字内容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ppt_x"/>
                                          </p:val>
                                        </p:tav>
                                        <p:tav tm="100000">
                                          <p:val>
                                            <p:strVal val="#ppt_x"/>
                                          </p:val>
                                        </p:tav>
                                      </p:tavLst>
                                    </p:anim>
                                    <p:anim calcmode="lin" valueType="num">
                                      <p:cBhvr additive="base">
                                        <p:cTn id="17" dur="500" fill="hold"/>
                                        <p:tgtEl>
                                          <p:spTgt spid="14"/>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par>
                                <p:cTn id="41" presetID="2" presetClass="entr" presetSubtype="2"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1+#ppt_w/2"/>
                                          </p:val>
                                        </p:tav>
                                        <p:tav tm="100000">
                                          <p:val>
                                            <p:strVal val="#ppt_x"/>
                                          </p:val>
                                        </p:tav>
                                      </p:tavLst>
                                    </p:anim>
                                    <p:anim calcmode="lin" valueType="num">
                                      <p:cBhvr additive="base">
                                        <p:cTn id="44" dur="500" fill="hold"/>
                                        <p:tgtEl>
                                          <p:spTgt spid="16"/>
                                        </p:tgtEl>
                                        <p:attrNameLst>
                                          <p:attrName>ppt_y</p:attrName>
                                        </p:attrNameLst>
                                      </p:cBhvr>
                                      <p:tavLst>
                                        <p:tav tm="0">
                                          <p:val>
                                            <p:strVal val="#ppt_y"/>
                                          </p:val>
                                        </p:tav>
                                        <p:tav tm="100000">
                                          <p:val>
                                            <p:strVal val="#ppt_y"/>
                                          </p:val>
                                        </p:tav>
                                      </p:tavLst>
                                    </p:anim>
                                  </p:childTnLst>
                                </p:cTn>
                              </p:par>
                            </p:childTnLst>
                          </p:cTn>
                        </p:par>
                        <p:par>
                          <p:cTn id="45" fill="hold">
                            <p:stCondLst>
                              <p:cond delay="3500"/>
                            </p:stCondLst>
                            <p:childTnLst>
                              <p:par>
                                <p:cTn id="46" presetID="2" presetClass="entr" presetSubtype="2"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fill="hold"/>
                                        <p:tgtEl>
                                          <p:spTgt spid="17"/>
                                        </p:tgtEl>
                                        <p:attrNameLst>
                                          <p:attrName>ppt_x</p:attrName>
                                        </p:attrNameLst>
                                      </p:cBhvr>
                                      <p:tavLst>
                                        <p:tav tm="0">
                                          <p:val>
                                            <p:strVal val="1+#ppt_w/2"/>
                                          </p:val>
                                        </p:tav>
                                        <p:tav tm="100000">
                                          <p:val>
                                            <p:strVal val="#ppt_x"/>
                                          </p:val>
                                        </p:tav>
                                      </p:tavLst>
                                    </p:anim>
                                    <p:anim calcmode="lin" valueType="num">
                                      <p:cBhvr additive="base">
                                        <p:cTn id="49" dur="500" fill="hold"/>
                                        <p:tgtEl>
                                          <p:spTgt spid="17"/>
                                        </p:tgtEl>
                                        <p:attrNameLst>
                                          <p:attrName>ppt_y</p:attrName>
                                        </p:attrNameLst>
                                      </p:cBhvr>
                                      <p:tavLst>
                                        <p:tav tm="0">
                                          <p:val>
                                            <p:strVal val="#ppt_y"/>
                                          </p:val>
                                        </p:tav>
                                        <p:tav tm="100000">
                                          <p:val>
                                            <p:strVal val="#ppt_y"/>
                                          </p:val>
                                        </p:tav>
                                      </p:tavLst>
                                    </p:anim>
                                  </p:childTnLst>
                                </p:cTn>
                              </p:par>
                            </p:childTnLst>
                          </p:cTn>
                        </p:par>
                        <p:par>
                          <p:cTn id="50" fill="hold">
                            <p:stCondLst>
                              <p:cond delay="4000"/>
                            </p:stCondLst>
                            <p:childTnLst>
                              <p:par>
                                <p:cTn id="51" presetID="2" presetClass="entr" presetSubtype="2"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500" fill="hold"/>
                                        <p:tgtEl>
                                          <p:spTgt spid="18"/>
                                        </p:tgtEl>
                                        <p:attrNameLst>
                                          <p:attrName>ppt_x</p:attrName>
                                        </p:attrNameLst>
                                      </p:cBhvr>
                                      <p:tavLst>
                                        <p:tav tm="0">
                                          <p:val>
                                            <p:strVal val="1+#ppt_w/2"/>
                                          </p:val>
                                        </p:tav>
                                        <p:tav tm="100000">
                                          <p:val>
                                            <p:strVal val="#ppt_x"/>
                                          </p:val>
                                        </p:tav>
                                      </p:tavLst>
                                    </p:anim>
                                    <p:anim calcmode="lin" valueType="num">
                                      <p:cBhvr additive="base">
                                        <p:cTn id="54"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animBg="1"/>
      <p:bldP spid="14" grpId="0" animBg="1"/>
      <p:bldP spid="15" grpId="0" animBg="1"/>
      <p:bldP spid="16" grpId="0"/>
      <p:bldP spid="17"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标题 44"/>
          <p:cNvSpPr>
            <a:spLocks noGrp="1"/>
          </p:cNvSpPr>
          <p:nvPr>
            <p:ph type="title"/>
          </p:nvPr>
        </p:nvSpPr>
        <p:spPr/>
        <p:txBody>
          <a:bodyPr>
            <a:normAutofit fontScale="90000"/>
          </a:bodyPr>
          <a:lstStyle/>
          <a:p>
            <a:r>
              <a:rPr lang="zh-CN" altLang="en-US" dirty="0"/>
              <a:t>单击此处添加标题</a:t>
            </a:r>
          </a:p>
        </p:txBody>
      </p:sp>
      <p:sp>
        <p:nvSpPr>
          <p:cNvPr id="3" name="圆角矩形 1"/>
          <p:cNvSpPr/>
          <p:nvPr/>
        </p:nvSpPr>
        <p:spPr>
          <a:xfrm rot="8820000">
            <a:off x="1712719" y="914768"/>
            <a:ext cx="3905078" cy="5724119"/>
          </a:xfrm>
          <a:custGeom>
            <a:avLst/>
            <a:gdLst>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601829 w 5911582"/>
              <a:gd name="connsiteY14" fmla="*/ 2803566 h 8646493"/>
              <a:gd name="connsiteX15" fmla="*/ 1591714 w 5911582"/>
              <a:gd name="connsiteY15" fmla="*/ 2803840 h 8646493"/>
              <a:gd name="connsiteX16" fmla="*/ 1597703 w 5911582"/>
              <a:gd name="connsiteY16" fmla="*/ 3846979 h 8646493"/>
              <a:gd name="connsiteX17" fmla="*/ 1599046 w 5911582"/>
              <a:gd name="connsiteY17" fmla="*/ 3846972 h 8646493"/>
              <a:gd name="connsiteX18" fmla="*/ 1610686 w 5911582"/>
              <a:gd name="connsiteY18" fmla="*/ 5873778 h 8646493"/>
              <a:gd name="connsiteX19" fmla="*/ 858032 w 5911582"/>
              <a:gd name="connsiteY19" fmla="*/ 6635126 h 8646493"/>
              <a:gd name="connsiteX20" fmla="*/ 434045 w 5911582"/>
              <a:gd name="connsiteY20" fmla="*/ 6508273 h 8646493"/>
              <a:gd name="connsiteX21" fmla="*/ 96686 w 5911582"/>
              <a:gd name="connsiteY21" fmla="*/ 5882475 h 8646493"/>
              <a:gd name="connsiteX22" fmla="*/ 88982 w 5911582"/>
              <a:gd name="connsiteY22" fmla="*/ 4540910 h 8646493"/>
              <a:gd name="connsiteX23" fmla="*/ 86890 w 5911582"/>
              <a:gd name="connsiteY23" fmla="*/ 4540915 h 8646493"/>
              <a:gd name="connsiteX24" fmla="*/ 80904 w 5911582"/>
              <a:gd name="connsiteY24" fmla="*/ 2724804 h 8646493"/>
              <a:gd name="connsiteX25" fmla="*/ 61259 w 5911582"/>
              <a:gd name="connsiteY25" fmla="*/ 1995219 h 8646493"/>
              <a:gd name="connsiteX26" fmla="*/ 52150 w 5911582"/>
              <a:gd name="connsiteY26" fmla="*/ 1996465 h 8646493"/>
              <a:gd name="connsiteX27" fmla="*/ 4735 w 5911582"/>
              <a:gd name="connsiteY27" fmla="*/ 235616 h 8646493"/>
              <a:gd name="connsiteX28" fmla="*/ 295 w 5911582"/>
              <a:gd name="connsiteY28" fmla="*/ 235719 h 8646493"/>
              <a:gd name="connsiteX29" fmla="*/ 0 w 5911582"/>
              <a:gd name="connsiteY29" fmla="*/ 223261 h 8646493"/>
              <a:gd name="connsiteX30" fmla="*/ 144987 w 5911582"/>
              <a:gd name="connsiteY30" fmla="*/ 0 h 8646493"/>
              <a:gd name="connsiteX31" fmla="*/ 148232 w 5911582"/>
              <a:gd name="connsiteY31" fmla="*/ 136847 h 8646493"/>
              <a:gd name="connsiteX32" fmla="*/ 152365 w 5911582"/>
              <a:gd name="connsiteY32" fmla="*/ 136739 h 8646493"/>
              <a:gd name="connsiteX33" fmla="*/ 196711 w 5911582"/>
              <a:gd name="connsiteY33" fmla="*/ 1783666 h 8646493"/>
              <a:gd name="connsiteX34" fmla="*/ 205847 w 5911582"/>
              <a:gd name="connsiteY34" fmla="*/ 1783420 h 8646493"/>
              <a:gd name="connsiteX35" fmla="*/ 228219 w 5911582"/>
              <a:gd name="connsiteY35" fmla="*/ 2614259 h 8646493"/>
              <a:gd name="connsiteX36" fmla="*/ 230777 w 5911582"/>
              <a:gd name="connsiteY36" fmla="*/ 2613967 h 8646493"/>
              <a:gd name="connsiteX37" fmla="*/ 231135 w 5911582"/>
              <a:gd name="connsiteY37" fmla="*/ 2722566 h 8646493"/>
              <a:gd name="connsiteX38" fmla="*/ 236178 w 5911582"/>
              <a:gd name="connsiteY38" fmla="*/ 2909861 h 8646493"/>
              <a:gd name="connsiteX39" fmla="*/ 231753 w 5911582"/>
              <a:gd name="connsiteY39" fmla="*/ 2910343 h 8646493"/>
              <a:gd name="connsiteX40" fmla="*/ 234867 w 5911582"/>
              <a:gd name="connsiteY40" fmla="*/ 3854806 h 8646493"/>
              <a:gd name="connsiteX41" fmla="*/ 235281 w 5911582"/>
              <a:gd name="connsiteY41" fmla="*/ 3854803 h 8646493"/>
              <a:gd name="connsiteX42" fmla="*/ 246835 w 5911582"/>
              <a:gd name="connsiteY42" fmla="*/ 5866683 h 8646493"/>
              <a:gd name="connsiteX43" fmla="*/ 866236 w 5911582"/>
              <a:gd name="connsiteY43" fmla="*/ 6479011 h 8646493"/>
              <a:gd name="connsiteX44" fmla="*/ 1478566 w 5911582"/>
              <a:gd name="connsiteY44" fmla="*/ 5859608 h 8646493"/>
              <a:gd name="connsiteX45" fmla="*/ 1469311 w 5911582"/>
              <a:gd name="connsiteY45" fmla="*/ 4247775 h 8646493"/>
              <a:gd name="connsiteX46" fmla="*/ 1467465 w 5911582"/>
              <a:gd name="connsiteY46" fmla="*/ 4247743 h 8646493"/>
              <a:gd name="connsiteX47" fmla="*/ 1467931 w 5911582"/>
              <a:gd name="connsiteY47" fmla="*/ 4241573 h 8646493"/>
              <a:gd name="connsiteX48" fmla="*/ 1456953 w 5911582"/>
              <a:gd name="connsiteY48" fmla="*/ 2330111 h 8646493"/>
              <a:gd name="connsiteX49" fmla="*/ 1415108 w 5911582"/>
              <a:gd name="connsiteY49" fmla="*/ 781031 h 8646493"/>
              <a:gd name="connsiteX50" fmla="*/ 2151404 w 5911582"/>
              <a:gd name="connsiteY50" fmla="*/ 3852 h 8646493"/>
              <a:gd name="connsiteX51" fmla="*/ 2928581 w 5911582"/>
              <a:gd name="connsiteY51" fmla="*/ 740147 h 8646493"/>
              <a:gd name="connsiteX52" fmla="*/ 2972109 w 5911582"/>
              <a:gd name="connsiteY52" fmla="*/ 2351426 h 8646493"/>
              <a:gd name="connsiteX53" fmla="*/ 2977887 w 5911582"/>
              <a:gd name="connsiteY53" fmla="*/ 2351120 h 8646493"/>
              <a:gd name="connsiteX54" fmla="*/ 3028793 w 5911582"/>
              <a:gd name="connsiteY54" fmla="*/ 4235519 h 8646493"/>
              <a:gd name="connsiteX55" fmla="*/ 3032925 w 5911582"/>
              <a:gd name="connsiteY55" fmla="*/ 4235398 h 8646493"/>
              <a:gd name="connsiteX56" fmla="*/ 3082700 w 5911582"/>
              <a:gd name="connsiteY56" fmla="*/ 5882170 h 8646493"/>
              <a:gd name="connsiteX57" fmla="*/ 3091836 w 5911582"/>
              <a:gd name="connsiteY57" fmla="*/ 5881894 h 8646493"/>
              <a:gd name="connsiteX58" fmla="*/ 3152619 w 5911582"/>
              <a:gd name="connsiteY58" fmla="*/ 7892887 h 8646493"/>
              <a:gd name="connsiteX59" fmla="*/ 3786820 w 5911582"/>
              <a:gd name="connsiteY59" fmla="*/ 8489873 h 8646493"/>
              <a:gd name="connsiteX60" fmla="*/ 4383809 w 5911582"/>
              <a:gd name="connsiteY60" fmla="*/ 7855673 h 8646493"/>
              <a:gd name="connsiteX61" fmla="*/ 4350348 w 5911582"/>
              <a:gd name="connsiteY61" fmla="*/ 6748573 h 8646493"/>
              <a:gd name="connsiteX62" fmla="*/ 4348198 w 5911582"/>
              <a:gd name="connsiteY62" fmla="*/ 6748635 h 8646493"/>
              <a:gd name="connsiteX63" fmla="*/ 4333702 w 5911582"/>
              <a:gd name="connsiteY63" fmla="*/ 6244559 h 8646493"/>
              <a:gd name="connsiteX64" fmla="*/ 4333267 w 5911582"/>
              <a:gd name="connsiteY64" fmla="*/ 6244561 h 8646493"/>
              <a:gd name="connsiteX65" fmla="*/ 4333545 w 5911582"/>
              <a:gd name="connsiteY65" fmla="*/ 6239098 h 8646493"/>
              <a:gd name="connsiteX66" fmla="*/ 4332413 w 5911582"/>
              <a:gd name="connsiteY66" fmla="*/ 6199725 h 8646493"/>
              <a:gd name="connsiteX67" fmla="*/ 4272798 w 5911582"/>
              <a:gd name="connsiteY67" fmla="*/ 4227389 h 8646493"/>
              <a:gd name="connsiteX68" fmla="*/ 4274353 w 5911582"/>
              <a:gd name="connsiteY68" fmla="*/ 4227343 h 8646493"/>
              <a:gd name="connsiteX69" fmla="*/ 4242087 w 5911582"/>
              <a:gd name="connsiteY69" fmla="*/ 3105269 h 8646493"/>
              <a:gd name="connsiteX70" fmla="*/ 4977027 w 5911582"/>
              <a:gd name="connsiteY70" fmla="*/ 2326810 h 8646493"/>
              <a:gd name="connsiteX71" fmla="*/ 5403823 w 5911582"/>
              <a:gd name="connsiteY71" fmla="*/ 2443875 h 8646493"/>
              <a:gd name="connsiteX72" fmla="*/ 5755486 w 5911582"/>
              <a:gd name="connsiteY72" fmla="*/ 3061747 h 8646493"/>
              <a:gd name="connsiteX73" fmla="*/ 5759021 w 5911582"/>
              <a:gd name="connsiteY73" fmla="*/ 3184697 h 8646493"/>
              <a:gd name="connsiteX74" fmla="*/ 5762452 w 5911582"/>
              <a:gd name="connsiteY74" fmla="*/ 3184590 h 8646493"/>
              <a:gd name="connsiteX75" fmla="*/ 5814927 w 5911582"/>
              <a:gd name="connsiteY75" fmla="*/ 4854802 h 8646493"/>
              <a:gd name="connsiteX76" fmla="*/ 5816524 w 5911582"/>
              <a:gd name="connsiteY76" fmla="*/ 4892541 h 8646493"/>
              <a:gd name="connsiteX77" fmla="*/ 5822304 w 5911582"/>
              <a:gd name="connsiteY77" fmla="*/ 4892234 h 8646493"/>
              <a:gd name="connsiteX78" fmla="*/ 5873210 w 5911582"/>
              <a:gd name="connsiteY78" fmla="*/ 6776633 h 8646493"/>
              <a:gd name="connsiteX79" fmla="*/ 5877342 w 5911582"/>
              <a:gd name="connsiteY79" fmla="*/ 6776511 h 8646493"/>
              <a:gd name="connsiteX80" fmla="*/ 5911582 w 5911582"/>
              <a:gd name="connsiteY80" fmla="*/ 7909324 h 8646493"/>
              <a:gd name="connsiteX81" fmla="*/ 5767963 w 5911582"/>
              <a:gd name="connsiteY81" fmla="*/ 8130477 h 8646493"/>
              <a:gd name="connsiteX82" fmla="*/ 5730041 w 5911582"/>
              <a:gd name="connsiteY82" fmla="*/ 6875874 h 8646493"/>
              <a:gd name="connsiteX83" fmla="*/ 5725602 w 5911582"/>
              <a:gd name="connsiteY83" fmla="*/ 6875993 h 8646493"/>
              <a:gd name="connsiteX84" fmla="*/ 5683335 w 5911582"/>
              <a:gd name="connsiteY84" fmla="*/ 5311262 h 8646493"/>
              <a:gd name="connsiteX85" fmla="*/ 5677549 w 5911582"/>
              <a:gd name="connsiteY85" fmla="*/ 5311416 h 8646493"/>
              <a:gd name="connsiteX86" fmla="*/ 5671014 w 5911582"/>
              <a:gd name="connsiteY86" fmla="*/ 5069545 h 8646493"/>
              <a:gd name="connsiteX87" fmla="*/ 5662938 w 5911582"/>
              <a:gd name="connsiteY87" fmla="*/ 5070075 h 8646493"/>
              <a:gd name="connsiteX88" fmla="*/ 5605741 w 5911582"/>
              <a:gd name="connsiteY88" fmla="*/ 3080990 h 8646493"/>
              <a:gd name="connsiteX89" fmla="*/ 4972418 w 5911582"/>
              <a:gd name="connsiteY89" fmla="*/ 2483071 h 8646493"/>
              <a:gd name="connsiteX90" fmla="*/ 4374497 w 5911582"/>
              <a:gd name="connsiteY90" fmla="*/ 3116397 h 8646493"/>
              <a:gd name="connsiteX91" fmla="*/ 4420828 w 5911582"/>
              <a:gd name="connsiteY91" fmla="*/ 4727593 h 8646493"/>
              <a:gd name="connsiteX92" fmla="*/ 4422673 w 5911582"/>
              <a:gd name="connsiteY92" fmla="*/ 4727581 h 8646493"/>
              <a:gd name="connsiteX93" fmla="*/ 4422351 w 5911582"/>
              <a:gd name="connsiteY93" fmla="*/ 4733760 h 8646493"/>
              <a:gd name="connsiteX94" fmla="*/ 4454181 w 5911582"/>
              <a:gd name="connsiteY94" fmla="*/ 5840717 h 8646493"/>
              <a:gd name="connsiteX95" fmla="*/ 4455003 w 5911582"/>
              <a:gd name="connsiteY95" fmla="*/ 5840691 h 8646493"/>
              <a:gd name="connsiteX96" fmla="*/ 4516238 w 5911582"/>
              <a:gd name="connsiteY96" fmla="*/ 7866607 h 8646493"/>
              <a:gd name="connsiteX97" fmla="*/ 3782441 w 5911582"/>
              <a:gd name="connsiteY97" fmla="*/ 8646141 h 8646493"/>
              <a:gd name="connsiteX98" fmla="*/ 3355473 w 5911582"/>
              <a:gd name="connsiteY98" fmla="*/ 8529702 h 8646493"/>
              <a:gd name="connsiteX0-1" fmla="*/ 3355473 w 5911582"/>
              <a:gd name="connsiteY0-2" fmla="*/ 8529702 h 8646493"/>
              <a:gd name="connsiteX1-3" fmla="*/ 3002901 w 5911582"/>
              <a:gd name="connsiteY1-4" fmla="*/ 7912348 h 8646493"/>
              <a:gd name="connsiteX2-5" fmla="*/ 2947946 w 5911582"/>
              <a:gd name="connsiteY2-6" fmla="*/ 6094167 h 8646493"/>
              <a:gd name="connsiteX3-7" fmla="*/ 2938842 w 5911582"/>
              <a:gd name="connsiteY3-8" fmla="*/ 6095444 h 8646493"/>
              <a:gd name="connsiteX4-9" fmla="*/ 2885622 w 5911582"/>
              <a:gd name="connsiteY4-10" fmla="*/ 4334760 h 8646493"/>
              <a:gd name="connsiteX5-11" fmla="*/ 2881184 w 5911582"/>
              <a:gd name="connsiteY5-12" fmla="*/ 4334879 h 8646493"/>
              <a:gd name="connsiteX6-13" fmla="*/ 2838917 w 5911582"/>
              <a:gd name="connsiteY6-14" fmla="*/ 2770148 h 8646493"/>
              <a:gd name="connsiteX7-15" fmla="*/ 2833130 w 5911582"/>
              <a:gd name="connsiteY7-16" fmla="*/ 2770303 h 8646493"/>
              <a:gd name="connsiteX8-17" fmla="*/ 2778803 w 5911582"/>
              <a:gd name="connsiteY8-18" fmla="*/ 759126 h 8646493"/>
              <a:gd name="connsiteX9-19" fmla="*/ 2146519 w 5911582"/>
              <a:gd name="connsiteY9-20" fmla="*/ 160107 h 8646493"/>
              <a:gd name="connsiteX10-21" fmla="*/ 1547498 w 5911582"/>
              <a:gd name="connsiteY10-22" fmla="*/ 792386 h 8646493"/>
              <a:gd name="connsiteX11-23" fmla="*/ 1586306 w 5911582"/>
              <a:gd name="connsiteY11-24" fmla="*/ 2228948 h 8646493"/>
              <a:gd name="connsiteX12-25" fmla="*/ 1588412 w 5911582"/>
              <a:gd name="connsiteY12-26" fmla="*/ 2228937 h 8646493"/>
              <a:gd name="connsiteX13-27" fmla="*/ 1588981 w 5911582"/>
              <a:gd name="connsiteY13-28" fmla="*/ 2327958 h 8646493"/>
              <a:gd name="connsiteX14-29" fmla="*/ 1601829 w 5911582"/>
              <a:gd name="connsiteY14-30" fmla="*/ 2803566 h 8646493"/>
              <a:gd name="connsiteX15-31" fmla="*/ 1591714 w 5911582"/>
              <a:gd name="connsiteY15-32" fmla="*/ 2803840 h 8646493"/>
              <a:gd name="connsiteX16-33" fmla="*/ 1597703 w 5911582"/>
              <a:gd name="connsiteY16-34" fmla="*/ 3846979 h 8646493"/>
              <a:gd name="connsiteX17-35" fmla="*/ 1599046 w 5911582"/>
              <a:gd name="connsiteY17-36" fmla="*/ 3846972 h 8646493"/>
              <a:gd name="connsiteX18-37" fmla="*/ 1610686 w 5911582"/>
              <a:gd name="connsiteY18-38" fmla="*/ 5873778 h 8646493"/>
              <a:gd name="connsiteX19-39" fmla="*/ 858032 w 5911582"/>
              <a:gd name="connsiteY19-40" fmla="*/ 6635126 h 8646493"/>
              <a:gd name="connsiteX20-41" fmla="*/ 434045 w 5911582"/>
              <a:gd name="connsiteY20-42" fmla="*/ 6508273 h 8646493"/>
              <a:gd name="connsiteX21-43" fmla="*/ 96686 w 5911582"/>
              <a:gd name="connsiteY21-44" fmla="*/ 5882475 h 8646493"/>
              <a:gd name="connsiteX22-45" fmla="*/ 88982 w 5911582"/>
              <a:gd name="connsiteY22-46" fmla="*/ 4540910 h 8646493"/>
              <a:gd name="connsiteX23-47" fmla="*/ 86890 w 5911582"/>
              <a:gd name="connsiteY23-48" fmla="*/ 4540915 h 8646493"/>
              <a:gd name="connsiteX24-49" fmla="*/ 80904 w 5911582"/>
              <a:gd name="connsiteY24-50" fmla="*/ 2724804 h 8646493"/>
              <a:gd name="connsiteX25-51" fmla="*/ 61259 w 5911582"/>
              <a:gd name="connsiteY25-52" fmla="*/ 1995219 h 8646493"/>
              <a:gd name="connsiteX26-53" fmla="*/ 52150 w 5911582"/>
              <a:gd name="connsiteY26-54" fmla="*/ 1996465 h 8646493"/>
              <a:gd name="connsiteX27-55" fmla="*/ 4735 w 5911582"/>
              <a:gd name="connsiteY27-56" fmla="*/ 235616 h 8646493"/>
              <a:gd name="connsiteX28-57" fmla="*/ 295 w 5911582"/>
              <a:gd name="connsiteY28-58" fmla="*/ 235719 h 8646493"/>
              <a:gd name="connsiteX29-59" fmla="*/ 0 w 5911582"/>
              <a:gd name="connsiteY29-60" fmla="*/ 223261 h 8646493"/>
              <a:gd name="connsiteX30-61" fmla="*/ 144987 w 5911582"/>
              <a:gd name="connsiteY30-62" fmla="*/ 0 h 8646493"/>
              <a:gd name="connsiteX31-63" fmla="*/ 148232 w 5911582"/>
              <a:gd name="connsiteY31-64" fmla="*/ 136847 h 8646493"/>
              <a:gd name="connsiteX32-65" fmla="*/ 152365 w 5911582"/>
              <a:gd name="connsiteY32-66" fmla="*/ 136739 h 8646493"/>
              <a:gd name="connsiteX33-67" fmla="*/ 196711 w 5911582"/>
              <a:gd name="connsiteY33-68" fmla="*/ 1783666 h 8646493"/>
              <a:gd name="connsiteX34-69" fmla="*/ 205847 w 5911582"/>
              <a:gd name="connsiteY34-70" fmla="*/ 1783420 h 8646493"/>
              <a:gd name="connsiteX35-71" fmla="*/ 228219 w 5911582"/>
              <a:gd name="connsiteY35-72" fmla="*/ 2614259 h 8646493"/>
              <a:gd name="connsiteX36-73" fmla="*/ 230777 w 5911582"/>
              <a:gd name="connsiteY36-74" fmla="*/ 2613967 h 8646493"/>
              <a:gd name="connsiteX37-75" fmla="*/ 231135 w 5911582"/>
              <a:gd name="connsiteY37-76" fmla="*/ 2722566 h 8646493"/>
              <a:gd name="connsiteX38-77" fmla="*/ 236178 w 5911582"/>
              <a:gd name="connsiteY38-78" fmla="*/ 2909861 h 8646493"/>
              <a:gd name="connsiteX39-79" fmla="*/ 231753 w 5911582"/>
              <a:gd name="connsiteY39-80" fmla="*/ 2910343 h 8646493"/>
              <a:gd name="connsiteX40-81" fmla="*/ 234867 w 5911582"/>
              <a:gd name="connsiteY40-82" fmla="*/ 3854806 h 8646493"/>
              <a:gd name="connsiteX41-83" fmla="*/ 235281 w 5911582"/>
              <a:gd name="connsiteY41-84" fmla="*/ 3854803 h 8646493"/>
              <a:gd name="connsiteX42-85" fmla="*/ 246835 w 5911582"/>
              <a:gd name="connsiteY42-86" fmla="*/ 5866683 h 8646493"/>
              <a:gd name="connsiteX43-87" fmla="*/ 866236 w 5911582"/>
              <a:gd name="connsiteY43-88" fmla="*/ 6479011 h 8646493"/>
              <a:gd name="connsiteX44-89" fmla="*/ 1478566 w 5911582"/>
              <a:gd name="connsiteY44-90" fmla="*/ 5859608 h 8646493"/>
              <a:gd name="connsiteX45-91" fmla="*/ 1469311 w 5911582"/>
              <a:gd name="connsiteY45-92" fmla="*/ 4247775 h 8646493"/>
              <a:gd name="connsiteX46-93" fmla="*/ 1467465 w 5911582"/>
              <a:gd name="connsiteY46-94" fmla="*/ 4247743 h 8646493"/>
              <a:gd name="connsiteX47-95" fmla="*/ 1467931 w 5911582"/>
              <a:gd name="connsiteY47-96" fmla="*/ 4241573 h 8646493"/>
              <a:gd name="connsiteX48-97" fmla="*/ 1456953 w 5911582"/>
              <a:gd name="connsiteY48-98" fmla="*/ 2330111 h 8646493"/>
              <a:gd name="connsiteX49-99" fmla="*/ 1415108 w 5911582"/>
              <a:gd name="connsiteY49-100" fmla="*/ 781031 h 8646493"/>
              <a:gd name="connsiteX50-101" fmla="*/ 2151404 w 5911582"/>
              <a:gd name="connsiteY50-102" fmla="*/ 3852 h 8646493"/>
              <a:gd name="connsiteX51-103" fmla="*/ 2928581 w 5911582"/>
              <a:gd name="connsiteY51-104" fmla="*/ 740147 h 8646493"/>
              <a:gd name="connsiteX52-105" fmla="*/ 2972109 w 5911582"/>
              <a:gd name="connsiteY52-106" fmla="*/ 2351426 h 8646493"/>
              <a:gd name="connsiteX53-107" fmla="*/ 2977887 w 5911582"/>
              <a:gd name="connsiteY53-108" fmla="*/ 2351120 h 8646493"/>
              <a:gd name="connsiteX54-109" fmla="*/ 3028793 w 5911582"/>
              <a:gd name="connsiteY54-110" fmla="*/ 4235519 h 8646493"/>
              <a:gd name="connsiteX55-111" fmla="*/ 3032925 w 5911582"/>
              <a:gd name="connsiteY55-112" fmla="*/ 4235398 h 8646493"/>
              <a:gd name="connsiteX56-113" fmla="*/ 3082700 w 5911582"/>
              <a:gd name="connsiteY56-114" fmla="*/ 5882170 h 8646493"/>
              <a:gd name="connsiteX57-115" fmla="*/ 3091836 w 5911582"/>
              <a:gd name="connsiteY57-116" fmla="*/ 5881894 h 8646493"/>
              <a:gd name="connsiteX58-117" fmla="*/ 3152619 w 5911582"/>
              <a:gd name="connsiteY58-118" fmla="*/ 7892887 h 8646493"/>
              <a:gd name="connsiteX59-119" fmla="*/ 3786820 w 5911582"/>
              <a:gd name="connsiteY59-120" fmla="*/ 8489873 h 8646493"/>
              <a:gd name="connsiteX60-121" fmla="*/ 4383809 w 5911582"/>
              <a:gd name="connsiteY60-122" fmla="*/ 7855673 h 8646493"/>
              <a:gd name="connsiteX61-123" fmla="*/ 4350348 w 5911582"/>
              <a:gd name="connsiteY61-124" fmla="*/ 6748573 h 8646493"/>
              <a:gd name="connsiteX62-125" fmla="*/ 4348198 w 5911582"/>
              <a:gd name="connsiteY62-126" fmla="*/ 6748635 h 8646493"/>
              <a:gd name="connsiteX63-127" fmla="*/ 4333702 w 5911582"/>
              <a:gd name="connsiteY63-128" fmla="*/ 6244559 h 8646493"/>
              <a:gd name="connsiteX64-129" fmla="*/ 4333267 w 5911582"/>
              <a:gd name="connsiteY64-130" fmla="*/ 6244561 h 8646493"/>
              <a:gd name="connsiteX65-131" fmla="*/ 4333545 w 5911582"/>
              <a:gd name="connsiteY65-132" fmla="*/ 6239098 h 8646493"/>
              <a:gd name="connsiteX66-133" fmla="*/ 4332413 w 5911582"/>
              <a:gd name="connsiteY66-134" fmla="*/ 6199725 h 8646493"/>
              <a:gd name="connsiteX67-135" fmla="*/ 4272798 w 5911582"/>
              <a:gd name="connsiteY67-136" fmla="*/ 4227389 h 8646493"/>
              <a:gd name="connsiteX68-137" fmla="*/ 4274353 w 5911582"/>
              <a:gd name="connsiteY68-138" fmla="*/ 4227343 h 8646493"/>
              <a:gd name="connsiteX69-139" fmla="*/ 4242087 w 5911582"/>
              <a:gd name="connsiteY69-140" fmla="*/ 3105269 h 8646493"/>
              <a:gd name="connsiteX70-141" fmla="*/ 4977027 w 5911582"/>
              <a:gd name="connsiteY70-142" fmla="*/ 2326810 h 8646493"/>
              <a:gd name="connsiteX71-143" fmla="*/ 5403823 w 5911582"/>
              <a:gd name="connsiteY71-144" fmla="*/ 2443875 h 8646493"/>
              <a:gd name="connsiteX72-145" fmla="*/ 5755486 w 5911582"/>
              <a:gd name="connsiteY72-146" fmla="*/ 3061747 h 8646493"/>
              <a:gd name="connsiteX73-147" fmla="*/ 5759021 w 5911582"/>
              <a:gd name="connsiteY73-148" fmla="*/ 3184697 h 8646493"/>
              <a:gd name="connsiteX74-149" fmla="*/ 5762452 w 5911582"/>
              <a:gd name="connsiteY74-150" fmla="*/ 3184590 h 8646493"/>
              <a:gd name="connsiteX75-151" fmla="*/ 5816524 w 5911582"/>
              <a:gd name="connsiteY75-152" fmla="*/ 4892541 h 8646493"/>
              <a:gd name="connsiteX76-153" fmla="*/ 5822304 w 5911582"/>
              <a:gd name="connsiteY76-154" fmla="*/ 4892234 h 8646493"/>
              <a:gd name="connsiteX77-155" fmla="*/ 5873210 w 5911582"/>
              <a:gd name="connsiteY77-156" fmla="*/ 6776633 h 8646493"/>
              <a:gd name="connsiteX78-157" fmla="*/ 5877342 w 5911582"/>
              <a:gd name="connsiteY78-158" fmla="*/ 6776511 h 8646493"/>
              <a:gd name="connsiteX79-159" fmla="*/ 5911582 w 5911582"/>
              <a:gd name="connsiteY79-160" fmla="*/ 7909324 h 8646493"/>
              <a:gd name="connsiteX80-161" fmla="*/ 5767963 w 5911582"/>
              <a:gd name="connsiteY80-162" fmla="*/ 8130477 h 8646493"/>
              <a:gd name="connsiteX81-163" fmla="*/ 5730041 w 5911582"/>
              <a:gd name="connsiteY81-164" fmla="*/ 6875874 h 8646493"/>
              <a:gd name="connsiteX82-165" fmla="*/ 5725602 w 5911582"/>
              <a:gd name="connsiteY82-166" fmla="*/ 6875993 h 8646493"/>
              <a:gd name="connsiteX83-167" fmla="*/ 5683335 w 5911582"/>
              <a:gd name="connsiteY83-168" fmla="*/ 5311262 h 8646493"/>
              <a:gd name="connsiteX84-169" fmla="*/ 5677549 w 5911582"/>
              <a:gd name="connsiteY84-170" fmla="*/ 5311416 h 8646493"/>
              <a:gd name="connsiteX85-171" fmla="*/ 5671014 w 5911582"/>
              <a:gd name="connsiteY85-172" fmla="*/ 5069545 h 8646493"/>
              <a:gd name="connsiteX86-173" fmla="*/ 5662938 w 5911582"/>
              <a:gd name="connsiteY86-174" fmla="*/ 5070075 h 8646493"/>
              <a:gd name="connsiteX87-175" fmla="*/ 5605741 w 5911582"/>
              <a:gd name="connsiteY87-176" fmla="*/ 3080990 h 8646493"/>
              <a:gd name="connsiteX88-177" fmla="*/ 4972418 w 5911582"/>
              <a:gd name="connsiteY88-178" fmla="*/ 2483071 h 8646493"/>
              <a:gd name="connsiteX89-179" fmla="*/ 4374497 w 5911582"/>
              <a:gd name="connsiteY89-180" fmla="*/ 3116397 h 8646493"/>
              <a:gd name="connsiteX90-181" fmla="*/ 4420828 w 5911582"/>
              <a:gd name="connsiteY90-182" fmla="*/ 4727593 h 8646493"/>
              <a:gd name="connsiteX91-183" fmla="*/ 4422673 w 5911582"/>
              <a:gd name="connsiteY91-184" fmla="*/ 4727581 h 8646493"/>
              <a:gd name="connsiteX92-185" fmla="*/ 4422351 w 5911582"/>
              <a:gd name="connsiteY92-186" fmla="*/ 4733760 h 8646493"/>
              <a:gd name="connsiteX93-187" fmla="*/ 4454181 w 5911582"/>
              <a:gd name="connsiteY93-188" fmla="*/ 5840717 h 8646493"/>
              <a:gd name="connsiteX94-189" fmla="*/ 4455003 w 5911582"/>
              <a:gd name="connsiteY94-190" fmla="*/ 5840691 h 8646493"/>
              <a:gd name="connsiteX95-191" fmla="*/ 4516238 w 5911582"/>
              <a:gd name="connsiteY95-192" fmla="*/ 7866607 h 8646493"/>
              <a:gd name="connsiteX96-193" fmla="*/ 3782441 w 5911582"/>
              <a:gd name="connsiteY96-194" fmla="*/ 8646141 h 8646493"/>
              <a:gd name="connsiteX97-195" fmla="*/ 3355473 w 5911582"/>
              <a:gd name="connsiteY97-196" fmla="*/ 8529702 h 8646493"/>
              <a:gd name="connsiteX0-197" fmla="*/ 3355473 w 5911582"/>
              <a:gd name="connsiteY0-198" fmla="*/ 8529702 h 8646493"/>
              <a:gd name="connsiteX1-199" fmla="*/ 3002901 w 5911582"/>
              <a:gd name="connsiteY1-200" fmla="*/ 7912348 h 8646493"/>
              <a:gd name="connsiteX2-201" fmla="*/ 2947946 w 5911582"/>
              <a:gd name="connsiteY2-202" fmla="*/ 6094167 h 8646493"/>
              <a:gd name="connsiteX3-203" fmla="*/ 2938842 w 5911582"/>
              <a:gd name="connsiteY3-204" fmla="*/ 6095444 h 8646493"/>
              <a:gd name="connsiteX4-205" fmla="*/ 2885622 w 5911582"/>
              <a:gd name="connsiteY4-206" fmla="*/ 4334760 h 8646493"/>
              <a:gd name="connsiteX5-207" fmla="*/ 2881184 w 5911582"/>
              <a:gd name="connsiteY5-208" fmla="*/ 4334879 h 8646493"/>
              <a:gd name="connsiteX6-209" fmla="*/ 2838917 w 5911582"/>
              <a:gd name="connsiteY6-210" fmla="*/ 2770148 h 8646493"/>
              <a:gd name="connsiteX7-211" fmla="*/ 2833130 w 5911582"/>
              <a:gd name="connsiteY7-212" fmla="*/ 2770303 h 8646493"/>
              <a:gd name="connsiteX8-213" fmla="*/ 2778803 w 5911582"/>
              <a:gd name="connsiteY8-214" fmla="*/ 759126 h 8646493"/>
              <a:gd name="connsiteX9-215" fmla="*/ 2146519 w 5911582"/>
              <a:gd name="connsiteY9-216" fmla="*/ 160107 h 8646493"/>
              <a:gd name="connsiteX10-217" fmla="*/ 1547498 w 5911582"/>
              <a:gd name="connsiteY10-218" fmla="*/ 792386 h 8646493"/>
              <a:gd name="connsiteX11-219" fmla="*/ 1586306 w 5911582"/>
              <a:gd name="connsiteY11-220" fmla="*/ 2228948 h 8646493"/>
              <a:gd name="connsiteX12-221" fmla="*/ 1588412 w 5911582"/>
              <a:gd name="connsiteY12-222" fmla="*/ 2228937 h 8646493"/>
              <a:gd name="connsiteX13-223" fmla="*/ 1588981 w 5911582"/>
              <a:gd name="connsiteY13-224" fmla="*/ 2327958 h 8646493"/>
              <a:gd name="connsiteX14-225" fmla="*/ 1601829 w 5911582"/>
              <a:gd name="connsiteY14-226" fmla="*/ 2803566 h 8646493"/>
              <a:gd name="connsiteX15-227" fmla="*/ 1591714 w 5911582"/>
              <a:gd name="connsiteY15-228" fmla="*/ 2803840 h 8646493"/>
              <a:gd name="connsiteX16-229" fmla="*/ 1597703 w 5911582"/>
              <a:gd name="connsiteY16-230" fmla="*/ 3846979 h 8646493"/>
              <a:gd name="connsiteX17-231" fmla="*/ 1599046 w 5911582"/>
              <a:gd name="connsiteY17-232" fmla="*/ 3846972 h 8646493"/>
              <a:gd name="connsiteX18-233" fmla="*/ 1610686 w 5911582"/>
              <a:gd name="connsiteY18-234" fmla="*/ 5873778 h 8646493"/>
              <a:gd name="connsiteX19-235" fmla="*/ 858032 w 5911582"/>
              <a:gd name="connsiteY19-236" fmla="*/ 6635126 h 8646493"/>
              <a:gd name="connsiteX20-237" fmla="*/ 434045 w 5911582"/>
              <a:gd name="connsiteY20-238" fmla="*/ 6508273 h 8646493"/>
              <a:gd name="connsiteX21-239" fmla="*/ 96686 w 5911582"/>
              <a:gd name="connsiteY21-240" fmla="*/ 5882475 h 8646493"/>
              <a:gd name="connsiteX22-241" fmla="*/ 88982 w 5911582"/>
              <a:gd name="connsiteY22-242" fmla="*/ 4540910 h 8646493"/>
              <a:gd name="connsiteX23-243" fmla="*/ 86890 w 5911582"/>
              <a:gd name="connsiteY23-244" fmla="*/ 4540915 h 8646493"/>
              <a:gd name="connsiteX24-245" fmla="*/ 80904 w 5911582"/>
              <a:gd name="connsiteY24-246" fmla="*/ 2724804 h 8646493"/>
              <a:gd name="connsiteX25-247" fmla="*/ 61259 w 5911582"/>
              <a:gd name="connsiteY25-248" fmla="*/ 1995219 h 8646493"/>
              <a:gd name="connsiteX26-249" fmla="*/ 52150 w 5911582"/>
              <a:gd name="connsiteY26-250" fmla="*/ 1996465 h 8646493"/>
              <a:gd name="connsiteX27-251" fmla="*/ 4735 w 5911582"/>
              <a:gd name="connsiteY27-252" fmla="*/ 235616 h 8646493"/>
              <a:gd name="connsiteX28-253" fmla="*/ 295 w 5911582"/>
              <a:gd name="connsiteY28-254" fmla="*/ 235719 h 8646493"/>
              <a:gd name="connsiteX29-255" fmla="*/ 0 w 5911582"/>
              <a:gd name="connsiteY29-256" fmla="*/ 223261 h 8646493"/>
              <a:gd name="connsiteX30-257" fmla="*/ 144987 w 5911582"/>
              <a:gd name="connsiteY30-258" fmla="*/ 0 h 8646493"/>
              <a:gd name="connsiteX31-259" fmla="*/ 148232 w 5911582"/>
              <a:gd name="connsiteY31-260" fmla="*/ 136847 h 8646493"/>
              <a:gd name="connsiteX32-261" fmla="*/ 152365 w 5911582"/>
              <a:gd name="connsiteY32-262" fmla="*/ 136739 h 8646493"/>
              <a:gd name="connsiteX33-263" fmla="*/ 196711 w 5911582"/>
              <a:gd name="connsiteY33-264" fmla="*/ 1783666 h 8646493"/>
              <a:gd name="connsiteX34-265" fmla="*/ 205847 w 5911582"/>
              <a:gd name="connsiteY34-266" fmla="*/ 1783420 h 8646493"/>
              <a:gd name="connsiteX35-267" fmla="*/ 228219 w 5911582"/>
              <a:gd name="connsiteY35-268" fmla="*/ 2614259 h 8646493"/>
              <a:gd name="connsiteX36-269" fmla="*/ 230777 w 5911582"/>
              <a:gd name="connsiteY36-270" fmla="*/ 2613967 h 8646493"/>
              <a:gd name="connsiteX37-271" fmla="*/ 231135 w 5911582"/>
              <a:gd name="connsiteY37-272" fmla="*/ 2722566 h 8646493"/>
              <a:gd name="connsiteX38-273" fmla="*/ 236178 w 5911582"/>
              <a:gd name="connsiteY38-274" fmla="*/ 2909861 h 8646493"/>
              <a:gd name="connsiteX39-275" fmla="*/ 231753 w 5911582"/>
              <a:gd name="connsiteY39-276" fmla="*/ 2910343 h 8646493"/>
              <a:gd name="connsiteX40-277" fmla="*/ 234867 w 5911582"/>
              <a:gd name="connsiteY40-278" fmla="*/ 3854806 h 8646493"/>
              <a:gd name="connsiteX41-279" fmla="*/ 235281 w 5911582"/>
              <a:gd name="connsiteY41-280" fmla="*/ 3854803 h 8646493"/>
              <a:gd name="connsiteX42-281" fmla="*/ 246835 w 5911582"/>
              <a:gd name="connsiteY42-282" fmla="*/ 5866683 h 8646493"/>
              <a:gd name="connsiteX43-283" fmla="*/ 866236 w 5911582"/>
              <a:gd name="connsiteY43-284" fmla="*/ 6479011 h 8646493"/>
              <a:gd name="connsiteX44-285" fmla="*/ 1478566 w 5911582"/>
              <a:gd name="connsiteY44-286" fmla="*/ 5859608 h 8646493"/>
              <a:gd name="connsiteX45-287" fmla="*/ 1469311 w 5911582"/>
              <a:gd name="connsiteY45-288" fmla="*/ 4247775 h 8646493"/>
              <a:gd name="connsiteX46-289" fmla="*/ 1467465 w 5911582"/>
              <a:gd name="connsiteY46-290" fmla="*/ 4247743 h 8646493"/>
              <a:gd name="connsiteX47-291" fmla="*/ 1467931 w 5911582"/>
              <a:gd name="connsiteY47-292" fmla="*/ 4241573 h 8646493"/>
              <a:gd name="connsiteX48-293" fmla="*/ 1456953 w 5911582"/>
              <a:gd name="connsiteY48-294" fmla="*/ 2330111 h 8646493"/>
              <a:gd name="connsiteX49-295" fmla="*/ 1415108 w 5911582"/>
              <a:gd name="connsiteY49-296" fmla="*/ 781031 h 8646493"/>
              <a:gd name="connsiteX50-297" fmla="*/ 2151404 w 5911582"/>
              <a:gd name="connsiteY50-298" fmla="*/ 3852 h 8646493"/>
              <a:gd name="connsiteX51-299" fmla="*/ 2928581 w 5911582"/>
              <a:gd name="connsiteY51-300" fmla="*/ 740147 h 8646493"/>
              <a:gd name="connsiteX52-301" fmla="*/ 2972109 w 5911582"/>
              <a:gd name="connsiteY52-302" fmla="*/ 2351426 h 8646493"/>
              <a:gd name="connsiteX53-303" fmla="*/ 2977887 w 5911582"/>
              <a:gd name="connsiteY53-304" fmla="*/ 2351120 h 8646493"/>
              <a:gd name="connsiteX54-305" fmla="*/ 3028793 w 5911582"/>
              <a:gd name="connsiteY54-306" fmla="*/ 4235519 h 8646493"/>
              <a:gd name="connsiteX55-307" fmla="*/ 3032925 w 5911582"/>
              <a:gd name="connsiteY55-308" fmla="*/ 4235398 h 8646493"/>
              <a:gd name="connsiteX56-309" fmla="*/ 3082700 w 5911582"/>
              <a:gd name="connsiteY56-310" fmla="*/ 5882170 h 8646493"/>
              <a:gd name="connsiteX57-311" fmla="*/ 3091836 w 5911582"/>
              <a:gd name="connsiteY57-312" fmla="*/ 5881894 h 8646493"/>
              <a:gd name="connsiteX58-313" fmla="*/ 3152619 w 5911582"/>
              <a:gd name="connsiteY58-314" fmla="*/ 7892887 h 8646493"/>
              <a:gd name="connsiteX59-315" fmla="*/ 3786820 w 5911582"/>
              <a:gd name="connsiteY59-316" fmla="*/ 8489873 h 8646493"/>
              <a:gd name="connsiteX60-317" fmla="*/ 4383809 w 5911582"/>
              <a:gd name="connsiteY60-318" fmla="*/ 7855673 h 8646493"/>
              <a:gd name="connsiteX61-319" fmla="*/ 4350348 w 5911582"/>
              <a:gd name="connsiteY61-320" fmla="*/ 6748573 h 8646493"/>
              <a:gd name="connsiteX62-321" fmla="*/ 4348198 w 5911582"/>
              <a:gd name="connsiteY62-322" fmla="*/ 6748635 h 8646493"/>
              <a:gd name="connsiteX63-323" fmla="*/ 4333702 w 5911582"/>
              <a:gd name="connsiteY63-324" fmla="*/ 6244559 h 8646493"/>
              <a:gd name="connsiteX64-325" fmla="*/ 4333267 w 5911582"/>
              <a:gd name="connsiteY64-326" fmla="*/ 6244561 h 8646493"/>
              <a:gd name="connsiteX65-327" fmla="*/ 4333545 w 5911582"/>
              <a:gd name="connsiteY65-328" fmla="*/ 6239098 h 8646493"/>
              <a:gd name="connsiteX66-329" fmla="*/ 4332413 w 5911582"/>
              <a:gd name="connsiteY66-330" fmla="*/ 6199725 h 8646493"/>
              <a:gd name="connsiteX67-331" fmla="*/ 4272798 w 5911582"/>
              <a:gd name="connsiteY67-332" fmla="*/ 4227389 h 8646493"/>
              <a:gd name="connsiteX68-333" fmla="*/ 4274353 w 5911582"/>
              <a:gd name="connsiteY68-334" fmla="*/ 4227343 h 8646493"/>
              <a:gd name="connsiteX69-335" fmla="*/ 4242087 w 5911582"/>
              <a:gd name="connsiteY69-336" fmla="*/ 3105269 h 8646493"/>
              <a:gd name="connsiteX70-337" fmla="*/ 4977027 w 5911582"/>
              <a:gd name="connsiteY70-338" fmla="*/ 2326810 h 8646493"/>
              <a:gd name="connsiteX71-339" fmla="*/ 5403823 w 5911582"/>
              <a:gd name="connsiteY71-340" fmla="*/ 2443875 h 8646493"/>
              <a:gd name="connsiteX72-341" fmla="*/ 5755486 w 5911582"/>
              <a:gd name="connsiteY72-342" fmla="*/ 3061747 h 8646493"/>
              <a:gd name="connsiteX73-343" fmla="*/ 5759021 w 5911582"/>
              <a:gd name="connsiteY73-344" fmla="*/ 3184697 h 8646493"/>
              <a:gd name="connsiteX74-345" fmla="*/ 5762452 w 5911582"/>
              <a:gd name="connsiteY74-346" fmla="*/ 3184590 h 8646493"/>
              <a:gd name="connsiteX75-347" fmla="*/ 5816524 w 5911582"/>
              <a:gd name="connsiteY75-348" fmla="*/ 4892541 h 8646493"/>
              <a:gd name="connsiteX76-349" fmla="*/ 5873210 w 5911582"/>
              <a:gd name="connsiteY76-350" fmla="*/ 6776633 h 8646493"/>
              <a:gd name="connsiteX77-351" fmla="*/ 5877342 w 5911582"/>
              <a:gd name="connsiteY77-352" fmla="*/ 6776511 h 8646493"/>
              <a:gd name="connsiteX78-353" fmla="*/ 5911582 w 5911582"/>
              <a:gd name="connsiteY78-354" fmla="*/ 7909324 h 8646493"/>
              <a:gd name="connsiteX79-355" fmla="*/ 5767963 w 5911582"/>
              <a:gd name="connsiteY79-356" fmla="*/ 8130477 h 8646493"/>
              <a:gd name="connsiteX80-357" fmla="*/ 5730041 w 5911582"/>
              <a:gd name="connsiteY80-358" fmla="*/ 6875874 h 8646493"/>
              <a:gd name="connsiteX81-359" fmla="*/ 5725602 w 5911582"/>
              <a:gd name="connsiteY81-360" fmla="*/ 6875993 h 8646493"/>
              <a:gd name="connsiteX82-361" fmla="*/ 5683335 w 5911582"/>
              <a:gd name="connsiteY82-362" fmla="*/ 5311262 h 8646493"/>
              <a:gd name="connsiteX83-363" fmla="*/ 5677549 w 5911582"/>
              <a:gd name="connsiteY83-364" fmla="*/ 5311416 h 8646493"/>
              <a:gd name="connsiteX84-365" fmla="*/ 5671014 w 5911582"/>
              <a:gd name="connsiteY84-366" fmla="*/ 5069545 h 8646493"/>
              <a:gd name="connsiteX85-367" fmla="*/ 5662938 w 5911582"/>
              <a:gd name="connsiteY85-368" fmla="*/ 5070075 h 8646493"/>
              <a:gd name="connsiteX86-369" fmla="*/ 5605741 w 5911582"/>
              <a:gd name="connsiteY86-370" fmla="*/ 3080990 h 8646493"/>
              <a:gd name="connsiteX87-371" fmla="*/ 4972418 w 5911582"/>
              <a:gd name="connsiteY87-372" fmla="*/ 2483071 h 8646493"/>
              <a:gd name="connsiteX88-373" fmla="*/ 4374497 w 5911582"/>
              <a:gd name="connsiteY88-374" fmla="*/ 3116397 h 8646493"/>
              <a:gd name="connsiteX89-375" fmla="*/ 4420828 w 5911582"/>
              <a:gd name="connsiteY89-376" fmla="*/ 4727593 h 8646493"/>
              <a:gd name="connsiteX90-377" fmla="*/ 4422673 w 5911582"/>
              <a:gd name="connsiteY90-378" fmla="*/ 4727581 h 8646493"/>
              <a:gd name="connsiteX91-379" fmla="*/ 4422351 w 5911582"/>
              <a:gd name="connsiteY91-380" fmla="*/ 4733760 h 8646493"/>
              <a:gd name="connsiteX92-381" fmla="*/ 4454181 w 5911582"/>
              <a:gd name="connsiteY92-382" fmla="*/ 5840717 h 8646493"/>
              <a:gd name="connsiteX93-383" fmla="*/ 4455003 w 5911582"/>
              <a:gd name="connsiteY93-384" fmla="*/ 5840691 h 8646493"/>
              <a:gd name="connsiteX94-385" fmla="*/ 4516238 w 5911582"/>
              <a:gd name="connsiteY94-386" fmla="*/ 7866607 h 8646493"/>
              <a:gd name="connsiteX95-387" fmla="*/ 3782441 w 5911582"/>
              <a:gd name="connsiteY95-388" fmla="*/ 8646141 h 8646493"/>
              <a:gd name="connsiteX96-389" fmla="*/ 3355473 w 5911582"/>
              <a:gd name="connsiteY96-390" fmla="*/ 8529702 h 8646493"/>
              <a:gd name="connsiteX0-391" fmla="*/ 3355473 w 5911582"/>
              <a:gd name="connsiteY0-392" fmla="*/ 8529702 h 8646493"/>
              <a:gd name="connsiteX1-393" fmla="*/ 3002901 w 5911582"/>
              <a:gd name="connsiteY1-394" fmla="*/ 7912348 h 8646493"/>
              <a:gd name="connsiteX2-395" fmla="*/ 2947946 w 5911582"/>
              <a:gd name="connsiteY2-396" fmla="*/ 6094167 h 8646493"/>
              <a:gd name="connsiteX3-397" fmla="*/ 2938842 w 5911582"/>
              <a:gd name="connsiteY3-398" fmla="*/ 6095444 h 8646493"/>
              <a:gd name="connsiteX4-399" fmla="*/ 2885622 w 5911582"/>
              <a:gd name="connsiteY4-400" fmla="*/ 4334760 h 8646493"/>
              <a:gd name="connsiteX5-401" fmla="*/ 2881184 w 5911582"/>
              <a:gd name="connsiteY5-402" fmla="*/ 4334879 h 8646493"/>
              <a:gd name="connsiteX6-403" fmla="*/ 2838917 w 5911582"/>
              <a:gd name="connsiteY6-404" fmla="*/ 2770148 h 8646493"/>
              <a:gd name="connsiteX7-405" fmla="*/ 2833130 w 5911582"/>
              <a:gd name="connsiteY7-406" fmla="*/ 2770303 h 8646493"/>
              <a:gd name="connsiteX8-407" fmla="*/ 2778803 w 5911582"/>
              <a:gd name="connsiteY8-408" fmla="*/ 759126 h 8646493"/>
              <a:gd name="connsiteX9-409" fmla="*/ 2146519 w 5911582"/>
              <a:gd name="connsiteY9-410" fmla="*/ 160107 h 8646493"/>
              <a:gd name="connsiteX10-411" fmla="*/ 1547498 w 5911582"/>
              <a:gd name="connsiteY10-412" fmla="*/ 792386 h 8646493"/>
              <a:gd name="connsiteX11-413" fmla="*/ 1586306 w 5911582"/>
              <a:gd name="connsiteY11-414" fmla="*/ 2228948 h 8646493"/>
              <a:gd name="connsiteX12-415" fmla="*/ 1588412 w 5911582"/>
              <a:gd name="connsiteY12-416" fmla="*/ 2228937 h 8646493"/>
              <a:gd name="connsiteX13-417" fmla="*/ 1588981 w 5911582"/>
              <a:gd name="connsiteY13-418" fmla="*/ 2327958 h 8646493"/>
              <a:gd name="connsiteX14-419" fmla="*/ 1601829 w 5911582"/>
              <a:gd name="connsiteY14-420" fmla="*/ 2803566 h 8646493"/>
              <a:gd name="connsiteX15-421" fmla="*/ 1591714 w 5911582"/>
              <a:gd name="connsiteY15-422" fmla="*/ 2803840 h 8646493"/>
              <a:gd name="connsiteX16-423" fmla="*/ 1597703 w 5911582"/>
              <a:gd name="connsiteY16-424" fmla="*/ 3846979 h 8646493"/>
              <a:gd name="connsiteX17-425" fmla="*/ 1599046 w 5911582"/>
              <a:gd name="connsiteY17-426" fmla="*/ 3846972 h 8646493"/>
              <a:gd name="connsiteX18-427" fmla="*/ 1610686 w 5911582"/>
              <a:gd name="connsiteY18-428" fmla="*/ 5873778 h 8646493"/>
              <a:gd name="connsiteX19-429" fmla="*/ 858032 w 5911582"/>
              <a:gd name="connsiteY19-430" fmla="*/ 6635126 h 8646493"/>
              <a:gd name="connsiteX20-431" fmla="*/ 434045 w 5911582"/>
              <a:gd name="connsiteY20-432" fmla="*/ 6508273 h 8646493"/>
              <a:gd name="connsiteX21-433" fmla="*/ 96686 w 5911582"/>
              <a:gd name="connsiteY21-434" fmla="*/ 5882475 h 8646493"/>
              <a:gd name="connsiteX22-435" fmla="*/ 88982 w 5911582"/>
              <a:gd name="connsiteY22-436" fmla="*/ 4540910 h 8646493"/>
              <a:gd name="connsiteX23-437" fmla="*/ 86890 w 5911582"/>
              <a:gd name="connsiteY23-438" fmla="*/ 4540915 h 8646493"/>
              <a:gd name="connsiteX24-439" fmla="*/ 80904 w 5911582"/>
              <a:gd name="connsiteY24-440" fmla="*/ 2724804 h 8646493"/>
              <a:gd name="connsiteX25-441" fmla="*/ 61259 w 5911582"/>
              <a:gd name="connsiteY25-442" fmla="*/ 1995219 h 8646493"/>
              <a:gd name="connsiteX26-443" fmla="*/ 52150 w 5911582"/>
              <a:gd name="connsiteY26-444" fmla="*/ 1996465 h 8646493"/>
              <a:gd name="connsiteX27-445" fmla="*/ 4735 w 5911582"/>
              <a:gd name="connsiteY27-446" fmla="*/ 235616 h 8646493"/>
              <a:gd name="connsiteX28-447" fmla="*/ 295 w 5911582"/>
              <a:gd name="connsiteY28-448" fmla="*/ 235719 h 8646493"/>
              <a:gd name="connsiteX29-449" fmla="*/ 0 w 5911582"/>
              <a:gd name="connsiteY29-450" fmla="*/ 223261 h 8646493"/>
              <a:gd name="connsiteX30-451" fmla="*/ 144987 w 5911582"/>
              <a:gd name="connsiteY30-452" fmla="*/ 0 h 8646493"/>
              <a:gd name="connsiteX31-453" fmla="*/ 148232 w 5911582"/>
              <a:gd name="connsiteY31-454" fmla="*/ 136847 h 8646493"/>
              <a:gd name="connsiteX32-455" fmla="*/ 152365 w 5911582"/>
              <a:gd name="connsiteY32-456" fmla="*/ 136739 h 8646493"/>
              <a:gd name="connsiteX33-457" fmla="*/ 196711 w 5911582"/>
              <a:gd name="connsiteY33-458" fmla="*/ 1783666 h 8646493"/>
              <a:gd name="connsiteX34-459" fmla="*/ 205847 w 5911582"/>
              <a:gd name="connsiteY34-460" fmla="*/ 1783420 h 8646493"/>
              <a:gd name="connsiteX35-461" fmla="*/ 228219 w 5911582"/>
              <a:gd name="connsiteY35-462" fmla="*/ 2614259 h 8646493"/>
              <a:gd name="connsiteX36-463" fmla="*/ 230777 w 5911582"/>
              <a:gd name="connsiteY36-464" fmla="*/ 2613967 h 8646493"/>
              <a:gd name="connsiteX37-465" fmla="*/ 231135 w 5911582"/>
              <a:gd name="connsiteY37-466" fmla="*/ 2722566 h 8646493"/>
              <a:gd name="connsiteX38-467" fmla="*/ 236178 w 5911582"/>
              <a:gd name="connsiteY38-468" fmla="*/ 2909861 h 8646493"/>
              <a:gd name="connsiteX39-469" fmla="*/ 231753 w 5911582"/>
              <a:gd name="connsiteY39-470" fmla="*/ 2910343 h 8646493"/>
              <a:gd name="connsiteX40-471" fmla="*/ 234867 w 5911582"/>
              <a:gd name="connsiteY40-472" fmla="*/ 3854806 h 8646493"/>
              <a:gd name="connsiteX41-473" fmla="*/ 235281 w 5911582"/>
              <a:gd name="connsiteY41-474" fmla="*/ 3854803 h 8646493"/>
              <a:gd name="connsiteX42-475" fmla="*/ 246835 w 5911582"/>
              <a:gd name="connsiteY42-476" fmla="*/ 5866683 h 8646493"/>
              <a:gd name="connsiteX43-477" fmla="*/ 866236 w 5911582"/>
              <a:gd name="connsiteY43-478" fmla="*/ 6479011 h 8646493"/>
              <a:gd name="connsiteX44-479" fmla="*/ 1478566 w 5911582"/>
              <a:gd name="connsiteY44-480" fmla="*/ 5859608 h 8646493"/>
              <a:gd name="connsiteX45-481" fmla="*/ 1469311 w 5911582"/>
              <a:gd name="connsiteY45-482" fmla="*/ 4247775 h 8646493"/>
              <a:gd name="connsiteX46-483" fmla="*/ 1467465 w 5911582"/>
              <a:gd name="connsiteY46-484" fmla="*/ 4247743 h 8646493"/>
              <a:gd name="connsiteX47-485" fmla="*/ 1467931 w 5911582"/>
              <a:gd name="connsiteY47-486" fmla="*/ 4241573 h 8646493"/>
              <a:gd name="connsiteX48-487" fmla="*/ 1456953 w 5911582"/>
              <a:gd name="connsiteY48-488" fmla="*/ 2330111 h 8646493"/>
              <a:gd name="connsiteX49-489" fmla="*/ 1415108 w 5911582"/>
              <a:gd name="connsiteY49-490" fmla="*/ 781031 h 8646493"/>
              <a:gd name="connsiteX50-491" fmla="*/ 2151404 w 5911582"/>
              <a:gd name="connsiteY50-492" fmla="*/ 3852 h 8646493"/>
              <a:gd name="connsiteX51-493" fmla="*/ 2928581 w 5911582"/>
              <a:gd name="connsiteY51-494" fmla="*/ 740147 h 8646493"/>
              <a:gd name="connsiteX52-495" fmla="*/ 2972109 w 5911582"/>
              <a:gd name="connsiteY52-496" fmla="*/ 2351426 h 8646493"/>
              <a:gd name="connsiteX53-497" fmla="*/ 2977887 w 5911582"/>
              <a:gd name="connsiteY53-498" fmla="*/ 2351120 h 8646493"/>
              <a:gd name="connsiteX54-499" fmla="*/ 3028793 w 5911582"/>
              <a:gd name="connsiteY54-500" fmla="*/ 4235519 h 8646493"/>
              <a:gd name="connsiteX55-501" fmla="*/ 3032925 w 5911582"/>
              <a:gd name="connsiteY55-502" fmla="*/ 4235398 h 8646493"/>
              <a:gd name="connsiteX56-503" fmla="*/ 3082700 w 5911582"/>
              <a:gd name="connsiteY56-504" fmla="*/ 5882170 h 8646493"/>
              <a:gd name="connsiteX57-505" fmla="*/ 3091836 w 5911582"/>
              <a:gd name="connsiteY57-506" fmla="*/ 5881894 h 8646493"/>
              <a:gd name="connsiteX58-507" fmla="*/ 3152619 w 5911582"/>
              <a:gd name="connsiteY58-508" fmla="*/ 7892887 h 8646493"/>
              <a:gd name="connsiteX59-509" fmla="*/ 3786820 w 5911582"/>
              <a:gd name="connsiteY59-510" fmla="*/ 8489873 h 8646493"/>
              <a:gd name="connsiteX60-511" fmla="*/ 4383809 w 5911582"/>
              <a:gd name="connsiteY60-512" fmla="*/ 7855673 h 8646493"/>
              <a:gd name="connsiteX61-513" fmla="*/ 4350348 w 5911582"/>
              <a:gd name="connsiteY61-514" fmla="*/ 6748573 h 8646493"/>
              <a:gd name="connsiteX62-515" fmla="*/ 4348198 w 5911582"/>
              <a:gd name="connsiteY62-516" fmla="*/ 6748635 h 8646493"/>
              <a:gd name="connsiteX63-517" fmla="*/ 4333702 w 5911582"/>
              <a:gd name="connsiteY63-518" fmla="*/ 6244559 h 8646493"/>
              <a:gd name="connsiteX64-519" fmla="*/ 4333267 w 5911582"/>
              <a:gd name="connsiteY64-520" fmla="*/ 6244561 h 8646493"/>
              <a:gd name="connsiteX65-521" fmla="*/ 4333545 w 5911582"/>
              <a:gd name="connsiteY65-522" fmla="*/ 6239098 h 8646493"/>
              <a:gd name="connsiteX66-523" fmla="*/ 4332413 w 5911582"/>
              <a:gd name="connsiteY66-524" fmla="*/ 6199725 h 8646493"/>
              <a:gd name="connsiteX67-525" fmla="*/ 4272798 w 5911582"/>
              <a:gd name="connsiteY67-526" fmla="*/ 4227389 h 8646493"/>
              <a:gd name="connsiteX68-527" fmla="*/ 4274353 w 5911582"/>
              <a:gd name="connsiteY68-528" fmla="*/ 4227343 h 8646493"/>
              <a:gd name="connsiteX69-529" fmla="*/ 4242087 w 5911582"/>
              <a:gd name="connsiteY69-530" fmla="*/ 3105269 h 8646493"/>
              <a:gd name="connsiteX70-531" fmla="*/ 4977027 w 5911582"/>
              <a:gd name="connsiteY70-532" fmla="*/ 2326810 h 8646493"/>
              <a:gd name="connsiteX71-533" fmla="*/ 5403823 w 5911582"/>
              <a:gd name="connsiteY71-534" fmla="*/ 2443875 h 8646493"/>
              <a:gd name="connsiteX72-535" fmla="*/ 5755486 w 5911582"/>
              <a:gd name="connsiteY72-536" fmla="*/ 3061747 h 8646493"/>
              <a:gd name="connsiteX73-537" fmla="*/ 5759021 w 5911582"/>
              <a:gd name="connsiteY73-538" fmla="*/ 3184697 h 8646493"/>
              <a:gd name="connsiteX74-539" fmla="*/ 5762452 w 5911582"/>
              <a:gd name="connsiteY74-540" fmla="*/ 3184590 h 8646493"/>
              <a:gd name="connsiteX75-541" fmla="*/ 5816524 w 5911582"/>
              <a:gd name="connsiteY75-542" fmla="*/ 4892541 h 8646493"/>
              <a:gd name="connsiteX76-543" fmla="*/ 5873210 w 5911582"/>
              <a:gd name="connsiteY76-544" fmla="*/ 6776633 h 8646493"/>
              <a:gd name="connsiteX77-545" fmla="*/ 5877342 w 5911582"/>
              <a:gd name="connsiteY77-546" fmla="*/ 6776511 h 8646493"/>
              <a:gd name="connsiteX78-547" fmla="*/ 5911582 w 5911582"/>
              <a:gd name="connsiteY78-548" fmla="*/ 7909324 h 8646493"/>
              <a:gd name="connsiteX79-549" fmla="*/ 5767963 w 5911582"/>
              <a:gd name="connsiteY79-550" fmla="*/ 8130477 h 8646493"/>
              <a:gd name="connsiteX80-551" fmla="*/ 5730041 w 5911582"/>
              <a:gd name="connsiteY80-552" fmla="*/ 6875874 h 8646493"/>
              <a:gd name="connsiteX81-553" fmla="*/ 5725602 w 5911582"/>
              <a:gd name="connsiteY81-554" fmla="*/ 6875993 h 8646493"/>
              <a:gd name="connsiteX82-555" fmla="*/ 5683335 w 5911582"/>
              <a:gd name="connsiteY82-556" fmla="*/ 5311262 h 8646493"/>
              <a:gd name="connsiteX83-557" fmla="*/ 5677549 w 5911582"/>
              <a:gd name="connsiteY83-558" fmla="*/ 5311416 h 8646493"/>
              <a:gd name="connsiteX84-559" fmla="*/ 5671014 w 5911582"/>
              <a:gd name="connsiteY84-560" fmla="*/ 5069545 h 8646493"/>
              <a:gd name="connsiteX85-561" fmla="*/ 5605741 w 5911582"/>
              <a:gd name="connsiteY85-562" fmla="*/ 3080990 h 8646493"/>
              <a:gd name="connsiteX86-563" fmla="*/ 4972418 w 5911582"/>
              <a:gd name="connsiteY86-564" fmla="*/ 2483071 h 8646493"/>
              <a:gd name="connsiteX87-565" fmla="*/ 4374497 w 5911582"/>
              <a:gd name="connsiteY87-566" fmla="*/ 3116397 h 8646493"/>
              <a:gd name="connsiteX88-567" fmla="*/ 4420828 w 5911582"/>
              <a:gd name="connsiteY88-568" fmla="*/ 4727593 h 8646493"/>
              <a:gd name="connsiteX89-569" fmla="*/ 4422673 w 5911582"/>
              <a:gd name="connsiteY89-570" fmla="*/ 4727581 h 8646493"/>
              <a:gd name="connsiteX90-571" fmla="*/ 4422351 w 5911582"/>
              <a:gd name="connsiteY90-572" fmla="*/ 4733760 h 8646493"/>
              <a:gd name="connsiteX91-573" fmla="*/ 4454181 w 5911582"/>
              <a:gd name="connsiteY91-574" fmla="*/ 5840717 h 8646493"/>
              <a:gd name="connsiteX92-575" fmla="*/ 4455003 w 5911582"/>
              <a:gd name="connsiteY92-576" fmla="*/ 5840691 h 8646493"/>
              <a:gd name="connsiteX93-577" fmla="*/ 4516238 w 5911582"/>
              <a:gd name="connsiteY93-578" fmla="*/ 7866607 h 8646493"/>
              <a:gd name="connsiteX94-579" fmla="*/ 3782441 w 5911582"/>
              <a:gd name="connsiteY94-580" fmla="*/ 8646141 h 8646493"/>
              <a:gd name="connsiteX95-581" fmla="*/ 3355473 w 5911582"/>
              <a:gd name="connsiteY95-582" fmla="*/ 8529702 h 8646493"/>
              <a:gd name="connsiteX0-583" fmla="*/ 3355473 w 5911582"/>
              <a:gd name="connsiteY0-584" fmla="*/ 8529702 h 8646493"/>
              <a:gd name="connsiteX1-585" fmla="*/ 3002901 w 5911582"/>
              <a:gd name="connsiteY1-586" fmla="*/ 7912348 h 8646493"/>
              <a:gd name="connsiteX2-587" fmla="*/ 2947946 w 5911582"/>
              <a:gd name="connsiteY2-588" fmla="*/ 6094167 h 8646493"/>
              <a:gd name="connsiteX3-589" fmla="*/ 2938842 w 5911582"/>
              <a:gd name="connsiteY3-590" fmla="*/ 6095444 h 8646493"/>
              <a:gd name="connsiteX4-591" fmla="*/ 2885622 w 5911582"/>
              <a:gd name="connsiteY4-592" fmla="*/ 4334760 h 8646493"/>
              <a:gd name="connsiteX5-593" fmla="*/ 2881184 w 5911582"/>
              <a:gd name="connsiteY5-594" fmla="*/ 4334879 h 8646493"/>
              <a:gd name="connsiteX6-595" fmla="*/ 2838917 w 5911582"/>
              <a:gd name="connsiteY6-596" fmla="*/ 2770148 h 8646493"/>
              <a:gd name="connsiteX7-597" fmla="*/ 2833130 w 5911582"/>
              <a:gd name="connsiteY7-598" fmla="*/ 2770303 h 8646493"/>
              <a:gd name="connsiteX8-599" fmla="*/ 2778803 w 5911582"/>
              <a:gd name="connsiteY8-600" fmla="*/ 759126 h 8646493"/>
              <a:gd name="connsiteX9-601" fmla="*/ 2146519 w 5911582"/>
              <a:gd name="connsiteY9-602" fmla="*/ 160107 h 8646493"/>
              <a:gd name="connsiteX10-603" fmla="*/ 1547498 w 5911582"/>
              <a:gd name="connsiteY10-604" fmla="*/ 792386 h 8646493"/>
              <a:gd name="connsiteX11-605" fmla="*/ 1586306 w 5911582"/>
              <a:gd name="connsiteY11-606" fmla="*/ 2228948 h 8646493"/>
              <a:gd name="connsiteX12-607" fmla="*/ 1588412 w 5911582"/>
              <a:gd name="connsiteY12-608" fmla="*/ 2228937 h 8646493"/>
              <a:gd name="connsiteX13-609" fmla="*/ 1588981 w 5911582"/>
              <a:gd name="connsiteY13-610" fmla="*/ 2327958 h 8646493"/>
              <a:gd name="connsiteX14-611" fmla="*/ 1601829 w 5911582"/>
              <a:gd name="connsiteY14-612" fmla="*/ 2803566 h 8646493"/>
              <a:gd name="connsiteX15-613" fmla="*/ 1591714 w 5911582"/>
              <a:gd name="connsiteY15-614" fmla="*/ 2803840 h 8646493"/>
              <a:gd name="connsiteX16-615" fmla="*/ 1597703 w 5911582"/>
              <a:gd name="connsiteY16-616" fmla="*/ 3846979 h 8646493"/>
              <a:gd name="connsiteX17-617" fmla="*/ 1599046 w 5911582"/>
              <a:gd name="connsiteY17-618" fmla="*/ 3846972 h 8646493"/>
              <a:gd name="connsiteX18-619" fmla="*/ 1610686 w 5911582"/>
              <a:gd name="connsiteY18-620" fmla="*/ 5873778 h 8646493"/>
              <a:gd name="connsiteX19-621" fmla="*/ 858032 w 5911582"/>
              <a:gd name="connsiteY19-622" fmla="*/ 6635126 h 8646493"/>
              <a:gd name="connsiteX20-623" fmla="*/ 434045 w 5911582"/>
              <a:gd name="connsiteY20-624" fmla="*/ 6508273 h 8646493"/>
              <a:gd name="connsiteX21-625" fmla="*/ 96686 w 5911582"/>
              <a:gd name="connsiteY21-626" fmla="*/ 5882475 h 8646493"/>
              <a:gd name="connsiteX22-627" fmla="*/ 88982 w 5911582"/>
              <a:gd name="connsiteY22-628" fmla="*/ 4540910 h 8646493"/>
              <a:gd name="connsiteX23-629" fmla="*/ 86890 w 5911582"/>
              <a:gd name="connsiteY23-630" fmla="*/ 4540915 h 8646493"/>
              <a:gd name="connsiteX24-631" fmla="*/ 80904 w 5911582"/>
              <a:gd name="connsiteY24-632" fmla="*/ 2724804 h 8646493"/>
              <a:gd name="connsiteX25-633" fmla="*/ 61259 w 5911582"/>
              <a:gd name="connsiteY25-634" fmla="*/ 1995219 h 8646493"/>
              <a:gd name="connsiteX26-635" fmla="*/ 52150 w 5911582"/>
              <a:gd name="connsiteY26-636" fmla="*/ 1996465 h 8646493"/>
              <a:gd name="connsiteX27-637" fmla="*/ 4735 w 5911582"/>
              <a:gd name="connsiteY27-638" fmla="*/ 235616 h 8646493"/>
              <a:gd name="connsiteX28-639" fmla="*/ 295 w 5911582"/>
              <a:gd name="connsiteY28-640" fmla="*/ 235719 h 8646493"/>
              <a:gd name="connsiteX29-641" fmla="*/ 0 w 5911582"/>
              <a:gd name="connsiteY29-642" fmla="*/ 223261 h 8646493"/>
              <a:gd name="connsiteX30-643" fmla="*/ 144987 w 5911582"/>
              <a:gd name="connsiteY30-644" fmla="*/ 0 h 8646493"/>
              <a:gd name="connsiteX31-645" fmla="*/ 148232 w 5911582"/>
              <a:gd name="connsiteY31-646" fmla="*/ 136847 h 8646493"/>
              <a:gd name="connsiteX32-647" fmla="*/ 152365 w 5911582"/>
              <a:gd name="connsiteY32-648" fmla="*/ 136739 h 8646493"/>
              <a:gd name="connsiteX33-649" fmla="*/ 196711 w 5911582"/>
              <a:gd name="connsiteY33-650" fmla="*/ 1783666 h 8646493"/>
              <a:gd name="connsiteX34-651" fmla="*/ 205847 w 5911582"/>
              <a:gd name="connsiteY34-652" fmla="*/ 1783420 h 8646493"/>
              <a:gd name="connsiteX35-653" fmla="*/ 228219 w 5911582"/>
              <a:gd name="connsiteY35-654" fmla="*/ 2614259 h 8646493"/>
              <a:gd name="connsiteX36-655" fmla="*/ 230777 w 5911582"/>
              <a:gd name="connsiteY36-656" fmla="*/ 2613967 h 8646493"/>
              <a:gd name="connsiteX37-657" fmla="*/ 231135 w 5911582"/>
              <a:gd name="connsiteY37-658" fmla="*/ 2722566 h 8646493"/>
              <a:gd name="connsiteX38-659" fmla="*/ 236178 w 5911582"/>
              <a:gd name="connsiteY38-660" fmla="*/ 2909861 h 8646493"/>
              <a:gd name="connsiteX39-661" fmla="*/ 231753 w 5911582"/>
              <a:gd name="connsiteY39-662" fmla="*/ 2910343 h 8646493"/>
              <a:gd name="connsiteX40-663" fmla="*/ 234867 w 5911582"/>
              <a:gd name="connsiteY40-664" fmla="*/ 3854806 h 8646493"/>
              <a:gd name="connsiteX41-665" fmla="*/ 235281 w 5911582"/>
              <a:gd name="connsiteY41-666" fmla="*/ 3854803 h 8646493"/>
              <a:gd name="connsiteX42-667" fmla="*/ 246835 w 5911582"/>
              <a:gd name="connsiteY42-668" fmla="*/ 5866683 h 8646493"/>
              <a:gd name="connsiteX43-669" fmla="*/ 866236 w 5911582"/>
              <a:gd name="connsiteY43-670" fmla="*/ 6479011 h 8646493"/>
              <a:gd name="connsiteX44-671" fmla="*/ 1478566 w 5911582"/>
              <a:gd name="connsiteY44-672" fmla="*/ 5859608 h 8646493"/>
              <a:gd name="connsiteX45-673" fmla="*/ 1469311 w 5911582"/>
              <a:gd name="connsiteY45-674" fmla="*/ 4247775 h 8646493"/>
              <a:gd name="connsiteX46-675" fmla="*/ 1467465 w 5911582"/>
              <a:gd name="connsiteY46-676" fmla="*/ 4247743 h 8646493"/>
              <a:gd name="connsiteX47-677" fmla="*/ 1467931 w 5911582"/>
              <a:gd name="connsiteY47-678" fmla="*/ 4241573 h 8646493"/>
              <a:gd name="connsiteX48-679" fmla="*/ 1456953 w 5911582"/>
              <a:gd name="connsiteY48-680" fmla="*/ 2330111 h 8646493"/>
              <a:gd name="connsiteX49-681" fmla="*/ 1415108 w 5911582"/>
              <a:gd name="connsiteY49-682" fmla="*/ 781031 h 8646493"/>
              <a:gd name="connsiteX50-683" fmla="*/ 2151404 w 5911582"/>
              <a:gd name="connsiteY50-684" fmla="*/ 3852 h 8646493"/>
              <a:gd name="connsiteX51-685" fmla="*/ 2928581 w 5911582"/>
              <a:gd name="connsiteY51-686" fmla="*/ 740147 h 8646493"/>
              <a:gd name="connsiteX52-687" fmla="*/ 2972109 w 5911582"/>
              <a:gd name="connsiteY52-688" fmla="*/ 2351426 h 8646493"/>
              <a:gd name="connsiteX53-689" fmla="*/ 2977887 w 5911582"/>
              <a:gd name="connsiteY53-690" fmla="*/ 2351120 h 8646493"/>
              <a:gd name="connsiteX54-691" fmla="*/ 3028793 w 5911582"/>
              <a:gd name="connsiteY54-692" fmla="*/ 4235519 h 8646493"/>
              <a:gd name="connsiteX55-693" fmla="*/ 3032925 w 5911582"/>
              <a:gd name="connsiteY55-694" fmla="*/ 4235398 h 8646493"/>
              <a:gd name="connsiteX56-695" fmla="*/ 3082700 w 5911582"/>
              <a:gd name="connsiteY56-696" fmla="*/ 5882170 h 8646493"/>
              <a:gd name="connsiteX57-697" fmla="*/ 3091836 w 5911582"/>
              <a:gd name="connsiteY57-698" fmla="*/ 5881894 h 8646493"/>
              <a:gd name="connsiteX58-699" fmla="*/ 3152619 w 5911582"/>
              <a:gd name="connsiteY58-700" fmla="*/ 7892887 h 8646493"/>
              <a:gd name="connsiteX59-701" fmla="*/ 3786820 w 5911582"/>
              <a:gd name="connsiteY59-702" fmla="*/ 8489873 h 8646493"/>
              <a:gd name="connsiteX60-703" fmla="*/ 4383809 w 5911582"/>
              <a:gd name="connsiteY60-704" fmla="*/ 7855673 h 8646493"/>
              <a:gd name="connsiteX61-705" fmla="*/ 4350348 w 5911582"/>
              <a:gd name="connsiteY61-706" fmla="*/ 6748573 h 8646493"/>
              <a:gd name="connsiteX62-707" fmla="*/ 4348198 w 5911582"/>
              <a:gd name="connsiteY62-708" fmla="*/ 6748635 h 8646493"/>
              <a:gd name="connsiteX63-709" fmla="*/ 4333702 w 5911582"/>
              <a:gd name="connsiteY63-710" fmla="*/ 6244559 h 8646493"/>
              <a:gd name="connsiteX64-711" fmla="*/ 4333267 w 5911582"/>
              <a:gd name="connsiteY64-712" fmla="*/ 6244561 h 8646493"/>
              <a:gd name="connsiteX65-713" fmla="*/ 4333545 w 5911582"/>
              <a:gd name="connsiteY65-714" fmla="*/ 6239098 h 8646493"/>
              <a:gd name="connsiteX66-715" fmla="*/ 4332413 w 5911582"/>
              <a:gd name="connsiteY66-716" fmla="*/ 6199725 h 8646493"/>
              <a:gd name="connsiteX67-717" fmla="*/ 4272798 w 5911582"/>
              <a:gd name="connsiteY67-718" fmla="*/ 4227389 h 8646493"/>
              <a:gd name="connsiteX68-719" fmla="*/ 4274353 w 5911582"/>
              <a:gd name="connsiteY68-720" fmla="*/ 4227343 h 8646493"/>
              <a:gd name="connsiteX69-721" fmla="*/ 4242087 w 5911582"/>
              <a:gd name="connsiteY69-722" fmla="*/ 3105269 h 8646493"/>
              <a:gd name="connsiteX70-723" fmla="*/ 4977027 w 5911582"/>
              <a:gd name="connsiteY70-724" fmla="*/ 2326810 h 8646493"/>
              <a:gd name="connsiteX71-725" fmla="*/ 5403823 w 5911582"/>
              <a:gd name="connsiteY71-726" fmla="*/ 2443875 h 8646493"/>
              <a:gd name="connsiteX72-727" fmla="*/ 5755486 w 5911582"/>
              <a:gd name="connsiteY72-728" fmla="*/ 3061747 h 8646493"/>
              <a:gd name="connsiteX73-729" fmla="*/ 5759021 w 5911582"/>
              <a:gd name="connsiteY73-730" fmla="*/ 3184697 h 8646493"/>
              <a:gd name="connsiteX74-731" fmla="*/ 5762452 w 5911582"/>
              <a:gd name="connsiteY74-732" fmla="*/ 3184590 h 8646493"/>
              <a:gd name="connsiteX75-733" fmla="*/ 5816524 w 5911582"/>
              <a:gd name="connsiteY75-734" fmla="*/ 4892541 h 8646493"/>
              <a:gd name="connsiteX76-735" fmla="*/ 5873210 w 5911582"/>
              <a:gd name="connsiteY76-736" fmla="*/ 6776633 h 8646493"/>
              <a:gd name="connsiteX77-737" fmla="*/ 5877342 w 5911582"/>
              <a:gd name="connsiteY77-738" fmla="*/ 6776511 h 8646493"/>
              <a:gd name="connsiteX78-739" fmla="*/ 5911582 w 5911582"/>
              <a:gd name="connsiteY78-740" fmla="*/ 7909324 h 8646493"/>
              <a:gd name="connsiteX79-741" fmla="*/ 5767963 w 5911582"/>
              <a:gd name="connsiteY79-742" fmla="*/ 8130477 h 8646493"/>
              <a:gd name="connsiteX80-743" fmla="*/ 5730041 w 5911582"/>
              <a:gd name="connsiteY80-744" fmla="*/ 6875874 h 8646493"/>
              <a:gd name="connsiteX81-745" fmla="*/ 5725602 w 5911582"/>
              <a:gd name="connsiteY81-746" fmla="*/ 6875993 h 8646493"/>
              <a:gd name="connsiteX82-747" fmla="*/ 5683335 w 5911582"/>
              <a:gd name="connsiteY82-748" fmla="*/ 5311262 h 8646493"/>
              <a:gd name="connsiteX83-749" fmla="*/ 5677549 w 5911582"/>
              <a:gd name="connsiteY83-750" fmla="*/ 5311416 h 8646493"/>
              <a:gd name="connsiteX84-751" fmla="*/ 5605741 w 5911582"/>
              <a:gd name="connsiteY84-752" fmla="*/ 3080990 h 8646493"/>
              <a:gd name="connsiteX85-753" fmla="*/ 4972418 w 5911582"/>
              <a:gd name="connsiteY85-754" fmla="*/ 2483071 h 8646493"/>
              <a:gd name="connsiteX86-755" fmla="*/ 4374497 w 5911582"/>
              <a:gd name="connsiteY86-756" fmla="*/ 3116397 h 8646493"/>
              <a:gd name="connsiteX87-757" fmla="*/ 4420828 w 5911582"/>
              <a:gd name="connsiteY87-758" fmla="*/ 4727593 h 8646493"/>
              <a:gd name="connsiteX88-759" fmla="*/ 4422673 w 5911582"/>
              <a:gd name="connsiteY88-760" fmla="*/ 4727581 h 8646493"/>
              <a:gd name="connsiteX89-761" fmla="*/ 4422351 w 5911582"/>
              <a:gd name="connsiteY89-762" fmla="*/ 4733760 h 8646493"/>
              <a:gd name="connsiteX90-763" fmla="*/ 4454181 w 5911582"/>
              <a:gd name="connsiteY90-764" fmla="*/ 5840717 h 8646493"/>
              <a:gd name="connsiteX91-765" fmla="*/ 4455003 w 5911582"/>
              <a:gd name="connsiteY91-766" fmla="*/ 5840691 h 8646493"/>
              <a:gd name="connsiteX92-767" fmla="*/ 4516238 w 5911582"/>
              <a:gd name="connsiteY92-768" fmla="*/ 7866607 h 8646493"/>
              <a:gd name="connsiteX93-769" fmla="*/ 3782441 w 5911582"/>
              <a:gd name="connsiteY93-770" fmla="*/ 8646141 h 8646493"/>
              <a:gd name="connsiteX94-771" fmla="*/ 3355473 w 5911582"/>
              <a:gd name="connsiteY94-772" fmla="*/ 8529702 h 8646493"/>
              <a:gd name="connsiteX0-773" fmla="*/ 3355473 w 5911582"/>
              <a:gd name="connsiteY0-774" fmla="*/ 8529702 h 8646493"/>
              <a:gd name="connsiteX1-775" fmla="*/ 3002901 w 5911582"/>
              <a:gd name="connsiteY1-776" fmla="*/ 7912348 h 8646493"/>
              <a:gd name="connsiteX2-777" fmla="*/ 2947946 w 5911582"/>
              <a:gd name="connsiteY2-778" fmla="*/ 6094167 h 8646493"/>
              <a:gd name="connsiteX3-779" fmla="*/ 2938842 w 5911582"/>
              <a:gd name="connsiteY3-780" fmla="*/ 6095444 h 8646493"/>
              <a:gd name="connsiteX4-781" fmla="*/ 2885622 w 5911582"/>
              <a:gd name="connsiteY4-782" fmla="*/ 4334760 h 8646493"/>
              <a:gd name="connsiteX5-783" fmla="*/ 2881184 w 5911582"/>
              <a:gd name="connsiteY5-784" fmla="*/ 4334879 h 8646493"/>
              <a:gd name="connsiteX6-785" fmla="*/ 2838917 w 5911582"/>
              <a:gd name="connsiteY6-786" fmla="*/ 2770148 h 8646493"/>
              <a:gd name="connsiteX7-787" fmla="*/ 2833130 w 5911582"/>
              <a:gd name="connsiteY7-788" fmla="*/ 2770303 h 8646493"/>
              <a:gd name="connsiteX8-789" fmla="*/ 2778803 w 5911582"/>
              <a:gd name="connsiteY8-790" fmla="*/ 759126 h 8646493"/>
              <a:gd name="connsiteX9-791" fmla="*/ 2146519 w 5911582"/>
              <a:gd name="connsiteY9-792" fmla="*/ 160107 h 8646493"/>
              <a:gd name="connsiteX10-793" fmla="*/ 1547498 w 5911582"/>
              <a:gd name="connsiteY10-794" fmla="*/ 792386 h 8646493"/>
              <a:gd name="connsiteX11-795" fmla="*/ 1586306 w 5911582"/>
              <a:gd name="connsiteY11-796" fmla="*/ 2228948 h 8646493"/>
              <a:gd name="connsiteX12-797" fmla="*/ 1588412 w 5911582"/>
              <a:gd name="connsiteY12-798" fmla="*/ 2228937 h 8646493"/>
              <a:gd name="connsiteX13-799" fmla="*/ 1588981 w 5911582"/>
              <a:gd name="connsiteY13-800" fmla="*/ 2327958 h 8646493"/>
              <a:gd name="connsiteX14-801" fmla="*/ 1601829 w 5911582"/>
              <a:gd name="connsiteY14-802" fmla="*/ 2803566 h 8646493"/>
              <a:gd name="connsiteX15-803" fmla="*/ 1591714 w 5911582"/>
              <a:gd name="connsiteY15-804" fmla="*/ 2803840 h 8646493"/>
              <a:gd name="connsiteX16-805" fmla="*/ 1597703 w 5911582"/>
              <a:gd name="connsiteY16-806" fmla="*/ 3846979 h 8646493"/>
              <a:gd name="connsiteX17-807" fmla="*/ 1599046 w 5911582"/>
              <a:gd name="connsiteY17-808" fmla="*/ 3846972 h 8646493"/>
              <a:gd name="connsiteX18-809" fmla="*/ 1610686 w 5911582"/>
              <a:gd name="connsiteY18-810" fmla="*/ 5873778 h 8646493"/>
              <a:gd name="connsiteX19-811" fmla="*/ 858032 w 5911582"/>
              <a:gd name="connsiteY19-812" fmla="*/ 6635126 h 8646493"/>
              <a:gd name="connsiteX20-813" fmla="*/ 434045 w 5911582"/>
              <a:gd name="connsiteY20-814" fmla="*/ 6508273 h 8646493"/>
              <a:gd name="connsiteX21-815" fmla="*/ 96686 w 5911582"/>
              <a:gd name="connsiteY21-816" fmla="*/ 5882475 h 8646493"/>
              <a:gd name="connsiteX22-817" fmla="*/ 88982 w 5911582"/>
              <a:gd name="connsiteY22-818" fmla="*/ 4540910 h 8646493"/>
              <a:gd name="connsiteX23-819" fmla="*/ 86890 w 5911582"/>
              <a:gd name="connsiteY23-820" fmla="*/ 4540915 h 8646493"/>
              <a:gd name="connsiteX24-821" fmla="*/ 80904 w 5911582"/>
              <a:gd name="connsiteY24-822" fmla="*/ 2724804 h 8646493"/>
              <a:gd name="connsiteX25-823" fmla="*/ 61259 w 5911582"/>
              <a:gd name="connsiteY25-824" fmla="*/ 1995219 h 8646493"/>
              <a:gd name="connsiteX26-825" fmla="*/ 52150 w 5911582"/>
              <a:gd name="connsiteY26-826" fmla="*/ 1996465 h 8646493"/>
              <a:gd name="connsiteX27-827" fmla="*/ 4735 w 5911582"/>
              <a:gd name="connsiteY27-828" fmla="*/ 235616 h 8646493"/>
              <a:gd name="connsiteX28-829" fmla="*/ 295 w 5911582"/>
              <a:gd name="connsiteY28-830" fmla="*/ 235719 h 8646493"/>
              <a:gd name="connsiteX29-831" fmla="*/ 0 w 5911582"/>
              <a:gd name="connsiteY29-832" fmla="*/ 223261 h 8646493"/>
              <a:gd name="connsiteX30-833" fmla="*/ 144987 w 5911582"/>
              <a:gd name="connsiteY30-834" fmla="*/ 0 h 8646493"/>
              <a:gd name="connsiteX31-835" fmla="*/ 148232 w 5911582"/>
              <a:gd name="connsiteY31-836" fmla="*/ 136847 h 8646493"/>
              <a:gd name="connsiteX32-837" fmla="*/ 152365 w 5911582"/>
              <a:gd name="connsiteY32-838" fmla="*/ 136739 h 8646493"/>
              <a:gd name="connsiteX33-839" fmla="*/ 196711 w 5911582"/>
              <a:gd name="connsiteY33-840" fmla="*/ 1783666 h 8646493"/>
              <a:gd name="connsiteX34-841" fmla="*/ 205847 w 5911582"/>
              <a:gd name="connsiteY34-842" fmla="*/ 1783420 h 8646493"/>
              <a:gd name="connsiteX35-843" fmla="*/ 228219 w 5911582"/>
              <a:gd name="connsiteY35-844" fmla="*/ 2614259 h 8646493"/>
              <a:gd name="connsiteX36-845" fmla="*/ 230777 w 5911582"/>
              <a:gd name="connsiteY36-846" fmla="*/ 2613967 h 8646493"/>
              <a:gd name="connsiteX37-847" fmla="*/ 231135 w 5911582"/>
              <a:gd name="connsiteY37-848" fmla="*/ 2722566 h 8646493"/>
              <a:gd name="connsiteX38-849" fmla="*/ 236178 w 5911582"/>
              <a:gd name="connsiteY38-850" fmla="*/ 2909861 h 8646493"/>
              <a:gd name="connsiteX39-851" fmla="*/ 231753 w 5911582"/>
              <a:gd name="connsiteY39-852" fmla="*/ 2910343 h 8646493"/>
              <a:gd name="connsiteX40-853" fmla="*/ 234867 w 5911582"/>
              <a:gd name="connsiteY40-854" fmla="*/ 3854806 h 8646493"/>
              <a:gd name="connsiteX41-855" fmla="*/ 235281 w 5911582"/>
              <a:gd name="connsiteY41-856" fmla="*/ 3854803 h 8646493"/>
              <a:gd name="connsiteX42-857" fmla="*/ 246835 w 5911582"/>
              <a:gd name="connsiteY42-858" fmla="*/ 5866683 h 8646493"/>
              <a:gd name="connsiteX43-859" fmla="*/ 866236 w 5911582"/>
              <a:gd name="connsiteY43-860" fmla="*/ 6479011 h 8646493"/>
              <a:gd name="connsiteX44-861" fmla="*/ 1478566 w 5911582"/>
              <a:gd name="connsiteY44-862" fmla="*/ 5859608 h 8646493"/>
              <a:gd name="connsiteX45-863" fmla="*/ 1469311 w 5911582"/>
              <a:gd name="connsiteY45-864" fmla="*/ 4247775 h 8646493"/>
              <a:gd name="connsiteX46-865" fmla="*/ 1467465 w 5911582"/>
              <a:gd name="connsiteY46-866" fmla="*/ 4247743 h 8646493"/>
              <a:gd name="connsiteX47-867" fmla="*/ 1467931 w 5911582"/>
              <a:gd name="connsiteY47-868" fmla="*/ 4241573 h 8646493"/>
              <a:gd name="connsiteX48-869" fmla="*/ 1456953 w 5911582"/>
              <a:gd name="connsiteY48-870" fmla="*/ 2330111 h 8646493"/>
              <a:gd name="connsiteX49-871" fmla="*/ 1415108 w 5911582"/>
              <a:gd name="connsiteY49-872" fmla="*/ 781031 h 8646493"/>
              <a:gd name="connsiteX50-873" fmla="*/ 2151404 w 5911582"/>
              <a:gd name="connsiteY50-874" fmla="*/ 3852 h 8646493"/>
              <a:gd name="connsiteX51-875" fmla="*/ 2928581 w 5911582"/>
              <a:gd name="connsiteY51-876" fmla="*/ 740147 h 8646493"/>
              <a:gd name="connsiteX52-877" fmla="*/ 2972109 w 5911582"/>
              <a:gd name="connsiteY52-878" fmla="*/ 2351426 h 8646493"/>
              <a:gd name="connsiteX53-879" fmla="*/ 2977887 w 5911582"/>
              <a:gd name="connsiteY53-880" fmla="*/ 2351120 h 8646493"/>
              <a:gd name="connsiteX54-881" fmla="*/ 3028793 w 5911582"/>
              <a:gd name="connsiteY54-882" fmla="*/ 4235519 h 8646493"/>
              <a:gd name="connsiteX55-883" fmla="*/ 3032925 w 5911582"/>
              <a:gd name="connsiteY55-884" fmla="*/ 4235398 h 8646493"/>
              <a:gd name="connsiteX56-885" fmla="*/ 3082700 w 5911582"/>
              <a:gd name="connsiteY56-886" fmla="*/ 5882170 h 8646493"/>
              <a:gd name="connsiteX57-887" fmla="*/ 3091836 w 5911582"/>
              <a:gd name="connsiteY57-888" fmla="*/ 5881894 h 8646493"/>
              <a:gd name="connsiteX58-889" fmla="*/ 3152619 w 5911582"/>
              <a:gd name="connsiteY58-890" fmla="*/ 7892887 h 8646493"/>
              <a:gd name="connsiteX59-891" fmla="*/ 3786820 w 5911582"/>
              <a:gd name="connsiteY59-892" fmla="*/ 8489873 h 8646493"/>
              <a:gd name="connsiteX60-893" fmla="*/ 4383809 w 5911582"/>
              <a:gd name="connsiteY60-894" fmla="*/ 7855673 h 8646493"/>
              <a:gd name="connsiteX61-895" fmla="*/ 4350348 w 5911582"/>
              <a:gd name="connsiteY61-896" fmla="*/ 6748573 h 8646493"/>
              <a:gd name="connsiteX62-897" fmla="*/ 4348198 w 5911582"/>
              <a:gd name="connsiteY62-898" fmla="*/ 6748635 h 8646493"/>
              <a:gd name="connsiteX63-899" fmla="*/ 4333702 w 5911582"/>
              <a:gd name="connsiteY63-900" fmla="*/ 6244559 h 8646493"/>
              <a:gd name="connsiteX64-901" fmla="*/ 4333267 w 5911582"/>
              <a:gd name="connsiteY64-902" fmla="*/ 6244561 h 8646493"/>
              <a:gd name="connsiteX65-903" fmla="*/ 4333545 w 5911582"/>
              <a:gd name="connsiteY65-904" fmla="*/ 6239098 h 8646493"/>
              <a:gd name="connsiteX66-905" fmla="*/ 4332413 w 5911582"/>
              <a:gd name="connsiteY66-906" fmla="*/ 6199725 h 8646493"/>
              <a:gd name="connsiteX67-907" fmla="*/ 4272798 w 5911582"/>
              <a:gd name="connsiteY67-908" fmla="*/ 4227389 h 8646493"/>
              <a:gd name="connsiteX68-909" fmla="*/ 4274353 w 5911582"/>
              <a:gd name="connsiteY68-910" fmla="*/ 4227343 h 8646493"/>
              <a:gd name="connsiteX69-911" fmla="*/ 4242087 w 5911582"/>
              <a:gd name="connsiteY69-912" fmla="*/ 3105269 h 8646493"/>
              <a:gd name="connsiteX70-913" fmla="*/ 4977027 w 5911582"/>
              <a:gd name="connsiteY70-914" fmla="*/ 2326810 h 8646493"/>
              <a:gd name="connsiteX71-915" fmla="*/ 5403823 w 5911582"/>
              <a:gd name="connsiteY71-916" fmla="*/ 2443875 h 8646493"/>
              <a:gd name="connsiteX72-917" fmla="*/ 5755486 w 5911582"/>
              <a:gd name="connsiteY72-918" fmla="*/ 3061747 h 8646493"/>
              <a:gd name="connsiteX73-919" fmla="*/ 5759021 w 5911582"/>
              <a:gd name="connsiteY73-920" fmla="*/ 3184697 h 8646493"/>
              <a:gd name="connsiteX74-921" fmla="*/ 5762452 w 5911582"/>
              <a:gd name="connsiteY74-922" fmla="*/ 3184590 h 8646493"/>
              <a:gd name="connsiteX75-923" fmla="*/ 5816524 w 5911582"/>
              <a:gd name="connsiteY75-924" fmla="*/ 4892541 h 8646493"/>
              <a:gd name="connsiteX76-925" fmla="*/ 5873210 w 5911582"/>
              <a:gd name="connsiteY76-926" fmla="*/ 6776633 h 8646493"/>
              <a:gd name="connsiteX77-927" fmla="*/ 5877342 w 5911582"/>
              <a:gd name="connsiteY77-928" fmla="*/ 6776511 h 8646493"/>
              <a:gd name="connsiteX78-929" fmla="*/ 5911582 w 5911582"/>
              <a:gd name="connsiteY78-930" fmla="*/ 7909324 h 8646493"/>
              <a:gd name="connsiteX79-931" fmla="*/ 5767963 w 5911582"/>
              <a:gd name="connsiteY79-932" fmla="*/ 8130477 h 8646493"/>
              <a:gd name="connsiteX80-933" fmla="*/ 5730041 w 5911582"/>
              <a:gd name="connsiteY80-934" fmla="*/ 6875874 h 8646493"/>
              <a:gd name="connsiteX81-935" fmla="*/ 5725602 w 5911582"/>
              <a:gd name="connsiteY81-936" fmla="*/ 6875993 h 8646493"/>
              <a:gd name="connsiteX82-937" fmla="*/ 5683335 w 5911582"/>
              <a:gd name="connsiteY82-938" fmla="*/ 5311262 h 8646493"/>
              <a:gd name="connsiteX83-939" fmla="*/ 5605741 w 5911582"/>
              <a:gd name="connsiteY83-940" fmla="*/ 3080990 h 8646493"/>
              <a:gd name="connsiteX84-941" fmla="*/ 4972418 w 5911582"/>
              <a:gd name="connsiteY84-942" fmla="*/ 2483071 h 8646493"/>
              <a:gd name="connsiteX85-943" fmla="*/ 4374497 w 5911582"/>
              <a:gd name="connsiteY85-944" fmla="*/ 3116397 h 8646493"/>
              <a:gd name="connsiteX86-945" fmla="*/ 4420828 w 5911582"/>
              <a:gd name="connsiteY86-946" fmla="*/ 4727593 h 8646493"/>
              <a:gd name="connsiteX87-947" fmla="*/ 4422673 w 5911582"/>
              <a:gd name="connsiteY87-948" fmla="*/ 4727581 h 8646493"/>
              <a:gd name="connsiteX88-949" fmla="*/ 4422351 w 5911582"/>
              <a:gd name="connsiteY88-950" fmla="*/ 4733760 h 8646493"/>
              <a:gd name="connsiteX89-951" fmla="*/ 4454181 w 5911582"/>
              <a:gd name="connsiteY89-952" fmla="*/ 5840717 h 8646493"/>
              <a:gd name="connsiteX90-953" fmla="*/ 4455003 w 5911582"/>
              <a:gd name="connsiteY90-954" fmla="*/ 5840691 h 8646493"/>
              <a:gd name="connsiteX91-955" fmla="*/ 4516238 w 5911582"/>
              <a:gd name="connsiteY91-956" fmla="*/ 7866607 h 8646493"/>
              <a:gd name="connsiteX92-957" fmla="*/ 3782441 w 5911582"/>
              <a:gd name="connsiteY92-958" fmla="*/ 8646141 h 8646493"/>
              <a:gd name="connsiteX93-959" fmla="*/ 3355473 w 5911582"/>
              <a:gd name="connsiteY93-960" fmla="*/ 8529702 h 8646493"/>
              <a:gd name="connsiteX0-961" fmla="*/ 3355473 w 5911582"/>
              <a:gd name="connsiteY0-962" fmla="*/ 8529702 h 8646493"/>
              <a:gd name="connsiteX1-963" fmla="*/ 3002901 w 5911582"/>
              <a:gd name="connsiteY1-964" fmla="*/ 7912348 h 8646493"/>
              <a:gd name="connsiteX2-965" fmla="*/ 2947946 w 5911582"/>
              <a:gd name="connsiteY2-966" fmla="*/ 6094167 h 8646493"/>
              <a:gd name="connsiteX3-967" fmla="*/ 2938842 w 5911582"/>
              <a:gd name="connsiteY3-968" fmla="*/ 6095444 h 8646493"/>
              <a:gd name="connsiteX4-969" fmla="*/ 2885622 w 5911582"/>
              <a:gd name="connsiteY4-970" fmla="*/ 4334760 h 8646493"/>
              <a:gd name="connsiteX5-971" fmla="*/ 2881184 w 5911582"/>
              <a:gd name="connsiteY5-972" fmla="*/ 4334879 h 8646493"/>
              <a:gd name="connsiteX6-973" fmla="*/ 2838917 w 5911582"/>
              <a:gd name="connsiteY6-974" fmla="*/ 2770148 h 8646493"/>
              <a:gd name="connsiteX7-975" fmla="*/ 2833130 w 5911582"/>
              <a:gd name="connsiteY7-976" fmla="*/ 2770303 h 8646493"/>
              <a:gd name="connsiteX8-977" fmla="*/ 2778803 w 5911582"/>
              <a:gd name="connsiteY8-978" fmla="*/ 759126 h 8646493"/>
              <a:gd name="connsiteX9-979" fmla="*/ 2146519 w 5911582"/>
              <a:gd name="connsiteY9-980" fmla="*/ 160107 h 8646493"/>
              <a:gd name="connsiteX10-981" fmla="*/ 1547498 w 5911582"/>
              <a:gd name="connsiteY10-982" fmla="*/ 792386 h 8646493"/>
              <a:gd name="connsiteX11-983" fmla="*/ 1586306 w 5911582"/>
              <a:gd name="connsiteY11-984" fmla="*/ 2228948 h 8646493"/>
              <a:gd name="connsiteX12-985" fmla="*/ 1588412 w 5911582"/>
              <a:gd name="connsiteY12-986" fmla="*/ 2228937 h 8646493"/>
              <a:gd name="connsiteX13-987" fmla="*/ 1588981 w 5911582"/>
              <a:gd name="connsiteY13-988" fmla="*/ 2327958 h 8646493"/>
              <a:gd name="connsiteX14-989" fmla="*/ 1601829 w 5911582"/>
              <a:gd name="connsiteY14-990" fmla="*/ 2803566 h 8646493"/>
              <a:gd name="connsiteX15-991" fmla="*/ 1591714 w 5911582"/>
              <a:gd name="connsiteY15-992" fmla="*/ 2803840 h 8646493"/>
              <a:gd name="connsiteX16-993" fmla="*/ 1597703 w 5911582"/>
              <a:gd name="connsiteY16-994" fmla="*/ 3846979 h 8646493"/>
              <a:gd name="connsiteX17-995" fmla="*/ 1599046 w 5911582"/>
              <a:gd name="connsiteY17-996" fmla="*/ 3846972 h 8646493"/>
              <a:gd name="connsiteX18-997" fmla="*/ 1610686 w 5911582"/>
              <a:gd name="connsiteY18-998" fmla="*/ 5873778 h 8646493"/>
              <a:gd name="connsiteX19-999" fmla="*/ 858032 w 5911582"/>
              <a:gd name="connsiteY19-1000" fmla="*/ 6635126 h 8646493"/>
              <a:gd name="connsiteX20-1001" fmla="*/ 434045 w 5911582"/>
              <a:gd name="connsiteY20-1002" fmla="*/ 6508273 h 8646493"/>
              <a:gd name="connsiteX21-1003" fmla="*/ 96686 w 5911582"/>
              <a:gd name="connsiteY21-1004" fmla="*/ 5882475 h 8646493"/>
              <a:gd name="connsiteX22-1005" fmla="*/ 88982 w 5911582"/>
              <a:gd name="connsiteY22-1006" fmla="*/ 4540910 h 8646493"/>
              <a:gd name="connsiteX23-1007" fmla="*/ 86890 w 5911582"/>
              <a:gd name="connsiteY23-1008" fmla="*/ 4540915 h 8646493"/>
              <a:gd name="connsiteX24-1009" fmla="*/ 80904 w 5911582"/>
              <a:gd name="connsiteY24-1010" fmla="*/ 2724804 h 8646493"/>
              <a:gd name="connsiteX25-1011" fmla="*/ 61259 w 5911582"/>
              <a:gd name="connsiteY25-1012" fmla="*/ 1995219 h 8646493"/>
              <a:gd name="connsiteX26-1013" fmla="*/ 52150 w 5911582"/>
              <a:gd name="connsiteY26-1014" fmla="*/ 1996465 h 8646493"/>
              <a:gd name="connsiteX27-1015" fmla="*/ 4735 w 5911582"/>
              <a:gd name="connsiteY27-1016" fmla="*/ 235616 h 8646493"/>
              <a:gd name="connsiteX28-1017" fmla="*/ 295 w 5911582"/>
              <a:gd name="connsiteY28-1018" fmla="*/ 235719 h 8646493"/>
              <a:gd name="connsiteX29-1019" fmla="*/ 0 w 5911582"/>
              <a:gd name="connsiteY29-1020" fmla="*/ 223261 h 8646493"/>
              <a:gd name="connsiteX30-1021" fmla="*/ 144987 w 5911582"/>
              <a:gd name="connsiteY30-1022" fmla="*/ 0 h 8646493"/>
              <a:gd name="connsiteX31-1023" fmla="*/ 148232 w 5911582"/>
              <a:gd name="connsiteY31-1024" fmla="*/ 136847 h 8646493"/>
              <a:gd name="connsiteX32-1025" fmla="*/ 152365 w 5911582"/>
              <a:gd name="connsiteY32-1026" fmla="*/ 136739 h 8646493"/>
              <a:gd name="connsiteX33-1027" fmla="*/ 196711 w 5911582"/>
              <a:gd name="connsiteY33-1028" fmla="*/ 1783666 h 8646493"/>
              <a:gd name="connsiteX34-1029" fmla="*/ 205847 w 5911582"/>
              <a:gd name="connsiteY34-1030" fmla="*/ 1783420 h 8646493"/>
              <a:gd name="connsiteX35-1031" fmla="*/ 228219 w 5911582"/>
              <a:gd name="connsiteY35-1032" fmla="*/ 2614259 h 8646493"/>
              <a:gd name="connsiteX36-1033" fmla="*/ 230777 w 5911582"/>
              <a:gd name="connsiteY36-1034" fmla="*/ 2613967 h 8646493"/>
              <a:gd name="connsiteX37-1035" fmla="*/ 231135 w 5911582"/>
              <a:gd name="connsiteY37-1036" fmla="*/ 2722566 h 8646493"/>
              <a:gd name="connsiteX38-1037" fmla="*/ 236178 w 5911582"/>
              <a:gd name="connsiteY38-1038" fmla="*/ 2909861 h 8646493"/>
              <a:gd name="connsiteX39-1039" fmla="*/ 231753 w 5911582"/>
              <a:gd name="connsiteY39-1040" fmla="*/ 2910343 h 8646493"/>
              <a:gd name="connsiteX40-1041" fmla="*/ 234867 w 5911582"/>
              <a:gd name="connsiteY40-1042" fmla="*/ 3854806 h 8646493"/>
              <a:gd name="connsiteX41-1043" fmla="*/ 235281 w 5911582"/>
              <a:gd name="connsiteY41-1044" fmla="*/ 3854803 h 8646493"/>
              <a:gd name="connsiteX42-1045" fmla="*/ 246835 w 5911582"/>
              <a:gd name="connsiteY42-1046" fmla="*/ 5866683 h 8646493"/>
              <a:gd name="connsiteX43-1047" fmla="*/ 866236 w 5911582"/>
              <a:gd name="connsiteY43-1048" fmla="*/ 6479011 h 8646493"/>
              <a:gd name="connsiteX44-1049" fmla="*/ 1478566 w 5911582"/>
              <a:gd name="connsiteY44-1050" fmla="*/ 5859608 h 8646493"/>
              <a:gd name="connsiteX45-1051" fmla="*/ 1469311 w 5911582"/>
              <a:gd name="connsiteY45-1052" fmla="*/ 4247775 h 8646493"/>
              <a:gd name="connsiteX46-1053" fmla="*/ 1467465 w 5911582"/>
              <a:gd name="connsiteY46-1054" fmla="*/ 4247743 h 8646493"/>
              <a:gd name="connsiteX47-1055" fmla="*/ 1467931 w 5911582"/>
              <a:gd name="connsiteY47-1056" fmla="*/ 4241573 h 8646493"/>
              <a:gd name="connsiteX48-1057" fmla="*/ 1456953 w 5911582"/>
              <a:gd name="connsiteY48-1058" fmla="*/ 2330111 h 8646493"/>
              <a:gd name="connsiteX49-1059" fmla="*/ 1415108 w 5911582"/>
              <a:gd name="connsiteY49-1060" fmla="*/ 781031 h 8646493"/>
              <a:gd name="connsiteX50-1061" fmla="*/ 2151404 w 5911582"/>
              <a:gd name="connsiteY50-1062" fmla="*/ 3852 h 8646493"/>
              <a:gd name="connsiteX51-1063" fmla="*/ 2928581 w 5911582"/>
              <a:gd name="connsiteY51-1064" fmla="*/ 740147 h 8646493"/>
              <a:gd name="connsiteX52-1065" fmla="*/ 2972109 w 5911582"/>
              <a:gd name="connsiteY52-1066" fmla="*/ 2351426 h 8646493"/>
              <a:gd name="connsiteX53-1067" fmla="*/ 2977887 w 5911582"/>
              <a:gd name="connsiteY53-1068" fmla="*/ 2351120 h 8646493"/>
              <a:gd name="connsiteX54-1069" fmla="*/ 3028793 w 5911582"/>
              <a:gd name="connsiteY54-1070" fmla="*/ 4235519 h 8646493"/>
              <a:gd name="connsiteX55-1071" fmla="*/ 3032925 w 5911582"/>
              <a:gd name="connsiteY55-1072" fmla="*/ 4235398 h 8646493"/>
              <a:gd name="connsiteX56-1073" fmla="*/ 3082700 w 5911582"/>
              <a:gd name="connsiteY56-1074" fmla="*/ 5882170 h 8646493"/>
              <a:gd name="connsiteX57-1075" fmla="*/ 3091836 w 5911582"/>
              <a:gd name="connsiteY57-1076" fmla="*/ 5881894 h 8646493"/>
              <a:gd name="connsiteX58-1077" fmla="*/ 3152619 w 5911582"/>
              <a:gd name="connsiteY58-1078" fmla="*/ 7892887 h 8646493"/>
              <a:gd name="connsiteX59-1079" fmla="*/ 3786820 w 5911582"/>
              <a:gd name="connsiteY59-1080" fmla="*/ 8489873 h 8646493"/>
              <a:gd name="connsiteX60-1081" fmla="*/ 4383809 w 5911582"/>
              <a:gd name="connsiteY60-1082" fmla="*/ 7855673 h 8646493"/>
              <a:gd name="connsiteX61-1083" fmla="*/ 4350348 w 5911582"/>
              <a:gd name="connsiteY61-1084" fmla="*/ 6748573 h 8646493"/>
              <a:gd name="connsiteX62-1085" fmla="*/ 4348198 w 5911582"/>
              <a:gd name="connsiteY62-1086" fmla="*/ 6748635 h 8646493"/>
              <a:gd name="connsiteX63-1087" fmla="*/ 4333702 w 5911582"/>
              <a:gd name="connsiteY63-1088" fmla="*/ 6244559 h 8646493"/>
              <a:gd name="connsiteX64-1089" fmla="*/ 4333267 w 5911582"/>
              <a:gd name="connsiteY64-1090" fmla="*/ 6244561 h 8646493"/>
              <a:gd name="connsiteX65-1091" fmla="*/ 4333545 w 5911582"/>
              <a:gd name="connsiteY65-1092" fmla="*/ 6239098 h 8646493"/>
              <a:gd name="connsiteX66-1093" fmla="*/ 4332413 w 5911582"/>
              <a:gd name="connsiteY66-1094" fmla="*/ 6199725 h 8646493"/>
              <a:gd name="connsiteX67-1095" fmla="*/ 4272798 w 5911582"/>
              <a:gd name="connsiteY67-1096" fmla="*/ 4227389 h 8646493"/>
              <a:gd name="connsiteX68-1097" fmla="*/ 4274353 w 5911582"/>
              <a:gd name="connsiteY68-1098" fmla="*/ 4227343 h 8646493"/>
              <a:gd name="connsiteX69-1099" fmla="*/ 4242087 w 5911582"/>
              <a:gd name="connsiteY69-1100" fmla="*/ 3105269 h 8646493"/>
              <a:gd name="connsiteX70-1101" fmla="*/ 4977027 w 5911582"/>
              <a:gd name="connsiteY70-1102" fmla="*/ 2326810 h 8646493"/>
              <a:gd name="connsiteX71-1103" fmla="*/ 5403823 w 5911582"/>
              <a:gd name="connsiteY71-1104" fmla="*/ 2443875 h 8646493"/>
              <a:gd name="connsiteX72-1105" fmla="*/ 5755486 w 5911582"/>
              <a:gd name="connsiteY72-1106" fmla="*/ 3061747 h 8646493"/>
              <a:gd name="connsiteX73-1107" fmla="*/ 5759021 w 5911582"/>
              <a:gd name="connsiteY73-1108" fmla="*/ 3184697 h 8646493"/>
              <a:gd name="connsiteX74-1109" fmla="*/ 5762452 w 5911582"/>
              <a:gd name="connsiteY74-1110" fmla="*/ 3184590 h 8646493"/>
              <a:gd name="connsiteX75-1111" fmla="*/ 5816524 w 5911582"/>
              <a:gd name="connsiteY75-1112" fmla="*/ 4892541 h 8646493"/>
              <a:gd name="connsiteX76-1113" fmla="*/ 5873210 w 5911582"/>
              <a:gd name="connsiteY76-1114" fmla="*/ 6776633 h 8646493"/>
              <a:gd name="connsiteX77-1115" fmla="*/ 5877342 w 5911582"/>
              <a:gd name="connsiteY77-1116" fmla="*/ 6776511 h 8646493"/>
              <a:gd name="connsiteX78-1117" fmla="*/ 5911582 w 5911582"/>
              <a:gd name="connsiteY78-1118" fmla="*/ 7909324 h 8646493"/>
              <a:gd name="connsiteX79-1119" fmla="*/ 5767963 w 5911582"/>
              <a:gd name="connsiteY79-1120" fmla="*/ 8130477 h 8646493"/>
              <a:gd name="connsiteX80-1121" fmla="*/ 5730041 w 5911582"/>
              <a:gd name="connsiteY80-1122" fmla="*/ 6875874 h 8646493"/>
              <a:gd name="connsiteX81-1123" fmla="*/ 5725602 w 5911582"/>
              <a:gd name="connsiteY81-1124" fmla="*/ 6875993 h 8646493"/>
              <a:gd name="connsiteX82-1125" fmla="*/ 5605741 w 5911582"/>
              <a:gd name="connsiteY82-1126" fmla="*/ 3080990 h 8646493"/>
              <a:gd name="connsiteX83-1127" fmla="*/ 4972418 w 5911582"/>
              <a:gd name="connsiteY83-1128" fmla="*/ 2483071 h 8646493"/>
              <a:gd name="connsiteX84-1129" fmla="*/ 4374497 w 5911582"/>
              <a:gd name="connsiteY84-1130" fmla="*/ 3116397 h 8646493"/>
              <a:gd name="connsiteX85-1131" fmla="*/ 4420828 w 5911582"/>
              <a:gd name="connsiteY85-1132" fmla="*/ 4727593 h 8646493"/>
              <a:gd name="connsiteX86-1133" fmla="*/ 4422673 w 5911582"/>
              <a:gd name="connsiteY86-1134" fmla="*/ 4727581 h 8646493"/>
              <a:gd name="connsiteX87-1135" fmla="*/ 4422351 w 5911582"/>
              <a:gd name="connsiteY87-1136" fmla="*/ 4733760 h 8646493"/>
              <a:gd name="connsiteX88-1137" fmla="*/ 4454181 w 5911582"/>
              <a:gd name="connsiteY88-1138" fmla="*/ 5840717 h 8646493"/>
              <a:gd name="connsiteX89-1139" fmla="*/ 4455003 w 5911582"/>
              <a:gd name="connsiteY89-1140" fmla="*/ 5840691 h 8646493"/>
              <a:gd name="connsiteX90-1141" fmla="*/ 4516238 w 5911582"/>
              <a:gd name="connsiteY90-1142" fmla="*/ 7866607 h 8646493"/>
              <a:gd name="connsiteX91-1143" fmla="*/ 3782441 w 5911582"/>
              <a:gd name="connsiteY91-1144" fmla="*/ 8646141 h 8646493"/>
              <a:gd name="connsiteX92-1145" fmla="*/ 3355473 w 5911582"/>
              <a:gd name="connsiteY92-1146" fmla="*/ 8529702 h 8646493"/>
              <a:gd name="connsiteX0-1147" fmla="*/ 3355473 w 5911582"/>
              <a:gd name="connsiteY0-1148" fmla="*/ 8529702 h 8646493"/>
              <a:gd name="connsiteX1-1149" fmla="*/ 3002901 w 5911582"/>
              <a:gd name="connsiteY1-1150" fmla="*/ 7912348 h 8646493"/>
              <a:gd name="connsiteX2-1151" fmla="*/ 2947946 w 5911582"/>
              <a:gd name="connsiteY2-1152" fmla="*/ 6094167 h 8646493"/>
              <a:gd name="connsiteX3-1153" fmla="*/ 2938842 w 5911582"/>
              <a:gd name="connsiteY3-1154" fmla="*/ 6095444 h 8646493"/>
              <a:gd name="connsiteX4-1155" fmla="*/ 2885622 w 5911582"/>
              <a:gd name="connsiteY4-1156" fmla="*/ 4334760 h 8646493"/>
              <a:gd name="connsiteX5-1157" fmla="*/ 2881184 w 5911582"/>
              <a:gd name="connsiteY5-1158" fmla="*/ 4334879 h 8646493"/>
              <a:gd name="connsiteX6-1159" fmla="*/ 2838917 w 5911582"/>
              <a:gd name="connsiteY6-1160" fmla="*/ 2770148 h 8646493"/>
              <a:gd name="connsiteX7-1161" fmla="*/ 2833130 w 5911582"/>
              <a:gd name="connsiteY7-1162" fmla="*/ 2770303 h 8646493"/>
              <a:gd name="connsiteX8-1163" fmla="*/ 2778803 w 5911582"/>
              <a:gd name="connsiteY8-1164" fmla="*/ 759126 h 8646493"/>
              <a:gd name="connsiteX9-1165" fmla="*/ 2146519 w 5911582"/>
              <a:gd name="connsiteY9-1166" fmla="*/ 160107 h 8646493"/>
              <a:gd name="connsiteX10-1167" fmla="*/ 1547498 w 5911582"/>
              <a:gd name="connsiteY10-1168" fmla="*/ 792386 h 8646493"/>
              <a:gd name="connsiteX11-1169" fmla="*/ 1586306 w 5911582"/>
              <a:gd name="connsiteY11-1170" fmla="*/ 2228948 h 8646493"/>
              <a:gd name="connsiteX12-1171" fmla="*/ 1588412 w 5911582"/>
              <a:gd name="connsiteY12-1172" fmla="*/ 2228937 h 8646493"/>
              <a:gd name="connsiteX13-1173" fmla="*/ 1588981 w 5911582"/>
              <a:gd name="connsiteY13-1174" fmla="*/ 2327958 h 8646493"/>
              <a:gd name="connsiteX14-1175" fmla="*/ 1601829 w 5911582"/>
              <a:gd name="connsiteY14-1176" fmla="*/ 2803566 h 8646493"/>
              <a:gd name="connsiteX15-1177" fmla="*/ 1591714 w 5911582"/>
              <a:gd name="connsiteY15-1178" fmla="*/ 2803840 h 8646493"/>
              <a:gd name="connsiteX16-1179" fmla="*/ 1597703 w 5911582"/>
              <a:gd name="connsiteY16-1180" fmla="*/ 3846979 h 8646493"/>
              <a:gd name="connsiteX17-1181" fmla="*/ 1599046 w 5911582"/>
              <a:gd name="connsiteY17-1182" fmla="*/ 3846972 h 8646493"/>
              <a:gd name="connsiteX18-1183" fmla="*/ 1610686 w 5911582"/>
              <a:gd name="connsiteY18-1184" fmla="*/ 5873778 h 8646493"/>
              <a:gd name="connsiteX19-1185" fmla="*/ 858032 w 5911582"/>
              <a:gd name="connsiteY19-1186" fmla="*/ 6635126 h 8646493"/>
              <a:gd name="connsiteX20-1187" fmla="*/ 434045 w 5911582"/>
              <a:gd name="connsiteY20-1188" fmla="*/ 6508273 h 8646493"/>
              <a:gd name="connsiteX21-1189" fmla="*/ 96686 w 5911582"/>
              <a:gd name="connsiteY21-1190" fmla="*/ 5882475 h 8646493"/>
              <a:gd name="connsiteX22-1191" fmla="*/ 88982 w 5911582"/>
              <a:gd name="connsiteY22-1192" fmla="*/ 4540910 h 8646493"/>
              <a:gd name="connsiteX23-1193" fmla="*/ 86890 w 5911582"/>
              <a:gd name="connsiteY23-1194" fmla="*/ 4540915 h 8646493"/>
              <a:gd name="connsiteX24-1195" fmla="*/ 80904 w 5911582"/>
              <a:gd name="connsiteY24-1196" fmla="*/ 2724804 h 8646493"/>
              <a:gd name="connsiteX25-1197" fmla="*/ 61259 w 5911582"/>
              <a:gd name="connsiteY25-1198" fmla="*/ 1995219 h 8646493"/>
              <a:gd name="connsiteX26-1199" fmla="*/ 52150 w 5911582"/>
              <a:gd name="connsiteY26-1200" fmla="*/ 1996465 h 8646493"/>
              <a:gd name="connsiteX27-1201" fmla="*/ 4735 w 5911582"/>
              <a:gd name="connsiteY27-1202" fmla="*/ 235616 h 8646493"/>
              <a:gd name="connsiteX28-1203" fmla="*/ 295 w 5911582"/>
              <a:gd name="connsiteY28-1204" fmla="*/ 235719 h 8646493"/>
              <a:gd name="connsiteX29-1205" fmla="*/ 0 w 5911582"/>
              <a:gd name="connsiteY29-1206" fmla="*/ 223261 h 8646493"/>
              <a:gd name="connsiteX30-1207" fmla="*/ 144987 w 5911582"/>
              <a:gd name="connsiteY30-1208" fmla="*/ 0 h 8646493"/>
              <a:gd name="connsiteX31-1209" fmla="*/ 148232 w 5911582"/>
              <a:gd name="connsiteY31-1210" fmla="*/ 136847 h 8646493"/>
              <a:gd name="connsiteX32-1211" fmla="*/ 152365 w 5911582"/>
              <a:gd name="connsiteY32-1212" fmla="*/ 136739 h 8646493"/>
              <a:gd name="connsiteX33-1213" fmla="*/ 196711 w 5911582"/>
              <a:gd name="connsiteY33-1214" fmla="*/ 1783666 h 8646493"/>
              <a:gd name="connsiteX34-1215" fmla="*/ 205847 w 5911582"/>
              <a:gd name="connsiteY34-1216" fmla="*/ 1783420 h 8646493"/>
              <a:gd name="connsiteX35-1217" fmla="*/ 228219 w 5911582"/>
              <a:gd name="connsiteY35-1218" fmla="*/ 2614259 h 8646493"/>
              <a:gd name="connsiteX36-1219" fmla="*/ 230777 w 5911582"/>
              <a:gd name="connsiteY36-1220" fmla="*/ 2613967 h 8646493"/>
              <a:gd name="connsiteX37-1221" fmla="*/ 231135 w 5911582"/>
              <a:gd name="connsiteY37-1222" fmla="*/ 2722566 h 8646493"/>
              <a:gd name="connsiteX38-1223" fmla="*/ 236178 w 5911582"/>
              <a:gd name="connsiteY38-1224" fmla="*/ 2909861 h 8646493"/>
              <a:gd name="connsiteX39-1225" fmla="*/ 231753 w 5911582"/>
              <a:gd name="connsiteY39-1226" fmla="*/ 2910343 h 8646493"/>
              <a:gd name="connsiteX40-1227" fmla="*/ 234867 w 5911582"/>
              <a:gd name="connsiteY40-1228" fmla="*/ 3854806 h 8646493"/>
              <a:gd name="connsiteX41-1229" fmla="*/ 235281 w 5911582"/>
              <a:gd name="connsiteY41-1230" fmla="*/ 3854803 h 8646493"/>
              <a:gd name="connsiteX42-1231" fmla="*/ 246835 w 5911582"/>
              <a:gd name="connsiteY42-1232" fmla="*/ 5866683 h 8646493"/>
              <a:gd name="connsiteX43-1233" fmla="*/ 866236 w 5911582"/>
              <a:gd name="connsiteY43-1234" fmla="*/ 6479011 h 8646493"/>
              <a:gd name="connsiteX44-1235" fmla="*/ 1478566 w 5911582"/>
              <a:gd name="connsiteY44-1236" fmla="*/ 5859608 h 8646493"/>
              <a:gd name="connsiteX45-1237" fmla="*/ 1469311 w 5911582"/>
              <a:gd name="connsiteY45-1238" fmla="*/ 4247775 h 8646493"/>
              <a:gd name="connsiteX46-1239" fmla="*/ 1467465 w 5911582"/>
              <a:gd name="connsiteY46-1240" fmla="*/ 4247743 h 8646493"/>
              <a:gd name="connsiteX47-1241" fmla="*/ 1467931 w 5911582"/>
              <a:gd name="connsiteY47-1242" fmla="*/ 4241573 h 8646493"/>
              <a:gd name="connsiteX48-1243" fmla="*/ 1456953 w 5911582"/>
              <a:gd name="connsiteY48-1244" fmla="*/ 2330111 h 8646493"/>
              <a:gd name="connsiteX49-1245" fmla="*/ 1415108 w 5911582"/>
              <a:gd name="connsiteY49-1246" fmla="*/ 781031 h 8646493"/>
              <a:gd name="connsiteX50-1247" fmla="*/ 2151404 w 5911582"/>
              <a:gd name="connsiteY50-1248" fmla="*/ 3852 h 8646493"/>
              <a:gd name="connsiteX51-1249" fmla="*/ 2928581 w 5911582"/>
              <a:gd name="connsiteY51-1250" fmla="*/ 740147 h 8646493"/>
              <a:gd name="connsiteX52-1251" fmla="*/ 2972109 w 5911582"/>
              <a:gd name="connsiteY52-1252" fmla="*/ 2351426 h 8646493"/>
              <a:gd name="connsiteX53-1253" fmla="*/ 2977887 w 5911582"/>
              <a:gd name="connsiteY53-1254" fmla="*/ 2351120 h 8646493"/>
              <a:gd name="connsiteX54-1255" fmla="*/ 3028793 w 5911582"/>
              <a:gd name="connsiteY54-1256" fmla="*/ 4235519 h 8646493"/>
              <a:gd name="connsiteX55-1257" fmla="*/ 3032925 w 5911582"/>
              <a:gd name="connsiteY55-1258" fmla="*/ 4235398 h 8646493"/>
              <a:gd name="connsiteX56-1259" fmla="*/ 3082700 w 5911582"/>
              <a:gd name="connsiteY56-1260" fmla="*/ 5882170 h 8646493"/>
              <a:gd name="connsiteX57-1261" fmla="*/ 3091836 w 5911582"/>
              <a:gd name="connsiteY57-1262" fmla="*/ 5881894 h 8646493"/>
              <a:gd name="connsiteX58-1263" fmla="*/ 3152619 w 5911582"/>
              <a:gd name="connsiteY58-1264" fmla="*/ 7892887 h 8646493"/>
              <a:gd name="connsiteX59-1265" fmla="*/ 3786820 w 5911582"/>
              <a:gd name="connsiteY59-1266" fmla="*/ 8489873 h 8646493"/>
              <a:gd name="connsiteX60-1267" fmla="*/ 4383809 w 5911582"/>
              <a:gd name="connsiteY60-1268" fmla="*/ 7855673 h 8646493"/>
              <a:gd name="connsiteX61-1269" fmla="*/ 4350348 w 5911582"/>
              <a:gd name="connsiteY61-1270" fmla="*/ 6748573 h 8646493"/>
              <a:gd name="connsiteX62-1271" fmla="*/ 4348198 w 5911582"/>
              <a:gd name="connsiteY62-1272" fmla="*/ 6748635 h 8646493"/>
              <a:gd name="connsiteX63-1273" fmla="*/ 4333702 w 5911582"/>
              <a:gd name="connsiteY63-1274" fmla="*/ 6244559 h 8646493"/>
              <a:gd name="connsiteX64-1275" fmla="*/ 4333267 w 5911582"/>
              <a:gd name="connsiteY64-1276" fmla="*/ 6244561 h 8646493"/>
              <a:gd name="connsiteX65-1277" fmla="*/ 4332413 w 5911582"/>
              <a:gd name="connsiteY65-1278" fmla="*/ 6199725 h 8646493"/>
              <a:gd name="connsiteX66-1279" fmla="*/ 4272798 w 5911582"/>
              <a:gd name="connsiteY66-1280" fmla="*/ 4227389 h 8646493"/>
              <a:gd name="connsiteX67-1281" fmla="*/ 4274353 w 5911582"/>
              <a:gd name="connsiteY67-1282" fmla="*/ 4227343 h 8646493"/>
              <a:gd name="connsiteX68-1283" fmla="*/ 4242087 w 5911582"/>
              <a:gd name="connsiteY68-1284" fmla="*/ 3105269 h 8646493"/>
              <a:gd name="connsiteX69-1285" fmla="*/ 4977027 w 5911582"/>
              <a:gd name="connsiteY69-1286" fmla="*/ 2326810 h 8646493"/>
              <a:gd name="connsiteX70-1287" fmla="*/ 5403823 w 5911582"/>
              <a:gd name="connsiteY70-1288" fmla="*/ 2443875 h 8646493"/>
              <a:gd name="connsiteX71-1289" fmla="*/ 5755486 w 5911582"/>
              <a:gd name="connsiteY71-1290" fmla="*/ 3061747 h 8646493"/>
              <a:gd name="connsiteX72-1291" fmla="*/ 5759021 w 5911582"/>
              <a:gd name="connsiteY72-1292" fmla="*/ 3184697 h 8646493"/>
              <a:gd name="connsiteX73-1293" fmla="*/ 5762452 w 5911582"/>
              <a:gd name="connsiteY73-1294" fmla="*/ 3184590 h 8646493"/>
              <a:gd name="connsiteX74-1295" fmla="*/ 5816524 w 5911582"/>
              <a:gd name="connsiteY74-1296" fmla="*/ 4892541 h 8646493"/>
              <a:gd name="connsiteX75-1297" fmla="*/ 5873210 w 5911582"/>
              <a:gd name="connsiteY75-1298" fmla="*/ 6776633 h 8646493"/>
              <a:gd name="connsiteX76-1299" fmla="*/ 5877342 w 5911582"/>
              <a:gd name="connsiteY76-1300" fmla="*/ 6776511 h 8646493"/>
              <a:gd name="connsiteX77-1301" fmla="*/ 5911582 w 5911582"/>
              <a:gd name="connsiteY77-1302" fmla="*/ 7909324 h 8646493"/>
              <a:gd name="connsiteX78-1303" fmla="*/ 5767963 w 5911582"/>
              <a:gd name="connsiteY78-1304" fmla="*/ 8130477 h 8646493"/>
              <a:gd name="connsiteX79-1305" fmla="*/ 5730041 w 5911582"/>
              <a:gd name="connsiteY79-1306" fmla="*/ 6875874 h 8646493"/>
              <a:gd name="connsiteX80-1307" fmla="*/ 5725602 w 5911582"/>
              <a:gd name="connsiteY80-1308" fmla="*/ 6875993 h 8646493"/>
              <a:gd name="connsiteX81-1309" fmla="*/ 5605741 w 5911582"/>
              <a:gd name="connsiteY81-1310" fmla="*/ 3080990 h 8646493"/>
              <a:gd name="connsiteX82-1311" fmla="*/ 4972418 w 5911582"/>
              <a:gd name="connsiteY82-1312" fmla="*/ 2483071 h 8646493"/>
              <a:gd name="connsiteX83-1313" fmla="*/ 4374497 w 5911582"/>
              <a:gd name="connsiteY83-1314" fmla="*/ 3116397 h 8646493"/>
              <a:gd name="connsiteX84-1315" fmla="*/ 4420828 w 5911582"/>
              <a:gd name="connsiteY84-1316" fmla="*/ 4727593 h 8646493"/>
              <a:gd name="connsiteX85-1317" fmla="*/ 4422673 w 5911582"/>
              <a:gd name="connsiteY85-1318" fmla="*/ 4727581 h 8646493"/>
              <a:gd name="connsiteX86-1319" fmla="*/ 4422351 w 5911582"/>
              <a:gd name="connsiteY86-1320" fmla="*/ 4733760 h 8646493"/>
              <a:gd name="connsiteX87-1321" fmla="*/ 4454181 w 5911582"/>
              <a:gd name="connsiteY87-1322" fmla="*/ 5840717 h 8646493"/>
              <a:gd name="connsiteX88-1323" fmla="*/ 4455003 w 5911582"/>
              <a:gd name="connsiteY88-1324" fmla="*/ 5840691 h 8646493"/>
              <a:gd name="connsiteX89-1325" fmla="*/ 4516238 w 5911582"/>
              <a:gd name="connsiteY89-1326" fmla="*/ 7866607 h 8646493"/>
              <a:gd name="connsiteX90-1327" fmla="*/ 3782441 w 5911582"/>
              <a:gd name="connsiteY90-1328" fmla="*/ 8646141 h 8646493"/>
              <a:gd name="connsiteX91-1329" fmla="*/ 3355473 w 5911582"/>
              <a:gd name="connsiteY91-1330" fmla="*/ 8529702 h 8646493"/>
              <a:gd name="connsiteX0-1331" fmla="*/ 3355473 w 5911582"/>
              <a:gd name="connsiteY0-1332" fmla="*/ 8529702 h 8646493"/>
              <a:gd name="connsiteX1-1333" fmla="*/ 3002901 w 5911582"/>
              <a:gd name="connsiteY1-1334" fmla="*/ 7912348 h 8646493"/>
              <a:gd name="connsiteX2-1335" fmla="*/ 2947946 w 5911582"/>
              <a:gd name="connsiteY2-1336" fmla="*/ 6094167 h 8646493"/>
              <a:gd name="connsiteX3-1337" fmla="*/ 2938842 w 5911582"/>
              <a:gd name="connsiteY3-1338" fmla="*/ 6095444 h 8646493"/>
              <a:gd name="connsiteX4-1339" fmla="*/ 2885622 w 5911582"/>
              <a:gd name="connsiteY4-1340" fmla="*/ 4334760 h 8646493"/>
              <a:gd name="connsiteX5-1341" fmla="*/ 2881184 w 5911582"/>
              <a:gd name="connsiteY5-1342" fmla="*/ 4334879 h 8646493"/>
              <a:gd name="connsiteX6-1343" fmla="*/ 2838917 w 5911582"/>
              <a:gd name="connsiteY6-1344" fmla="*/ 2770148 h 8646493"/>
              <a:gd name="connsiteX7-1345" fmla="*/ 2833130 w 5911582"/>
              <a:gd name="connsiteY7-1346" fmla="*/ 2770303 h 8646493"/>
              <a:gd name="connsiteX8-1347" fmla="*/ 2778803 w 5911582"/>
              <a:gd name="connsiteY8-1348" fmla="*/ 759126 h 8646493"/>
              <a:gd name="connsiteX9-1349" fmla="*/ 2146519 w 5911582"/>
              <a:gd name="connsiteY9-1350" fmla="*/ 160107 h 8646493"/>
              <a:gd name="connsiteX10-1351" fmla="*/ 1547498 w 5911582"/>
              <a:gd name="connsiteY10-1352" fmla="*/ 792386 h 8646493"/>
              <a:gd name="connsiteX11-1353" fmla="*/ 1586306 w 5911582"/>
              <a:gd name="connsiteY11-1354" fmla="*/ 2228948 h 8646493"/>
              <a:gd name="connsiteX12-1355" fmla="*/ 1588412 w 5911582"/>
              <a:gd name="connsiteY12-1356" fmla="*/ 2228937 h 8646493"/>
              <a:gd name="connsiteX13-1357" fmla="*/ 1588981 w 5911582"/>
              <a:gd name="connsiteY13-1358" fmla="*/ 2327958 h 8646493"/>
              <a:gd name="connsiteX14-1359" fmla="*/ 1601829 w 5911582"/>
              <a:gd name="connsiteY14-1360" fmla="*/ 2803566 h 8646493"/>
              <a:gd name="connsiteX15-1361" fmla="*/ 1591714 w 5911582"/>
              <a:gd name="connsiteY15-1362" fmla="*/ 2803840 h 8646493"/>
              <a:gd name="connsiteX16-1363" fmla="*/ 1597703 w 5911582"/>
              <a:gd name="connsiteY16-1364" fmla="*/ 3846979 h 8646493"/>
              <a:gd name="connsiteX17-1365" fmla="*/ 1599046 w 5911582"/>
              <a:gd name="connsiteY17-1366" fmla="*/ 3846972 h 8646493"/>
              <a:gd name="connsiteX18-1367" fmla="*/ 1610686 w 5911582"/>
              <a:gd name="connsiteY18-1368" fmla="*/ 5873778 h 8646493"/>
              <a:gd name="connsiteX19-1369" fmla="*/ 858032 w 5911582"/>
              <a:gd name="connsiteY19-1370" fmla="*/ 6635126 h 8646493"/>
              <a:gd name="connsiteX20-1371" fmla="*/ 434045 w 5911582"/>
              <a:gd name="connsiteY20-1372" fmla="*/ 6508273 h 8646493"/>
              <a:gd name="connsiteX21-1373" fmla="*/ 96686 w 5911582"/>
              <a:gd name="connsiteY21-1374" fmla="*/ 5882475 h 8646493"/>
              <a:gd name="connsiteX22-1375" fmla="*/ 88982 w 5911582"/>
              <a:gd name="connsiteY22-1376" fmla="*/ 4540910 h 8646493"/>
              <a:gd name="connsiteX23-1377" fmla="*/ 86890 w 5911582"/>
              <a:gd name="connsiteY23-1378" fmla="*/ 4540915 h 8646493"/>
              <a:gd name="connsiteX24-1379" fmla="*/ 80904 w 5911582"/>
              <a:gd name="connsiteY24-1380" fmla="*/ 2724804 h 8646493"/>
              <a:gd name="connsiteX25-1381" fmla="*/ 61259 w 5911582"/>
              <a:gd name="connsiteY25-1382" fmla="*/ 1995219 h 8646493"/>
              <a:gd name="connsiteX26-1383" fmla="*/ 52150 w 5911582"/>
              <a:gd name="connsiteY26-1384" fmla="*/ 1996465 h 8646493"/>
              <a:gd name="connsiteX27-1385" fmla="*/ 4735 w 5911582"/>
              <a:gd name="connsiteY27-1386" fmla="*/ 235616 h 8646493"/>
              <a:gd name="connsiteX28-1387" fmla="*/ 295 w 5911582"/>
              <a:gd name="connsiteY28-1388" fmla="*/ 235719 h 8646493"/>
              <a:gd name="connsiteX29-1389" fmla="*/ 0 w 5911582"/>
              <a:gd name="connsiteY29-1390" fmla="*/ 223261 h 8646493"/>
              <a:gd name="connsiteX30-1391" fmla="*/ 144987 w 5911582"/>
              <a:gd name="connsiteY30-1392" fmla="*/ 0 h 8646493"/>
              <a:gd name="connsiteX31-1393" fmla="*/ 148232 w 5911582"/>
              <a:gd name="connsiteY31-1394" fmla="*/ 136847 h 8646493"/>
              <a:gd name="connsiteX32-1395" fmla="*/ 152365 w 5911582"/>
              <a:gd name="connsiteY32-1396" fmla="*/ 136739 h 8646493"/>
              <a:gd name="connsiteX33-1397" fmla="*/ 196711 w 5911582"/>
              <a:gd name="connsiteY33-1398" fmla="*/ 1783666 h 8646493"/>
              <a:gd name="connsiteX34-1399" fmla="*/ 205847 w 5911582"/>
              <a:gd name="connsiteY34-1400" fmla="*/ 1783420 h 8646493"/>
              <a:gd name="connsiteX35-1401" fmla="*/ 228219 w 5911582"/>
              <a:gd name="connsiteY35-1402" fmla="*/ 2614259 h 8646493"/>
              <a:gd name="connsiteX36-1403" fmla="*/ 230777 w 5911582"/>
              <a:gd name="connsiteY36-1404" fmla="*/ 2613967 h 8646493"/>
              <a:gd name="connsiteX37-1405" fmla="*/ 231135 w 5911582"/>
              <a:gd name="connsiteY37-1406" fmla="*/ 2722566 h 8646493"/>
              <a:gd name="connsiteX38-1407" fmla="*/ 236178 w 5911582"/>
              <a:gd name="connsiteY38-1408" fmla="*/ 2909861 h 8646493"/>
              <a:gd name="connsiteX39-1409" fmla="*/ 231753 w 5911582"/>
              <a:gd name="connsiteY39-1410" fmla="*/ 2910343 h 8646493"/>
              <a:gd name="connsiteX40-1411" fmla="*/ 234867 w 5911582"/>
              <a:gd name="connsiteY40-1412" fmla="*/ 3854806 h 8646493"/>
              <a:gd name="connsiteX41-1413" fmla="*/ 235281 w 5911582"/>
              <a:gd name="connsiteY41-1414" fmla="*/ 3854803 h 8646493"/>
              <a:gd name="connsiteX42-1415" fmla="*/ 246835 w 5911582"/>
              <a:gd name="connsiteY42-1416" fmla="*/ 5866683 h 8646493"/>
              <a:gd name="connsiteX43-1417" fmla="*/ 866236 w 5911582"/>
              <a:gd name="connsiteY43-1418" fmla="*/ 6479011 h 8646493"/>
              <a:gd name="connsiteX44-1419" fmla="*/ 1478566 w 5911582"/>
              <a:gd name="connsiteY44-1420" fmla="*/ 5859608 h 8646493"/>
              <a:gd name="connsiteX45-1421" fmla="*/ 1469311 w 5911582"/>
              <a:gd name="connsiteY45-1422" fmla="*/ 4247775 h 8646493"/>
              <a:gd name="connsiteX46-1423" fmla="*/ 1467465 w 5911582"/>
              <a:gd name="connsiteY46-1424" fmla="*/ 4247743 h 8646493"/>
              <a:gd name="connsiteX47-1425" fmla="*/ 1467931 w 5911582"/>
              <a:gd name="connsiteY47-1426" fmla="*/ 4241573 h 8646493"/>
              <a:gd name="connsiteX48-1427" fmla="*/ 1456953 w 5911582"/>
              <a:gd name="connsiteY48-1428" fmla="*/ 2330111 h 8646493"/>
              <a:gd name="connsiteX49-1429" fmla="*/ 1415108 w 5911582"/>
              <a:gd name="connsiteY49-1430" fmla="*/ 781031 h 8646493"/>
              <a:gd name="connsiteX50-1431" fmla="*/ 2151404 w 5911582"/>
              <a:gd name="connsiteY50-1432" fmla="*/ 3852 h 8646493"/>
              <a:gd name="connsiteX51-1433" fmla="*/ 2928581 w 5911582"/>
              <a:gd name="connsiteY51-1434" fmla="*/ 740147 h 8646493"/>
              <a:gd name="connsiteX52-1435" fmla="*/ 2972109 w 5911582"/>
              <a:gd name="connsiteY52-1436" fmla="*/ 2351426 h 8646493"/>
              <a:gd name="connsiteX53-1437" fmla="*/ 2977887 w 5911582"/>
              <a:gd name="connsiteY53-1438" fmla="*/ 2351120 h 8646493"/>
              <a:gd name="connsiteX54-1439" fmla="*/ 3028793 w 5911582"/>
              <a:gd name="connsiteY54-1440" fmla="*/ 4235519 h 8646493"/>
              <a:gd name="connsiteX55-1441" fmla="*/ 3032925 w 5911582"/>
              <a:gd name="connsiteY55-1442" fmla="*/ 4235398 h 8646493"/>
              <a:gd name="connsiteX56-1443" fmla="*/ 3082700 w 5911582"/>
              <a:gd name="connsiteY56-1444" fmla="*/ 5882170 h 8646493"/>
              <a:gd name="connsiteX57-1445" fmla="*/ 3091836 w 5911582"/>
              <a:gd name="connsiteY57-1446" fmla="*/ 5881894 h 8646493"/>
              <a:gd name="connsiteX58-1447" fmla="*/ 3152619 w 5911582"/>
              <a:gd name="connsiteY58-1448" fmla="*/ 7892887 h 8646493"/>
              <a:gd name="connsiteX59-1449" fmla="*/ 3786820 w 5911582"/>
              <a:gd name="connsiteY59-1450" fmla="*/ 8489873 h 8646493"/>
              <a:gd name="connsiteX60-1451" fmla="*/ 4383809 w 5911582"/>
              <a:gd name="connsiteY60-1452" fmla="*/ 7855673 h 8646493"/>
              <a:gd name="connsiteX61-1453" fmla="*/ 4350348 w 5911582"/>
              <a:gd name="connsiteY61-1454" fmla="*/ 6748573 h 8646493"/>
              <a:gd name="connsiteX62-1455" fmla="*/ 4348198 w 5911582"/>
              <a:gd name="connsiteY62-1456" fmla="*/ 6748635 h 8646493"/>
              <a:gd name="connsiteX63-1457" fmla="*/ 4333702 w 5911582"/>
              <a:gd name="connsiteY63-1458" fmla="*/ 6244559 h 8646493"/>
              <a:gd name="connsiteX64-1459" fmla="*/ 4332413 w 5911582"/>
              <a:gd name="connsiteY64-1460" fmla="*/ 6199725 h 8646493"/>
              <a:gd name="connsiteX65-1461" fmla="*/ 4272798 w 5911582"/>
              <a:gd name="connsiteY65-1462" fmla="*/ 4227389 h 8646493"/>
              <a:gd name="connsiteX66-1463" fmla="*/ 4274353 w 5911582"/>
              <a:gd name="connsiteY66-1464" fmla="*/ 4227343 h 8646493"/>
              <a:gd name="connsiteX67-1465" fmla="*/ 4242087 w 5911582"/>
              <a:gd name="connsiteY67-1466" fmla="*/ 3105269 h 8646493"/>
              <a:gd name="connsiteX68-1467" fmla="*/ 4977027 w 5911582"/>
              <a:gd name="connsiteY68-1468" fmla="*/ 2326810 h 8646493"/>
              <a:gd name="connsiteX69-1469" fmla="*/ 5403823 w 5911582"/>
              <a:gd name="connsiteY69-1470" fmla="*/ 2443875 h 8646493"/>
              <a:gd name="connsiteX70-1471" fmla="*/ 5755486 w 5911582"/>
              <a:gd name="connsiteY70-1472" fmla="*/ 3061747 h 8646493"/>
              <a:gd name="connsiteX71-1473" fmla="*/ 5759021 w 5911582"/>
              <a:gd name="connsiteY71-1474" fmla="*/ 3184697 h 8646493"/>
              <a:gd name="connsiteX72-1475" fmla="*/ 5762452 w 5911582"/>
              <a:gd name="connsiteY72-1476" fmla="*/ 3184590 h 8646493"/>
              <a:gd name="connsiteX73-1477" fmla="*/ 5816524 w 5911582"/>
              <a:gd name="connsiteY73-1478" fmla="*/ 4892541 h 8646493"/>
              <a:gd name="connsiteX74-1479" fmla="*/ 5873210 w 5911582"/>
              <a:gd name="connsiteY74-1480" fmla="*/ 6776633 h 8646493"/>
              <a:gd name="connsiteX75-1481" fmla="*/ 5877342 w 5911582"/>
              <a:gd name="connsiteY75-1482" fmla="*/ 6776511 h 8646493"/>
              <a:gd name="connsiteX76-1483" fmla="*/ 5911582 w 5911582"/>
              <a:gd name="connsiteY76-1484" fmla="*/ 7909324 h 8646493"/>
              <a:gd name="connsiteX77-1485" fmla="*/ 5767963 w 5911582"/>
              <a:gd name="connsiteY77-1486" fmla="*/ 8130477 h 8646493"/>
              <a:gd name="connsiteX78-1487" fmla="*/ 5730041 w 5911582"/>
              <a:gd name="connsiteY78-1488" fmla="*/ 6875874 h 8646493"/>
              <a:gd name="connsiteX79-1489" fmla="*/ 5725602 w 5911582"/>
              <a:gd name="connsiteY79-1490" fmla="*/ 6875993 h 8646493"/>
              <a:gd name="connsiteX80-1491" fmla="*/ 5605741 w 5911582"/>
              <a:gd name="connsiteY80-1492" fmla="*/ 3080990 h 8646493"/>
              <a:gd name="connsiteX81-1493" fmla="*/ 4972418 w 5911582"/>
              <a:gd name="connsiteY81-1494" fmla="*/ 2483071 h 8646493"/>
              <a:gd name="connsiteX82-1495" fmla="*/ 4374497 w 5911582"/>
              <a:gd name="connsiteY82-1496" fmla="*/ 3116397 h 8646493"/>
              <a:gd name="connsiteX83-1497" fmla="*/ 4420828 w 5911582"/>
              <a:gd name="connsiteY83-1498" fmla="*/ 4727593 h 8646493"/>
              <a:gd name="connsiteX84-1499" fmla="*/ 4422673 w 5911582"/>
              <a:gd name="connsiteY84-1500" fmla="*/ 4727581 h 8646493"/>
              <a:gd name="connsiteX85-1501" fmla="*/ 4422351 w 5911582"/>
              <a:gd name="connsiteY85-1502" fmla="*/ 4733760 h 8646493"/>
              <a:gd name="connsiteX86-1503" fmla="*/ 4454181 w 5911582"/>
              <a:gd name="connsiteY86-1504" fmla="*/ 5840717 h 8646493"/>
              <a:gd name="connsiteX87-1505" fmla="*/ 4455003 w 5911582"/>
              <a:gd name="connsiteY87-1506" fmla="*/ 5840691 h 8646493"/>
              <a:gd name="connsiteX88-1507" fmla="*/ 4516238 w 5911582"/>
              <a:gd name="connsiteY88-1508" fmla="*/ 7866607 h 8646493"/>
              <a:gd name="connsiteX89-1509" fmla="*/ 3782441 w 5911582"/>
              <a:gd name="connsiteY89-1510" fmla="*/ 8646141 h 8646493"/>
              <a:gd name="connsiteX90-1511" fmla="*/ 3355473 w 5911582"/>
              <a:gd name="connsiteY90-1512" fmla="*/ 8529702 h 8646493"/>
              <a:gd name="connsiteX0-1513" fmla="*/ 3355473 w 5911582"/>
              <a:gd name="connsiteY0-1514" fmla="*/ 8529702 h 8646493"/>
              <a:gd name="connsiteX1-1515" fmla="*/ 3002901 w 5911582"/>
              <a:gd name="connsiteY1-1516" fmla="*/ 7912348 h 8646493"/>
              <a:gd name="connsiteX2-1517" fmla="*/ 2947946 w 5911582"/>
              <a:gd name="connsiteY2-1518" fmla="*/ 6094167 h 8646493"/>
              <a:gd name="connsiteX3-1519" fmla="*/ 2938842 w 5911582"/>
              <a:gd name="connsiteY3-1520" fmla="*/ 6095444 h 8646493"/>
              <a:gd name="connsiteX4-1521" fmla="*/ 2885622 w 5911582"/>
              <a:gd name="connsiteY4-1522" fmla="*/ 4334760 h 8646493"/>
              <a:gd name="connsiteX5-1523" fmla="*/ 2881184 w 5911582"/>
              <a:gd name="connsiteY5-1524" fmla="*/ 4334879 h 8646493"/>
              <a:gd name="connsiteX6-1525" fmla="*/ 2838917 w 5911582"/>
              <a:gd name="connsiteY6-1526" fmla="*/ 2770148 h 8646493"/>
              <a:gd name="connsiteX7-1527" fmla="*/ 2833130 w 5911582"/>
              <a:gd name="connsiteY7-1528" fmla="*/ 2770303 h 8646493"/>
              <a:gd name="connsiteX8-1529" fmla="*/ 2778803 w 5911582"/>
              <a:gd name="connsiteY8-1530" fmla="*/ 759126 h 8646493"/>
              <a:gd name="connsiteX9-1531" fmla="*/ 2146519 w 5911582"/>
              <a:gd name="connsiteY9-1532" fmla="*/ 160107 h 8646493"/>
              <a:gd name="connsiteX10-1533" fmla="*/ 1547498 w 5911582"/>
              <a:gd name="connsiteY10-1534" fmla="*/ 792386 h 8646493"/>
              <a:gd name="connsiteX11-1535" fmla="*/ 1586306 w 5911582"/>
              <a:gd name="connsiteY11-1536" fmla="*/ 2228948 h 8646493"/>
              <a:gd name="connsiteX12-1537" fmla="*/ 1588412 w 5911582"/>
              <a:gd name="connsiteY12-1538" fmla="*/ 2228937 h 8646493"/>
              <a:gd name="connsiteX13-1539" fmla="*/ 1588981 w 5911582"/>
              <a:gd name="connsiteY13-1540" fmla="*/ 2327958 h 8646493"/>
              <a:gd name="connsiteX14-1541" fmla="*/ 1601829 w 5911582"/>
              <a:gd name="connsiteY14-1542" fmla="*/ 2803566 h 8646493"/>
              <a:gd name="connsiteX15-1543" fmla="*/ 1591714 w 5911582"/>
              <a:gd name="connsiteY15-1544" fmla="*/ 2803840 h 8646493"/>
              <a:gd name="connsiteX16-1545" fmla="*/ 1597703 w 5911582"/>
              <a:gd name="connsiteY16-1546" fmla="*/ 3846979 h 8646493"/>
              <a:gd name="connsiteX17-1547" fmla="*/ 1599046 w 5911582"/>
              <a:gd name="connsiteY17-1548" fmla="*/ 3846972 h 8646493"/>
              <a:gd name="connsiteX18-1549" fmla="*/ 1610686 w 5911582"/>
              <a:gd name="connsiteY18-1550" fmla="*/ 5873778 h 8646493"/>
              <a:gd name="connsiteX19-1551" fmla="*/ 858032 w 5911582"/>
              <a:gd name="connsiteY19-1552" fmla="*/ 6635126 h 8646493"/>
              <a:gd name="connsiteX20-1553" fmla="*/ 434045 w 5911582"/>
              <a:gd name="connsiteY20-1554" fmla="*/ 6508273 h 8646493"/>
              <a:gd name="connsiteX21-1555" fmla="*/ 96686 w 5911582"/>
              <a:gd name="connsiteY21-1556" fmla="*/ 5882475 h 8646493"/>
              <a:gd name="connsiteX22-1557" fmla="*/ 88982 w 5911582"/>
              <a:gd name="connsiteY22-1558" fmla="*/ 4540910 h 8646493"/>
              <a:gd name="connsiteX23-1559" fmla="*/ 86890 w 5911582"/>
              <a:gd name="connsiteY23-1560" fmla="*/ 4540915 h 8646493"/>
              <a:gd name="connsiteX24-1561" fmla="*/ 80904 w 5911582"/>
              <a:gd name="connsiteY24-1562" fmla="*/ 2724804 h 8646493"/>
              <a:gd name="connsiteX25-1563" fmla="*/ 61259 w 5911582"/>
              <a:gd name="connsiteY25-1564" fmla="*/ 1995219 h 8646493"/>
              <a:gd name="connsiteX26-1565" fmla="*/ 52150 w 5911582"/>
              <a:gd name="connsiteY26-1566" fmla="*/ 1996465 h 8646493"/>
              <a:gd name="connsiteX27-1567" fmla="*/ 4735 w 5911582"/>
              <a:gd name="connsiteY27-1568" fmla="*/ 235616 h 8646493"/>
              <a:gd name="connsiteX28-1569" fmla="*/ 295 w 5911582"/>
              <a:gd name="connsiteY28-1570" fmla="*/ 235719 h 8646493"/>
              <a:gd name="connsiteX29-1571" fmla="*/ 0 w 5911582"/>
              <a:gd name="connsiteY29-1572" fmla="*/ 223261 h 8646493"/>
              <a:gd name="connsiteX30-1573" fmla="*/ 144987 w 5911582"/>
              <a:gd name="connsiteY30-1574" fmla="*/ 0 h 8646493"/>
              <a:gd name="connsiteX31-1575" fmla="*/ 148232 w 5911582"/>
              <a:gd name="connsiteY31-1576" fmla="*/ 136847 h 8646493"/>
              <a:gd name="connsiteX32-1577" fmla="*/ 152365 w 5911582"/>
              <a:gd name="connsiteY32-1578" fmla="*/ 136739 h 8646493"/>
              <a:gd name="connsiteX33-1579" fmla="*/ 196711 w 5911582"/>
              <a:gd name="connsiteY33-1580" fmla="*/ 1783666 h 8646493"/>
              <a:gd name="connsiteX34-1581" fmla="*/ 205847 w 5911582"/>
              <a:gd name="connsiteY34-1582" fmla="*/ 1783420 h 8646493"/>
              <a:gd name="connsiteX35-1583" fmla="*/ 228219 w 5911582"/>
              <a:gd name="connsiteY35-1584" fmla="*/ 2614259 h 8646493"/>
              <a:gd name="connsiteX36-1585" fmla="*/ 230777 w 5911582"/>
              <a:gd name="connsiteY36-1586" fmla="*/ 2613967 h 8646493"/>
              <a:gd name="connsiteX37-1587" fmla="*/ 231135 w 5911582"/>
              <a:gd name="connsiteY37-1588" fmla="*/ 2722566 h 8646493"/>
              <a:gd name="connsiteX38-1589" fmla="*/ 236178 w 5911582"/>
              <a:gd name="connsiteY38-1590" fmla="*/ 2909861 h 8646493"/>
              <a:gd name="connsiteX39-1591" fmla="*/ 231753 w 5911582"/>
              <a:gd name="connsiteY39-1592" fmla="*/ 2910343 h 8646493"/>
              <a:gd name="connsiteX40-1593" fmla="*/ 234867 w 5911582"/>
              <a:gd name="connsiteY40-1594" fmla="*/ 3854806 h 8646493"/>
              <a:gd name="connsiteX41-1595" fmla="*/ 235281 w 5911582"/>
              <a:gd name="connsiteY41-1596" fmla="*/ 3854803 h 8646493"/>
              <a:gd name="connsiteX42-1597" fmla="*/ 246835 w 5911582"/>
              <a:gd name="connsiteY42-1598" fmla="*/ 5866683 h 8646493"/>
              <a:gd name="connsiteX43-1599" fmla="*/ 866236 w 5911582"/>
              <a:gd name="connsiteY43-1600" fmla="*/ 6479011 h 8646493"/>
              <a:gd name="connsiteX44-1601" fmla="*/ 1478566 w 5911582"/>
              <a:gd name="connsiteY44-1602" fmla="*/ 5859608 h 8646493"/>
              <a:gd name="connsiteX45-1603" fmla="*/ 1469311 w 5911582"/>
              <a:gd name="connsiteY45-1604" fmla="*/ 4247775 h 8646493"/>
              <a:gd name="connsiteX46-1605" fmla="*/ 1467465 w 5911582"/>
              <a:gd name="connsiteY46-1606" fmla="*/ 4247743 h 8646493"/>
              <a:gd name="connsiteX47-1607" fmla="*/ 1467931 w 5911582"/>
              <a:gd name="connsiteY47-1608" fmla="*/ 4241573 h 8646493"/>
              <a:gd name="connsiteX48-1609" fmla="*/ 1456953 w 5911582"/>
              <a:gd name="connsiteY48-1610" fmla="*/ 2330111 h 8646493"/>
              <a:gd name="connsiteX49-1611" fmla="*/ 1415108 w 5911582"/>
              <a:gd name="connsiteY49-1612" fmla="*/ 781031 h 8646493"/>
              <a:gd name="connsiteX50-1613" fmla="*/ 2151404 w 5911582"/>
              <a:gd name="connsiteY50-1614" fmla="*/ 3852 h 8646493"/>
              <a:gd name="connsiteX51-1615" fmla="*/ 2928581 w 5911582"/>
              <a:gd name="connsiteY51-1616" fmla="*/ 740147 h 8646493"/>
              <a:gd name="connsiteX52-1617" fmla="*/ 2972109 w 5911582"/>
              <a:gd name="connsiteY52-1618" fmla="*/ 2351426 h 8646493"/>
              <a:gd name="connsiteX53-1619" fmla="*/ 2977887 w 5911582"/>
              <a:gd name="connsiteY53-1620" fmla="*/ 2351120 h 8646493"/>
              <a:gd name="connsiteX54-1621" fmla="*/ 3028793 w 5911582"/>
              <a:gd name="connsiteY54-1622" fmla="*/ 4235519 h 8646493"/>
              <a:gd name="connsiteX55-1623" fmla="*/ 3032925 w 5911582"/>
              <a:gd name="connsiteY55-1624" fmla="*/ 4235398 h 8646493"/>
              <a:gd name="connsiteX56-1625" fmla="*/ 3082700 w 5911582"/>
              <a:gd name="connsiteY56-1626" fmla="*/ 5882170 h 8646493"/>
              <a:gd name="connsiteX57-1627" fmla="*/ 3091836 w 5911582"/>
              <a:gd name="connsiteY57-1628" fmla="*/ 5881894 h 8646493"/>
              <a:gd name="connsiteX58-1629" fmla="*/ 3152619 w 5911582"/>
              <a:gd name="connsiteY58-1630" fmla="*/ 7892887 h 8646493"/>
              <a:gd name="connsiteX59-1631" fmla="*/ 3786820 w 5911582"/>
              <a:gd name="connsiteY59-1632" fmla="*/ 8489873 h 8646493"/>
              <a:gd name="connsiteX60-1633" fmla="*/ 4383809 w 5911582"/>
              <a:gd name="connsiteY60-1634" fmla="*/ 7855673 h 8646493"/>
              <a:gd name="connsiteX61-1635" fmla="*/ 4350348 w 5911582"/>
              <a:gd name="connsiteY61-1636" fmla="*/ 6748573 h 8646493"/>
              <a:gd name="connsiteX62-1637" fmla="*/ 4348198 w 5911582"/>
              <a:gd name="connsiteY62-1638" fmla="*/ 6748635 h 8646493"/>
              <a:gd name="connsiteX63-1639" fmla="*/ 4332413 w 5911582"/>
              <a:gd name="connsiteY63-1640" fmla="*/ 6199725 h 8646493"/>
              <a:gd name="connsiteX64-1641" fmla="*/ 4272798 w 5911582"/>
              <a:gd name="connsiteY64-1642" fmla="*/ 4227389 h 8646493"/>
              <a:gd name="connsiteX65-1643" fmla="*/ 4274353 w 5911582"/>
              <a:gd name="connsiteY65-1644" fmla="*/ 4227343 h 8646493"/>
              <a:gd name="connsiteX66-1645" fmla="*/ 4242087 w 5911582"/>
              <a:gd name="connsiteY66-1646" fmla="*/ 3105269 h 8646493"/>
              <a:gd name="connsiteX67-1647" fmla="*/ 4977027 w 5911582"/>
              <a:gd name="connsiteY67-1648" fmla="*/ 2326810 h 8646493"/>
              <a:gd name="connsiteX68-1649" fmla="*/ 5403823 w 5911582"/>
              <a:gd name="connsiteY68-1650" fmla="*/ 2443875 h 8646493"/>
              <a:gd name="connsiteX69-1651" fmla="*/ 5755486 w 5911582"/>
              <a:gd name="connsiteY69-1652" fmla="*/ 3061747 h 8646493"/>
              <a:gd name="connsiteX70-1653" fmla="*/ 5759021 w 5911582"/>
              <a:gd name="connsiteY70-1654" fmla="*/ 3184697 h 8646493"/>
              <a:gd name="connsiteX71-1655" fmla="*/ 5762452 w 5911582"/>
              <a:gd name="connsiteY71-1656" fmla="*/ 3184590 h 8646493"/>
              <a:gd name="connsiteX72-1657" fmla="*/ 5816524 w 5911582"/>
              <a:gd name="connsiteY72-1658" fmla="*/ 4892541 h 8646493"/>
              <a:gd name="connsiteX73-1659" fmla="*/ 5873210 w 5911582"/>
              <a:gd name="connsiteY73-1660" fmla="*/ 6776633 h 8646493"/>
              <a:gd name="connsiteX74-1661" fmla="*/ 5877342 w 5911582"/>
              <a:gd name="connsiteY74-1662" fmla="*/ 6776511 h 8646493"/>
              <a:gd name="connsiteX75-1663" fmla="*/ 5911582 w 5911582"/>
              <a:gd name="connsiteY75-1664" fmla="*/ 7909324 h 8646493"/>
              <a:gd name="connsiteX76-1665" fmla="*/ 5767963 w 5911582"/>
              <a:gd name="connsiteY76-1666" fmla="*/ 8130477 h 8646493"/>
              <a:gd name="connsiteX77-1667" fmla="*/ 5730041 w 5911582"/>
              <a:gd name="connsiteY77-1668" fmla="*/ 6875874 h 8646493"/>
              <a:gd name="connsiteX78-1669" fmla="*/ 5725602 w 5911582"/>
              <a:gd name="connsiteY78-1670" fmla="*/ 6875993 h 8646493"/>
              <a:gd name="connsiteX79-1671" fmla="*/ 5605741 w 5911582"/>
              <a:gd name="connsiteY79-1672" fmla="*/ 3080990 h 8646493"/>
              <a:gd name="connsiteX80-1673" fmla="*/ 4972418 w 5911582"/>
              <a:gd name="connsiteY80-1674" fmla="*/ 2483071 h 8646493"/>
              <a:gd name="connsiteX81-1675" fmla="*/ 4374497 w 5911582"/>
              <a:gd name="connsiteY81-1676" fmla="*/ 3116397 h 8646493"/>
              <a:gd name="connsiteX82-1677" fmla="*/ 4420828 w 5911582"/>
              <a:gd name="connsiteY82-1678" fmla="*/ 4727593 h 8646493"/>
              <a:gd name="connsiteX83-1679" fmla="*/ 4422673 w 5911582"/>
              <a:gd name="connsiteY83-1680" fmla="*/ 4727581 h 8646493"/>
              <a:gd name="connsiteX84-1681" fmla="*/ 4422351 w 5911582"/>
              <a:gd name="connsiteY84-1682" fmla="*/ 4733760 h 8646493"/>
              <a:gd name="connsiteX85-1683" fmla="*/ 4454181 w 5911582"/>
              <a:gd name="connsiteY85-1684" fmla="*/ 5840717 h 8646493"/>
              <a:gd name="connsiteX86-1685" fmla="*/ 4455003 w 5911582"/>
              <a:gd name="connsiteY86-1686" fmla="*/ 5840691 h 8646493"/>
              <a:gd name="connsiteX87-1687" fmla="*/ 4516238 w 5911582"/>
              <a:gd name="connsiteY87-1688" fmla="*/ 7866607 h 8646493"/>
              <a:gd name="connsiteX88-1689" fmla="*/ 3782441 w 5911582"/>
              <a:gd name="connsiteY88-1690" fmla="*/ 8646141 h 8646493"/>
              <a:gd name="connsiteX89-1691" fmla="*/ 3355473 w 5911582"/>
              <a:gd name="connsiteY89-1692" fmla="*/ 8529702 h 8646493"/>
              <a:gd name="connsiteX0-1693" fmla="*/ 3355473 w 5911582"/>
              <a:gd name="connsiteY0-1694" fmla="*/ 8529702 h 8646493"/>
              <a:gd name="connsiteX1-1695" fmla="*/ 3002901 w 5911582"/>
              <a:gd name="connsiteY1-1696" fmla="*/ 7912348 h 8646493"/>
              <a:gd name="connsiteX2-1697" fmla="*/ 2947946 w 5911582"/>
              <a:gd name="connsiteY2-1698" fmla="*/ 6094167 h 8646493"/>
              <a:gd name="connsiteX3-1699" fmla="*/ 2938842 w 5911582"/>
              <a:gd name="connsiteY3-1700" fmla="*/ 6095444 h 8646493"/>
              <a:gd name="connsiteX4-1701" fmla="*/ 2885622 w 5911582"/>
              <a:gd name="connsiteY4-1702" fmla="*/ 4334760 h 8646493"/>
              <a:gd name="connsiteX5-1703" fmla="*/ 2881184 w 5911582"/>
              <a:gd name="connsiteY5-1704" fmla="*/ 4334879 h 8646493"/>
              <a:gd name="connsiteX6-1705" fmla="*/ 2838917 w 5911582"/>
              <a:gd name="connsiteY6-1706" fmla="*/ 2770148 h 8646493"/>
              <a:gd name="connsiteX7-1707" fmla="*/ 2833130 w 5911582"/>
              <a:gd name="connsiteY7-1708" fmla="*/ 2770303 h 8646493"/>
              <a:gd name="connsiteX8-1709" fmla="*/ 2778803 w 5911582"/>
              <a:gd name="connsiteY8-1710" fmla="*/ 759126 h 8646493"/>
              <a:gd name="connsiteX9-1711" fmla="*/ 2146519 w 5911582"/>
              <a:gd name="connsiteY9-1712" fmla="*/ 160107 h 8646493"/>
              <a:gd name="connsiteX10-1713" fmla="*/ 1547498 w 5911582"/>
              <a:gd name="connsiteY10-1714" fmla="*/ 792386 h 8646493"/>
              <a:gd name="connsiteX11-1715" fmla="*/ 1586306 w 5911582"/>
              <a:gd name="connsiteY11-1716" fmla="*/ 2228948 h 8646493"/>
              <a:gd name="connsiteX12-1717" fmla="*/ 1588412 w 5911582"/>
              <a:gd name="connsiteY12-1718" fmla="*/ 2228937 h 8646493"/>
              <a:gd name="connsiteX13-1719" fmla="*/ 1588981 w 5911582"/>
              <a:gd name="connsiteY13-1720" fmla="*/ 2327958 h 8646493"/>
              <a:gd name="connsiteX14-1721" fmla="*/ 1601829 w 5911582"/>
              <a:gd name="connsiteY14-1722" fmla="*/ 2803566 h 8646493"/>
              <a:gd name="connsiteX15-1723" fmla="*/ 1591714 w 5911582"/>
              <a:gd name="connsiteY15-1724" fmla="*/ 2803840 h 8646493"/>
              <a:gd name="connsiteX16-1725" fmla="*/ 1597703 w 5911582"/>
              <a:gd name="connsiteY16-1726" fmla="*/ 3846979 h 8646493"/>
              <a:gd name="connsiteX17-1727" fmla="*/ 1599046 w 5911582"/>
              <a:gd name="connsiteY17-1728" fmla="*/ 3846972 h 8646493"/>
              <a:gd name="connsiteX18-1729" fmla="*/ 1610686 w 5911582"/>
              <a:gd name="connsiteY18-1730" fmla="*/ 5873778 h 8646493"/>
              <a:gd name="connsiteX19-1731" fmla="*/ 858032 w 5911582"/>
              <a:gd name="connsiteY19-1732" fmla="*/ 6635126 h 8646493"/>
              <a:gd name="connsiteX20-1733" fmla="*/ 434045 w 5911582"/>
              <a:gd name="connsiteY20-1734" fmla="*/ 6508273 h 8646493"/>
              <a:gd name="connsiteX21-1735" fmla="*/ 96686 w 5911582"/>
              <a:gd name="connsiteY21-1736" fmla="*/ 5882475 h 8646493"/>
              <a:gd name="connsiteX22-1737" fmla="*/ 88982 w 5911582"/>
              <a:gd name="connsiteY22-1738" fmla="*/ 4540910 h 8646493"/>
              <a:gd name="connsiteX23-1739" fmla="*/ 86890 w 5911582"/>
              <a:gd name="connsiteY23-1740" fmla="*/ 4540915 h 8646493"/>
              <a:gd name="connsiteX24-1741" fmla="*/ 80904 w 5911582"/>
              <a:gd name="connsiteY24-1742" fmla="*/ 2724804 h 8646493"/>
              <a:gd name="connsiteX25-1743" fmla="*/ 61259 w 5911582"/>
              <a:gd name="connsiteY25-1744" fmla="*/ 1995219 h 8646493"/>
              <a:gd name="connsiteX26-1745" fmla="*/ 4735 w 5911582"/>
              <a:gd name="connsiteY26-1746" fmla="*/ 235616 h 8646493"/>
              <a:gd name="connsiteX27-1747" fmla="*/ 295 w 5911582"/>
              <a:gd name="connsiteY27-1748" fmla="*/ 235719 h 8646493"/>
              <a:gd name="connsiteX28-1749" fmla="*/ 0 w 5911582"/>
              <a:gd name="connsiteY28-1750" fmla="*/ 223261 h 8646493"/>
              <a:gd name="connsiteX29-1751" fmla="*/ 144987 w 5911582"/>
              <a:gd name="connsiteY29-1752" fmla="*/ 0 h 8646493"/>
              <a:gd name="connsiteX30-1753" fmla="*/ 148232 w 5911582"/>
              <a:gd name="connsiteY30-1754" fmla="*/ 136847 h 8646493"/>
              <a:gd name="connsiteX31-1755" fmla="*/ 152365 w 5911582"/>
              <a:gd name="connsiteY31-1756" fmla="*/ 136739 h 8646493"/>
              <a:gd name="connsiteX32-1757" fmla="*/ 196711 w 5911582"/>
              <a:gd name="connsiteY32-1758" fmla="*/ 1783666 h 8646493"/>
              <a:gd name="connsiteX33-1759" fmla="*/ 205847 w 5911582"/>
              <a:gd name="connsiteY33-1760" fmla="*/ 1783420 h 8646493"/>
              <a:gd name="connsiteX34-1761" fmla="*/ 228219 w 5911582"/>
              <a:gd name="connsiteY34-1762" fmla="*/ 2614259 h 8646493"/>
              <a:gd name="connsiteX35-1763" fmla="*/ 230777 w 5911582"/>
              <a:gd name="connsiteY35-1764" fmla="*/ 2613967 h 8646493"/>
              <a:gd name="connsiteX36-1765" fmla="*/ 231135 w 5911582"/>
              <a:gd name="connsiteY36-1766" fmla="*/ 2722566 h 8646493"/>
              <a:gd name="connsiteX37-1767" fmla="*/ 236178 w 5911582"/>
              <a:gd name="connsiteY37-1768" fmla="*/ 2909861 h 8646493"/>
              <a:gd name="connsiteX38-1769" fmla="*/ 231753 w 5911582"/>
              <a:gd name="connsiteY38-1770" fmla="*/ 2910343 h 8646493"/>
              <a:gd name="connsiteX39-1771" fmla="*/ 234867 w 5911582"/>
              <a:gd name="connsiteY39-1772" fmla="*/ 3854806 h 8646493"/>
              <a:gd name="connsiteX40-1773" fmla="*/ 235281 w 5911582"/>
              <a:gd name="connsiteY40-1774" fmla="*/ 3854803 h 8646493"/>
              <a:gd name="connsiteX41-1775" fmla="*/ 246835 w 5911582"/>
              <a:gd name="connsiteY41-1776" fmla="*/ 5866683 h 8646493"/>
              <a:gd name="connsiteX42-1777" fmla="*/ 866236 w 5911582"/>
              <a:gd name="connsiteY42-1778" fmla="*/ 6479011 h 8646493"/>
              <a:gd name="connsiteX43-1779" fmla="*/ 1478566 w 5911582"/>
              <a:gd name="connsiteY43-1780" fmla="*/ 5859608 h 8646493"/>
              <a:gd name="connsiteX44-1781" fmla="*/ 1469311 w 5911582"/>
              <a:gd name="connsiteY44-1782" fmla="*/ 4247775 h 8646493"/>
              <a:gd name="connsiteX45-1783" fmla="*/ 1467465 w 5911582"/>
              <a:gd name="connsiteY45-1784" fmla="*/ 4247743 h 8646493"/>
              <a:gd name="connsiteX46-1785" fmla="*/ 1467931 w 5911582"/>
              <a:gd name="connsiteY46-1786" fmla="*/ 4241573 h 8646493"/>
              <a:gd name="connsiteX47-1787" fmla="*/ 1456953 w 5911582"/>
              <a:gd name="connsiteY47-1788" fmla="*/ 2330111 h 8646493"/>
              <a:gd name="connsiteX48-1789" fmla="*/ 1415108 w 5911582"/>
              <a:gd name="connsiteY48-1790" fmla="*/ 781031 h 8646493"/>
              <a:gd name="connsiteX49-1791" fmla="*/ 2151404 w 5911582"/>
              <a:gd name="connsiteY49-1792" fmla="*/ 3852 h 8646493"/>
              <a:gd name="connsiteX50-1793" fmla="*/ 2928581 w 5911582"/>
              <a:gd name="connsiteY50-1794" fmla="*/ 740147 h 8646493"/>
              <a:gd name="connsiteX51-1795" fmla="*/ 2972109 w 5911582"/>
              <a:gd name="connsiteY51-1796" fmla="*/ 2351426 h 8646493"/>
              <a:gd name="connsiteX52-1797" fmla="*/ 2977887 w 5911582"/>
              <a:gd name="connsiteY52-1798" fmla="*/ 2351120 h 8646493"/>
              <a:gd name="connsiteX53-1799" fmla="*/ 3028793 w 5911582"/>
              <a:gd name="connsiteY53-1800" fmla="*/ 4235519 h 8646493"/>
              <a:gd name="connsiteX54-1801" fmla="*/ 3032925 w 5911582"/>
              <a:gd name="connsiteY54-1802" fmla="*/ 4235398 h 8646493"/>
              <a:gd name="connsiteX55-1803" fmla="*/ 3082700 w 5911582"/>
              <a:gd name="connsiteY55-1804" fmla="*/ 5882170 h 8646493"/>
              <a:gd name="connsiteX56-1805" fmla="*/ 3091836 w 5911582"/>
              <a:gd name="connsiteY56-1806" fmla="*/ 5881894 h 8646493"/>
              <a:gd name="connsiteX57-1807" fmla="*/ 3152619 w 5911582"/>
              <a:gd name="connsiteY57-1808" fmla="*/ 7892887 h 8646493"/>
              <a:gd name="connsiteX58-1809" fmla="*/ 3786820 w 5911582"/>
              <a:gd name="connsiteY58-1810" fmla="*/ 8489873 h 8646493"/>
              <a:gd name="connsiteX59-1811" fmla="*/ 4383809 w 5911582"/>
              <a:gd name="connsiteY59-1812" fmla="*/ 7855673 h 8646493"/>
              <a:gd name="connsiteX60-1813" fmla="*/ 4350348 w 5911582"/>
              <a:gd name="connsiteY60-1814" fmla="*/ 6748573 h 8646493"/>
              <a:gd name="connsiteX61-1815" fmla="*/ 4348198 w 5911582"/>
              <a:gd name="connsiteY61-1816" fmla="*/ 6748635 h 8646493"/>
              <a:gd name="connsiteX62-1817" fmla="*/ 4332413 w 5911582"/>
              <a:gd name="connsiteY62-1818" fmla="*/ 6199725 h 8646493"/>
              <a:gd name="connsiteX63-1819" fmla="*/ 4272798 w 5911582"/>
              <a:gd name="connsiteY63-1820" fmla="*/ 4227389 h 8646493"/>
              <a:gd name="connsiteX64-1821" fmla="*/ 4274353 w 5911582"/>
              <a:gd name="connsiteY64-1822" fmla="*/ 4227343 h 8646493"/>
              <a:gd name="connsiteX65-1823" fmla="*/ 4242087 w 5911582"/>
              <a:gd name="connsiteY65-1824" fmla="*/ 3105269 h 8646493"/>
              <a:gd name="connsiteX66-1825" fmla="*/ 4977027 w 5911582"/>
              <a:gd name="connsiteY66-1826" fmla="*/ 2326810 h 8646493"/>
              <a:gd name="connsiteX67-1827" fmla="*/ 5403823 w 5911582"/>
              <a:gd name="connsiteY67-1828" fmla="*/ 2443875 h 8646493"/>
              <a:gd name="connsiteX68-1829" fmla="*/ 5755486 w 5911582"/>
              <a:gd name="connsiteY68-1830" fmla="*/ 3061747 h 8646493"/>
              <a:gd name="connsiteX69-1831" fmla="*/ 5759021 w 5911582"/>
              <a:gd name="connsiteY69-1832" fmla="*/ 3184697 h 8646493"/>
              <a:gd name="connsiteX70-1833" fmla="*/ 5762452 w 5911582"/>
              <a:gd name="connsiteY70-1834" fmla="*/ 3184590 h 8646493"/>
              <a:gd name="connsiteX71-1835" fmla="*/ 5816524 w 5911582"/>
              <a:gd name="connsiteY71-1836" fmla="*/ 4892541 h 8646493"/>
              <a:gd name="connsiteX72-1837" fmla="*/ 5873210 w 5911582"/>
              <a:gd name="connsiteY72-1838" fmla="*/ 6776633 h 8646493"/>
              <a:gd name="connsiteX73-1839" fmla="*/ 5877342 w 5911582"/>
              <a:gd name="connsiteY73-1840" fmla="*/ 6776511 h 8646493"/>
              <a:gd name="connsiteX74-1841" fmla="*/ 5911582 w 5911582"/>
              <a:gd name="connsiteY74-1842" fmla="*/ 7909324 h 8646493"/>
              <a:gd name="connsiteX75-1843" fmla="*/ 5767963 w 5911582"/>
              <a:gd name="connsiteY75-1844" fmla="*/ 8130477 h 8646493"/>
              <a:gd name="connsiteX76-1845" fmla="*/ 5730041 w 5911582"/>
              <a:gd name="connsiteY76-1846" fmla="*/ 6875874 h 8646493"/>
              <a:gd name="connsiteX77-1847" fmla="*/ 5725602 w 5911582"/>
              <a:gd name="connsiteY77-1848" fmla="*/ 6875993 h 8646493"/>
              <a:gd name="connsiteX78-1849" fmla="*/ 5605741 w 5911582"/>
              <a:gd name="connsiteY78-1850" fmla="*/ 3080990 h 8646493"/>
              <a:gd name="connsiteX79-1851" fmla="*/ 4972418 w 5911582"/>
              <a:gd name="connsiteY79-1852" fmla="*/ 2483071 h 8646493"/>
              <a:gd name="connsiteX80-1853" fmla="*/ 4374497 w 5911582"/>
              <a:gd name="connsiteY80-1854" fmla="*/ 3116397 h 8646493"/>
              <a:gd name="connsiteX81-1855" fmla="*/ 4420828 w 5911582"/>
              <a:gd name="connsiteY81-1856" fmla="*/ 4727593 h 8646493"/>
              <a:gd name="connsiteX82-1857" fmla="*/ 4422673 w 5911582"/>
              <a:gd name="connsiteY82-1858" fmla="*/ 4727581 h 8646493"/>
              <a:gd name="connsiteX83-1859" fmla="*/ 4422351 w 5911582"/>
              <a:gd name="connsiteY83-1860" fmla="*/ 4733760 h 8646493"/>
              <a:gd name="connsiteX84-1861" fmla="*/ 4454181 w 5911582"/>
              <a:gd name="connsiteY84-1862" fmla="*/ 5840717 h 8646493"/>
              <a:gd name="connsiteX85-1863" fmla="*/ 4455003 w 5911582"/>
              <a:gd name="connsiteY85-1864" fmla="*/ 5840691 h 8646493"/>
              <a:gd name="connsiteX86-1865" fmla="*/ 4516238 w 5911582"/>
              <a:gd name="connsiteY86-1866" fmla="*/ 7866607 h 8646493"/>
              <a:gd name="connsiteX87-1867" fmla="*/ 3782441 w 5911582"/>
              <a:gd name="connsiteY87-1868" fmla="*/ 8646141 h 8646493"/>
              <a:gd name="connsiteX88-1869" fmla="*/ 3355473 w 5911582"/>
              <a:gd name="connsiteY88-1870" fmla="*/ 8529702 h 8646493"/>
              <a:gd name="connsiteX0-1871" fmla="*/ 3355473 w 5911582"/>
              <a:gd name="connsiteY0-1872" fmla="*/ 8529702 h 8646493"/>
              <a:gd name="connsiteX1-1873" fmla="*/ 3002901 w 5911582"/>
              <a:gd name="connsiteY1-1874" fmla="*/ 7912348 h 8646493"/>
              <a:gd name="connsiteX2-1875" fmla="*/ 2947946 w 5911582"/>
              <a:gd name="connsiteY2-1876" fmla="*/ 6094167 h 8646493"/>
              <a:gd name="connsiteX3-1877" fmla="*/ 2938842 w 5911582"/>
              <a:gd name="connsiteY3-1878" fmla="*/ 6095444 h 8646493"/>
              <a:gd name="connsiteX4-1879" fmla="*/ 2885622 w 5911582"/>
              <a:gd name="connsiteY4-1880" fmla="*/ 4334760 h 8646493"/>
              <a:gd name="connsiteX5-1881" fmla="*/ 2881184 w 5911582"/>
              <a:gd name="connsiteY5-1882" fmla="*/ 4334879 h 8646493"/>
              <a:gd name="connsiteX6-1883" fmla="*/ 2838917 w 5911582"/>
              <a:gd name="connsiteY6-1884" fmla="*/ 2770148 h 8646493"/>
              <a:gd name="connsiteX7-1885" fmla="*/ 2833130 w 5911582"/>
              <a:gd name="connsiteY7-1886" fmla="*/ 2770303 h 8646493"/>
              <a:gd name="connsiteX8-1887" fmla="*/ 2778803 w 5911582"/>
              <a:gd name="connsiteY8-1888" fmla="*/ 759126 h 8646493"/>
              <a:gd name="connsiteX9-1889" fmla="*/ 2146519 w 5911582"/>
              <a:gd name="connsiteY9-1890" fmla="*/ 160107 h 8646493"/>
              <a:gd name="connsiteX10-1891" fmla="*/ 1547498 w 5911582"/>
              <a:gd name="connsiteY10-1892" fmla="*/ 792386 h 8646493"/>
              <a:gd name="connsiteX11-1893" fmla="*/ 1586306 w 5911582"/>
              <a:gd name="connsiteY11-1894" fmla="*/ 2228948 h 8646493"/>
              <a:gd name="connsiteX12-1895" fmla="*/ 1588412 w 5911582"/>
              <a:gd name="connsiteY12-1896" fmla="*/ 2228937 h 8646493"/>
              <a:gd name="connsiteX13-1897" fmla="*/ 1588981 w 5911582"/>
              <a:gd name="connsiteY13-1898" fmla="*/ 2327958 h 8646493"/>
              <a:gd name="connsiteX14-1899" fmla="*/ 1601829 w 5911582"/>
              <a:gd name="connsiteY14-1900" fmla="*/ 2803566 h 8646493"/>
              <a:gd name="connsiteX15-1901" fmla="*/ 1591714 w 5911582"/>
              <a:gd name="connsiteY15-1902" fmla="*/ 2803840 h 8646493"/>
              <a:gd name="connsiteX16-1903" fmla="*/ 1597703 w 5911582"/>
              <a:gd name="connsiteY16-1904" fmla="*/ 3846979 h 8646493"/>
              <a:gd name="connsiteX17-1905" fmla="*/ 1599046 w 5911582"/>
              <a:gd name="connsiteY17-1906" fmla="*/ 3846972 h 8646493"/>
              <a:gd name="connsiteX18-1907" fmla="*/ 1610686 w 5911582"/>
              <a:gd name="connsiteY18-1908" fmla="*/ 5873778 h 8646493"/>
              <a:gd name="connsiteX19-1909" fmla="*/ 858032 w 5911582"/>
              <a:gd name="connsiteY19-1910" fmla="*/ 6635126 h 8646493"/>
              <a:gd name="connsiteX20-1911" fmla="*/ 434045 w 5911582"/>
              <a:gd name="connsiteY20-1912" fmla="*/ 6508273 h 8646493"/>
              <a:gd name="connsiteX21-1913" fmla="*/ 96686 w 5911582"/>
              <a:gd name="connsiteY21-1914" fmla="*/ 5882475 h 8646493"/>
              <a:gd name="connsiteX22-1915" fmla="*/ 88982 w 5911582"/>
              <a:gd name="connsiteY22-1916" fmla="*/ 4540910 h 8646493"/>
              <a:gd name="connsiteX23-1917" fmla="*/ 86890 w 5911582"/>
              <a:gd name="connsiteY23-1918" fmla="*/ 4540915 h 8646493"/>
              <a:gd name="connsiteX24-1919" fmla="*/ 80904 w 5911582"/>
              <a:gd name="connsiteY24-1920" fmla="*/ 2724804 h 8646493"/>
              <a:gd name="connsiteX25-1921" fmla="*/ 4735 w 5911582"/>
              <a:gd name="connsiteY25-1922" fmla="*/ 235616 h 8646493"/>
              <a:gd name="connsiteX26-1923" fmla="*/ 295 w 5911582"/>
              <a:gd name="connsiteY26-1924" fmla="*/ 235719 h 8646493"/>
              <a:gd name="connsiteX27-1925" fmla="*/ 0 w 5911582"/>
              <a:gd name="connsiteY27-1926" fmla="*/ 223261 h 8646493"/>
              <a:gd name="connsiteX28-1927" fmla="*/ 144987 w 5911582"/>
              <a:gd name="connsiteY28-1928" fmla="*/ 0 h 8646493"/>
              <a:gd name="connsiteX29-1929" fmla="*/ 148232 w 5911582"/>
              <a:gd name="connsiteY29-1930" fmla="*/ 136847 h 8646493"/>
              <a:gd name="connsiteX30-1931" fmla="*/ 152365 w 5911582"/>
              <a:gd name="connsiteY30-1932" fmla="*/ 136739 h 8646493"/>
              <a:gd name="connsiteX31-1933" fmla="*/ 196711 w 5911582"/>
              <a:gd name="connsiteY31-1934" fmla="*/ 1783666 h 8646493"/>
              <a:gd name="connsiteX32-1935" fmla="*/ 205847 w 5911582"/>
              <a:gd name="connsiteY32-1936" fmla="*/ 1783420 h 8646493"/>
              <a:gd name="connsiteX33-1937" fmla="*/ 228219 w 5911582"/>
              <a:gd name="connsiteY33-1938" fmla="*/ 2614259 h 8646493"/>
              <a:gd name="connsiteX34-1939" fmla="*/ 230777 w 5911582"/>
              <a:gd name="connsiteY34-1940" fmla="*/ 2613967 h 8646493"/>
              <a:gd name="connsiteX35-1941" fmla="*/ 231135 w 5911582"/>
              <a:gd name="connsiteY35-1942" fmla="*/ 2722566 h 8646493"/>
              <a:gd name="connsiteX36-1943" fmla="*/ 236178 w 5911582"/>
              <a:gd name="connsiteY36-1944" fmla="*/ 2909861 h 8646493"/>
              <a:gd name="connsiteX37-1945" fmla="*/ 231753 w 5911582"/>
              <a:gd name="connsiteY37-1946" fmla="*/ 2910343 h 8646493"/>
              <a:gd name="connsiteX38-1947" fmla="*/ 234867 w 5911582"/>
              <a:gd name="connsiteY38-1948" fmla="*/ 3854806 h 8646493"/>
              <a:gd name="connsiteX39-1949" fmla="*/ 235281 w 5911582"/>
              <a:gd name="connsiteY39-1950" fmla="*/ 3854803 h 8646493"/>
              <a:gd name="connsiteX40-1951" fmla="*/ 246835 w 5911582"/>
              <a:gd name="connsiteY40-1952" fmla="*/ 5866683 h 8646493"/>
              <a:gd name="connsiteX41-1953" fmla="*/ 866236 w 5911582"/>
              <a:gd name="connsiteY41-1954" fmla="*/ 6479011 h 8646493"/>
              <a:gd name="connsiteX42-1955" fmla="*/ 1478566 w 5911582"/>
              <a:gd name="connsiteY42-1956" fmla="*/ 5859608 h 8646493"/>
              <a:gd name="connsiteX43-1957" fmla="*/ 1469311 w 5911582"/>
              <a:gd name="connsiteY43-1958" fmla="*/ 4247775 h 8646493"/>
              <a:gd name="connsiteX44-1959" fmla="*/ 1467465 w 5911582"/>
              <a:gd name="connsiteY44-1960" fmla="*/ 4247743 h 8646493"/>
              <a:gd name="connsiteX45-1961" fmla="*/ 1467931 w 5911582"/>
              <a:gd name="connsiteY45-1962" fmla="*/ 4241573 h 8646493"/>
              <a:gd name="connsiteX46-1963" fmla="*/ 1456953 w 5911582"/>
              <a:gd name="connsiteY46-1964" fmla="*/ 2330111 h 8646493"/>
              <a:gd name="connsiteX47-1965" fmla="*/ 1415108 w 5911582"/>
              <a:gd name="connsiteY47-1966" fmla="*/ 781031 h 8646493"/>
              <a:gd name="connsiteX48-1967" fmla="*/ 2151404 w 5911582"/>
              <a:gd name="connsiteY48-1968" fmla="*/ 3852 h 8646493"/>
              <a:gd name="connsiteX49-1969" fmla="*/ 2928581 w 5911582"/>
              <a:gd name="connsiteY49-1970" fmla="*/ 740147 h 8646493"/>
              <a:gd name="connsiteX50-1971" fmla="*/ 2972109 w 5911582"/>
              <a:gd name="connsiteY50-1972" fmla="*/ 2351426 h 8646493"/>
              <a:gd name="connsiteX51-1973" fmla="*/ 2977887 w 5911582"/>
              <a:gd name="connsiteY51-1974" fmla="*/ 2351120 h 8646493"/>
              <a:gd name="connsiteX52-1975" fmla="*/ 3028793 w 5911582"/>
              <a:gd name="connsiteY52-1976" fmla="*/ 4235519 h 8646493"/>
              <a:gd name="connsiteX53-1977" fmla="*/ 3032925 w 5911582"/>
              <a:gd name="connsiteY53-1978" fmla="*/ 4235398 h 8646493"/>
              <a:gd name="connsiteX54-1979" fmla="*/ 3082700 w 5911582"/>
              <a:gd name="connsiteY54-1980" fmla="*/ 5882170 h 8646493"/>
              <a:gd name="connsiteX55-1981" fmla="*/ 3091836 w 5911582"/>
              <a:gd name="connsiteY55-1982" fmla="*/ 5881894 h 8646493"/>
              <a:gd name="connsiteX56-1983" fmla="*/ 3152619 w 5911582"/>
              <a:gd name="connsiteY56-1984" fmla="*/ 7892887 h 8646493"/>
              <a:gd name="connsiteX57-1985" fmla="*/ 3786820 w 5911582"/>
              <a:gd name="connsiteY57-1986" fmla="*/ 8489873 h 8646493"/>
              <a:gd name="connsiteX58-1987" fmla="*/ 4383809 w 5911582"/>
              <a:gd name="connsiteY58-1988" fmla="*/ 7855673 h 8646493"/>
              <a:gd name="connsiteX59-1989" fmla="*/ 4350348 w 5911582"/>
              <a:gd name="connsiteY59-1990" fmla="*/ 6748573 h 8646493"/>
              <a:gd name="connsiteX60-1991" fmla="*/ 4348198 w 5911582"/>
              <a:gd name="connsiteY60-1992" fmla="*/ 6748635 h 8646493"/>
              <a:gd name="connsiteX61-1993" fmla="*/ 4332413 w 5911582"/>
              <a:gd name="connsiteY61-1994" fmla="*/ 6199725 h 8646493"/>
              <a:gd name="connsiteX62-1995" fmla="*/ 4272798 w 5911582"/>
              <a:gd name="connsiteY62-1996" fmla="*/ 4227389 h 8646493"/>
              <a:gd name="connsiteX63-1997" fmla="*/ 4274353 w 5911582"/>
              <a:gd name="connsiteY63-1998" fmla="*/ 4227343 h 8646493"/>
              <a:gd name="connsiteX64-1999" fmla="*/ 4242087 w 5911582"/>
              <a:gd name="connsiteY64-2000" fmla="*/ 3105269 h 8646493"/>
              <a:gd name="connsiteX65-2001" fmla="*/ 4977027 w 5911582"/>
              <a:gd name="connsiteY65-2002" fmla="*/ 2326810 h 8646493"/>
              <a:gd name="connsiteX66-2003" fmla="*/ 5403823 w 5911582"/>
              <a:gd name="connsiteY66-2004" fmla="*/ 2443875 h 8646493"/>
              <a:gd name="connsiteX67-2005" fmla="*/ 5755486 w 5911582"/>
              <a:gd name="connsiteY67-2006" fmla="*/ 3061747 h 8646493"/>
              <a:gd name="connsiteX68-2007" fmla="*/ 5759021 w 5911582"/>
              <a:gd name="connsiteY68-2008" fmla="*/ 3184697 h 8646493"/>
              <a:gd name="connsiteX69-2009" fmla="*/ 5762452 w 5911582"/>
              <a:gd name="connsiteY69-2010" fmla="*/ 3184590 h 8646493"/>
              <a:gd name="connsiteX70-2011" fmla="*/ 5816524 w 5911582"/>
              <a:gd name="connsiteY70-2012" fmla="*/ 4892541 h 8646493"/>
              <a:gd name="connsiteX71-2013" fmla="*/ 5873210 w 5911582"/>
              <a:gd name="connsiteY71-2014" fmla="*/ 6776633 h 8646493"/>
              <a:gd name="connsiteX72-2015" fmla="*/ 5877342 w 5911582"/>
              <a:gd name="connsiteY72-2016" fmla="*/ 6776511 h 8646493"/>
              <a:gd name="connsiteX73-2017" fmla="*/ 5911582 w 5911582"/>
              <a:gd name="connsiteY73-2018" fmla="*/ 7909324 h 8646493"/>
              <a:gd name="connsiteX74-2019" fmla="*/ 5767963 w 5911582"/>
              <a:gd name="connsiteY74-2020" fmla="*/ 8130477 h 8646493"/>
              <a:gd name="connsiteX75-2021" fmla="*/ 5730041 w 5911582"/>
              <a:gd name="connsiteY75-2022" fmla="*/ 6875874 h 8646493"/>
              <a:gd name="connsiteX76-2023" fmla="*/ 5725602 w 5911582"/>
              <a:gd name="connsiteY76-2024" fmla="*/ 6875993 h 8646493"/>
              <a:gd name="connsiteX77-2025" fmla="*/ 5605741 w 5911582"/>
              <a:gd name="connsiteY77-2026" fmla="*/ 3080990 h 8646493"/>
              <a:gd name="connsiteX78-2027" fmla="*/ 4972418 w 5911582"/>
              <a:gd name="connsiteY78-2028" fmla="*/ 2483071 h 8646493"/>
              <a:gd name="connsiteX79-2029" fmla="*/ 4374497 w 5911582"/>
              <a:gd name="connsiteY79-2030" fmla="*/ 3116397 h 8646493"/>
              <a:gd name="connsiteX80-2031" fmla="*/ 4420828 w 5911582"/>
              <a:gd name="connsiteY80-2032" fmla="*/ 4727593 h 8646493"/>
              <a:gd name="connsiteX81-2033" fmla="*/ 4422673 w 5911582"/>
              <a:gd name="connsiteY81-2034" fmla="*/ 4727581 h 8646493"/>
              <a:gd name="connsiteX82-2035" fmla="*/ 4422351 w 5911582"/>
              <a:gd name="connsiteY82-2036" fmla="*/ 4733760 h 8646493"/>
              <a:gd name="connsiteX83-2037" fmla="*/ 4454181 w 5911582"/>
              <a:gd name="connsiteY83-2038" fmla="*/ 5840717 h 8646493"/>
              <a:gd name="connsiteX84-2039" fmla="*/ 4455003 w 5911582"/>
              <a:gd name="connsiteY84-2040" fmla="*/ 5840691 h 8646493"/>
              <a:gd name="connsiteX85-2041" fmla="*/ 4516238 w 5911582"/>
              <a:gd name="connsiteY85-2042" fmla="*/ 7866607 h 8646493"/>
              <a:gd name="connsiteX86-2043" fmla="*/ 3782441 w 5911582"/>
              <a:gd name="connsiteY86-2044" fmla="*/ 8646141 h 8646493"/>
              <a:gd name="connsiteX87-2045" fmla="*/ 3355473 w 5911582"/>
              <a:gd name="connsiteY87-2046" fmla="*/ 8529702 h 8646493"/>
              <a:gd name="connsiteX0-2047" fmla="*/ 3355473 w 5911582"/>
              <a:gd name="connsiteY0-2048" fmla="*/ 8529702 h 8646493"/>
              <a:gd name="connsiteX1-2049" fmla="*/ 3002901 w 5911582"/>
              <a:gd name="connsiteY1-2050" fmla="*/ 7912348 h 8646493"/>
              <a:gd name="connsiteX2-2051" fmla="*/ 2947946 w 5911582"/>
              <a:gd name="connsiteY2-2052" fmla="*/ 6094167 h 8646493"/>
              <a:gd name="connsiteX3-2053" fmla="*/ 2938842 w 5911582"/>
              <a:gd name="connsiteY3-2054" fmla="*/ 6095444 h 8646493"/>
              <a:gd name="connsiteX4-2055" fmla="*/ 2885622 w 5911582"/>
              <a:gd name="connsiteY4-2056" fmla="*/ 4334760 h 8646493"/>
              <a:gd name="connsiteX5-2057" fmla="*/ 2881184 w 5911582"/>
              <a:gd name="connsiteY5-2058" fmla="*/ 4334879 h 8646493"/>
              <a:gd name="connsiteX6-2059" fmla="*/ 2838917 w 5911582"/>
              <a:gd name="connsiteY6-2060" fmla="*/ 2770148 h 8646493"/>
              <a:gd name="connsiteX7-2061" fmla="*/ 2833130 w 5911582"/>
              <a:gd name="connsiteY7-2062" fmla="*/ 2770303 h 8646493"/>
              <a:gd name="connsiteX8-2063" fmla="*/ 2778803 w 5911582"/>
              <a:gd name="connsiteY8-2064" fmla="*/ 759126 h 8646493"/>
              <a:gd name="connsiteX9-2065" fmla="*/ 2146519 w 5911582"/>
              <a:gd name="connsiteY9-2066" fmla="*/ 160107 h 8646493"/>
              <a:gd name="connsiteX10-2067" fmla="*/ 1547498 w 5911582"/>
              <a:gd name="connsiteY10-2068" fmla="*/ 792386 h 8646493"/>
              <a:gd name="connsiteX11-2069" fmla="*/ 1586306 w 5911582"/>
              <a:gd name="connsiteY11-2070" fmla="*/ 2228948 h 8646493"/>
              <a:gd name="connsiteX12-2071" fmla="*/ 1588412 w 5911582"/>
              <a:gd name="connsiteY12-2072" fmla="*/ 2228937 h 8646493"/>
              <a:gd name="connsiteX13-2073" fmla="*/ 1588981 w 5911582"/>
              <a:gd name="connsiteY13-2074" fmla="*/ 2327958 h 8646493"/>
              <a:gd name="connsiteX14-2075" fmla="*/ 1601829 w 5911582"/>
              <a:gd name="connsiteY14-2076" fmla="*/ 2803566 h 8646493"/>
              <a:gd name="connsiteX15-2077" fmla="*/ 1591714 w 5911582"/>
              <a:gd name="connsiteY15-2078" fmla="*/ 2803840 h 8646493"/>
              <a:gd name="connsiteX16-2079" fmla="*/ 1597703 w 5911582"/>
              <a:gd name="connsiteY16-2080" fmla="*/ 3846979 h 8646493"/>
              <a:gd name="connsiteX17-2081" fmla="*/ 1599046 w 5911582"/>
              <a:gd name="connsiteY17-2082" fmla="*/ 3846972 h 8646493"/>
              <a:gd name="connsiteX18-2083" fmla="*/ 1610686 w 5911582"/>
              <a:gd name="connsiteY18-2084" fmla="*/ 5873778 h 8646493"/>
              <a:gd name="connsiteX19-2085" fmla="*/ 858032 w 5911582"/>
              <a:gd name="connsiteY19-2086" fmla="*/ 6635126 h 8646493"/>
              <a:gd name="connsiteX20-2087" fmla="*/ 434045 w 5911582"/>
              <a:gd name="connsiteY20-2088" fmla="*/ 6508273 h 8646493"/>
              <a:gd name="connsiteX21-2089" fmla="*/ 96686 w 5911582"/>
              <a:gd name="connsiteY21-2090" fmla="*/ 5882475 h 8646493"/>
              <a:gd name="connsiteX22-2091" fmla="*/ 88982 w 5911582"/>
              <a:gd name="connsiteY22-2092" fmla="*/ 4540910 h 8646493"/>
              <a:gd name="connsiteX23-2093" fmla="*/ 86890 w 5911582"/>
              <a:gd name="connsiteY23-2094" fmla="*/ 4540915 h 8646493"/>
              <a:gd name="connsiteX24-2095" fmla="*/ 80904 w 5911582"/>
              <a:gd name="connsiteY24-2096" fmla="*/ 2724804 h 8646493"/>
              <a:gd name="connsiteX25-2097" fmla="*/ 4735 w 5911582"/>
              <a:gd name="connsiteY25-2098" fmla="*/ 235616 h 8646493"/>
              <a:gd name="connsiteX26-2099" fmla="*/ 295 w 5911582"/>
              <a:gd name="connsiteY26-2100" fmla="*/ 235719 h 8646493"/>
              <a:gd name="connsiteX27-2101" fmla="*/ 0 w 5911582"/>
              <a:gd name="connsiteY27-2102" fmla="*/ 223261 h 8646493"/>
              <a:gd name="connsiteX28-2103" fmla="*/ 144987 w 5911582"/>
              <a:gd name="connsiteY28-2104" fmla="*/ 0 h 8646493"/>
              <a:gd name="connsiteX29-2105" fmla="*/ 148232 w 5911582"/>
              <a:gd name="connsiteY29-2106" fmla="*/ 136847 h 8646493"/>
              <a:gd name="connsiteX30-2107" fmla="*/ 152365 w 5911582"/>
              <a:gd name="connsiteY30-2108" fmla="*/ 136739 h 8646493"/>
              <a:gd name="connsiteX31-2109" fmla="*/ 196711 w 5911582"/>
              <a:gd name="connsiteY31-2110" fmla="*/ 1783666 h 8646493"/>
              <a:gd name="connsiteX32-2111" fmla="*/ 228219 w 5911582"/>
              <a:gd name="connsiteY32-2112" fmla="*/ 2614259 h 8646493"/>
              <a:gd name="connsiteX33-2113" fmla="*/ 230777 w 5911582"/>
              <a:gd name="connsiteY33-2114" fmla="*/ 2613967 h 8646493"/>
              <a:gd name="connsiteX34-2115" fmla="*/ 231135 w 5911582"/>
              <a:gd name="connsiteY34-2116" fmla="*/ 2722566 h 8646493"/>
              <a:gd name="connsiteX35-2117" fmla="*/ 236178 w 5911582"/>
              <a:gd name="connsiteY35-2118" fmla="*/ 2909861 h 8646493"/>
              <a:gd name="connsiteX36-2119" fmla="*/ 231753 w 5911582"/>
              <a:gd name="connsiteY36-2120" fmla="*/ 2910343 h 8646493"/>
              <a:gd name="connsiteX37-2121" fmla="*/ 234867 w 5911582"/>
              <a:gd name="connsiteY37-2122" fmla="*/ 3854806 h 8646493"/>
              <a:gd name="connsiteX38-2123" fmla="*/ 235281 w 5911582"/>
              <a:gd name="connsiteY38-2124" fmla="*/ 3854803 h 8646493"/>
              <a:gd name="connsiteX39-2125" fmla="*/ 246835 w 5911582"/>
              <a:gd name="connsiteY39-2126" fmla="*/ 5866683 h 8646493"/>
              <a:gd name="connsiteX40-2127" fmla="*/ 866236 w 5911582"/>
              <a:gd name="connsiteY40-2128" fmla="*/ 6479011 h 8646493"/>
              <a:gd name="connsiteX41-2129" fmla="*/ 1478566 w 5911582"/>
              <a:gd name="connsiteY41-2130" fmla="*/ 5859608 h 8646493"/>
              <a:gd name="connsiteX42-2131" fmla="*/ 1469311 w 5911582"/>
              <a:gd name="connsiteY42-2132" fmla="*/ 4247775 h 8646493"/>
              <a:gd name="connsiteX43-2133" fmla="*/ 1467465 w 5911582"/>
              <a:gd name="connsiteY43-2134" fmla="*/ 4247743 h 8646493"/>
              <a:gd name="connsiteX44-2135" fmla="*/ 1467931 w 5911582"/>
              <a:gd name="connsiteY44-2136" fmla="*/ 4241573 h 8646493"/>
              <a:gd name="connsiteX45-2137" fmla="*/ 1456953 w 5911582"/>
              <a:gd name="connsiteY45-2138" fmla="*/ 2330111 h 8646493"/>
              <a:gd name="connsiteX46-2139" fmla="*/ 1415108 w 5911582"/>
              <a:gd name="connsiteY46-2140" fmla="*/ 781031 h 8646493"/>
              <a:gd name="connsiteX47-2141" fmla="*/ 2151404 w 5911582"/>
              <a:gd name="connsiteY47-2142" fmla="*/ 3852 h 8646493"/>
              <a:gd name="connsiteX48-2143" fmla="*/ 2928581 w 5911582"/>
              <a:gd name="connsiteY48-2144" fmla="*/ 740147 h 8646493"/>
              <a:gd name="connsiteX49-2145" fmla="*/ 2972109 w 5911582"/>
              <a:gd name="connsiteY49-2146" fmla="*/ 2351426 h 8646493"/>
              <a:gd name="connsiteX50-2147" fmla="*/ 2977887 w 5911582"/>
              <a:gd name="connsiteY50-2148" fmla="*/ 2351120 h 8646493"/>
              <a:gd name="connsiteX51-2149" fmla="*/ 3028793 w 5911582"/>
              <a:gd name="connsiteY51-2150" fmla="*/ 4235519 h 8646493"/>
              <a:gd name="connsiteX52-2151" fmla="*/ 3032925 w 5911582"/>
              <a:gd name="connsiteY52-2152" fmla="*/ 4235398 h 8646493"/>
              <a:gd name="connsiteX53-2153" fmla="*/ 3082700 w 5911582"/>
              <a:gd name="connsiteY53-2154" fmla="*/ 5882170 h 8646493"/>
              <a:gd name="connsiteX54-2155" fmla="*/ 3091836 w 5911582"/>
              <a:gd name="connsiteY54-2156" fmla="*/ 5881894 h 8646493"/>
              <a:gd name="connsiteX55-2157" fmla="*/ 3152619 w 5911582"/>
              <a:gd name="connsiteY55-2158" fmla="*/ 7892887 h 8646493"/>
              <a:gd name="connsiteX56-2159" fmla="*/ 3786820 w 5911582"/>
              <a:gd name="connsiteY56-2160" fmla="*/ 8489873 h 8646493"/>
              <a:gd name="connsiteX57-2161" fmla="*/ 4383809 w 5911582"/>
              <a:gd name="connsiteY57-2162" fmla="*/ 7855673 h 8646493"/>
              <a:gd name="connsiteX58-2163" fmla="*/ 4350348 w 5911582"/>
              <a:gd name="connsiteY58-2164" fmla="*/ 6748573 h 8646493"/>
              <a:gd name="connsiteX59-2165" fmla="*/ 4348198 w 5911582"/>
              <a:gd name="connsiteY59-2166" fmla="*/ 6748635 h 8646493"/>
              <a:gd name="connsiteX60-2167" fmla="*/ 4332413 w 5911582"/>
              <a:gd name="connsiteY60-2168" fmla="*/ 6199725 h 8646493"/>
              <a:gd name="connsiteX61-2169" fmla="*/ 4272798 w 5911582"/>
              <a:gd name="connsiteY61-2170" fmla="*/ 4227389 h 8646493"/>
              <a:gd name="connsiteX62-2171" fmla="*/ 4274353 w 5911582"/>
              <a:gd name="connsiteY62-2172" fmla="*/ 4227343 h 8646493"/>
              <a:gd name="connsiteX63-2173" fmla="*/ 4242087 w 5911582"/>
              <a:gd name="connsiteY63-2174" fmla="*/ 3105269 h 8646493"/>
              <a:gd name="connsiteX64-2175" fmla="*/ 4977027 w 5911582"/>
              <a:gd name="connsiteY64-2176" fmla="*/ 2326810 h 8646493"/>
              <a:gd name="connsiteX65-2177" fmla="*/ 5403823 w 5911582"/>
              <a:gd name="connsiteY65-2178" fmla="*/ 2443875 h 8646493"/>
              <a:gd name="connsiteX66-2179" fmla="*/ 5755486 w 5911582"/>
              <a:gd name="connsiteY66-2180" fmla="*/ 3061747 h 8646493"/>
              <a:gd name="connsiteX67-2181" fmla="*/ 5759021 w 5911582"/>
              <a:gd name="connsiteY67-2182" fmla="*/ 3184697 h 8646493"/>
              <a:gd name="connsiteX68-2183" fmla="*/ 5762452 w 5911582"/>
              <a:gd name="connsiteY68-2184" fmla="*/ 3184590 h 8646493"/>
              <a:gd name="connsiteX69-2185" fmla="*/ 5816524 w 5911582"/>
              <a:gd name="connsiteY69-2186" fmla="*/ 4892541 h 8646493"/>
              <a:gd name="connsiteX70-2187" fmla="*/ 5873210 w 5911582"/>
              <a:gd name="connsiteY70-2188" fmla="*/ 6776633 h 8646493"/>
              <a:gd name="connsiteX71-2189" fmla="*/ 5877342 w 5911582"/>
              <a:gd name="connsiteY71-2190" fmla="*/ 6776511 h 8646493"/>
              <a:gd name="connsiteX72-2191" fmla="*/ 5911582 w 5911582"/>
              <a:gd name="connsiteY72-2192" fmla="*/ 7909324 h 8646493"/>
              <a:gd name="connsiteX73-2193" fmla="*/ 5767963 w 5911582"/>
              <a:gd name="connsiteY73-2194" fmla="*/ 8130477 h 8646493"/>
              <a:gd name="connsiteX74-2195" fmla="*/ 5730041 w 5911582"/>
              <a:gd name="connsiteY74-2196" fmla="*/ 6875874 h 8646493"/>
              <a:gd name="connsiteX75-2197" fmla="*/ 5725602 w 5911582"/>
              <a:gd name="connsiteY75-2198" fmla="*/ 6875993 h 8646493"/>
              <a:gd name="connsiteX76-2199" fmla="*/ 5605741 w 5911582"/>
              <a:gd name="connsiteY76-2200" fmla="*/ 3080990 h 8646493"/>
              <a:gd name="connsiteX77-2201" fmla="*/ 4972418 w 5911582"/>
              <a:gd name="connsiteY77-2202" fmla="*/ 2483071 h 8646493"/>
              <a:gd name="connsiteX78-2203" fmla="*/ 4374497 w 5911582"/>
              <a:gd name="connsiteY78-2204" fmla="*/ 3116397 h 8646493"/>
              <a:gd name="connsiteX79-2205" fmla="*/ 4420828 w 5911582"/>
              <a:gd name="connsiteY79-2206" fmla="*/ 4727593 h 8646493"/>
              <a:gd name="connsiteX80-2207" fmla="*/ 4422673 w 5911582"/>
              <a:gd name="connsiteY80-2208" fmla="*/ 4727581 h 8646493"/>
              <a:gd name="connsiteX81-2209" fmla="*/ 4422351 w 5911582"/>
              <a:gd name="connsiteY81-2210" fmla="*/ 4733760 h 8646493"/>
              <a:gd name="connsiteX82-2211" fmla="*/ 4454181 w 5911582"/>
              <a:gd name="connsiteY82-2212" fmla="*/ 5840717 h 8646493"/>
              <a:gd name="connsiteX83-2213" fmla="*/ 4455003 w 5911582"/>
              <a:gd name="connsiteY83-2214" fmla="*/ 5840691 h 8646493"/>
              <a:gd name="connsiteX84-2215" fmla="*/ 4516238 w 5911582"/>
              <a:gd name="connsiteY84-2216" fmla="*/ 7866607 h 8646493"/>
              <a:gd name="connsiteX85-2217" fmla="*/ 3782441 w 5911582"/>
              <a:gd name="connsiteY85-2218" fmla="*/ 8646141 h 8646493"/>
              <a:gd name="connsiteX86-2219" fmla="*/ 3355473 w 5911582"/>
              <a:gd name="connsiteY86-2220" fmla="*/ 8529702 h 8646493"/>
              <a:gd name="connsiteX0-2221" fmla="*/ 3355473 w 5911582"/>
              <a:gd name="connsiteY0-2222" fmla="*/ 8529702 h 8646493"/>
              <a:gd name="connsiteX1-2223" fmla="*/ 3002901 w 5911582"/>
              <a:gd name="connsiteY1-2224" fmla="*/ 7912348 h 8646493"/>
              <a:gd name="connsiteX2-2225" fmla="*/ 2947946 w 5911582"/>
              <a:gd name="connsiteY2-2226" fmla="*/ 6094167 h 8646493"/>
              <a:gd name="connsiteX3-2227" fmla="*/ 2938842 w 5911582"/>
              <a:gd name="connsiteY3-2228" fmla="*/ 6095444 h 8646493"/>
              <a:gd name="connsiteX4-2229" fmla="*/ 2885622 w 5911582"/>
              <a:gd name="connsiteY4-2230" fmla="*/ 4334760 h 8646493"/>
              <a:gd name="connsiteX5-2231" fmla="*/ 2881184 w 5911582"/>
              <a:gd name="connsiteY5-2232" fmla="*/ 4334879 h 8646493"/>
              <a:gd name="connsiteX6-2233" fmla="*/ 2838917 w 5911582"/>
              <a:gd name="connsiteY6-2234" fmla="*/ 2770148 h 8646493"/>
              <a:gd name="connsiteX7-2235" fmla="*/ 2833130 w 5911582"/>
              <a:gd name="connsiteY7-2236" fmla="*/ 2770303 h 8646493"/>
              <a:gd name="connsiteX8-2237" fmla="*/ 2778803 w 5911582"/>
              <a:gd name="connsiteY8-2238" fmla="*/ 759126 h 8646493"/>
              <a:gd name="connsiteX9-2239" fmla="*/ 2146519 w 5911582"/>
              <a:gd name="connsiteY9-2240" fmla="*/ 160107 h 8646493"/>
              <a:gd name="connsiteX10-2241" fmla="*/ 1547498 w 5911582"/>
              <a:gd name="connsiteY10-2242" fmla="*/ 792386 h 8646493"/>
              <a:gd name="connsiteX11-2243" fmla="*/ 1586306 w 5911582"/>
              <a:gd name="connsiteY11-2244" fmla="*/ 2228948 h 8646493"/>
              <a:gd name="connsiteX12-2245" fmla="*/ 1588412 w 5911582"/>
              <a:gd name="connsiteY12-2246" fmla="*/ 2228937 h 8646493"/>
              <a:gd name="connsiteX13-2247" fmla="*/ 1588981 w 5911582"/>
              <a:gd name="connsiteY13-2248" fmla="*/ 2327958 h 8646493"/>
              <a:gd name="connsiteX14-2249" fmla="*/ 1601829 w 5911582"/>
              <a:gd name="connsiteY14-2250" fmla="*/ 2803566 h 8646493"/>
              <a:gd name="connsiteX15-2251" fmla="*/ 1591714 w 5911582"/>
              <a:gd name="connsiteY15-2252" fmla="*/ 2803840 h 8646493"/>
              <a:gd name="connsiteX16-2253" fmla="*/ 1597703 w 5911582"/>
              <a:gd name="connsiteY16-2254" fmla="*/ 3846979 h 8646493"/>
              <a:gd name="connsiteX17-2255" fmla="*/ 1599046 w 5911582"/>
              <a:gd name="connsiteY17-2256" fmla="*/ 3846972 h 8646493"/>
              <a:gd name="connsiteX18-2257" fmla="*/ 1610686 w 5911582"/>
              <a:gd name="connsiteY18-2258" fmla="*/ 5873778 h 8646493"/>
              <a:gd name="connsiteX19-2259" fmla="*/ 858032 w 5911582"/>
              <a:gd name="connsiteY19-2260" fmla="*/ 6635126 h 8646493"/>
              <a:gd name="connsiteX20-2261" fmla="*/ 434045 w 5911582"/>
              <a:gd name="connsiteY20-2262" fmla="*/ 6508273 h 8646493"/>
              <a:gd name="connsiteX21-2263" fmla="*/ 96686 w 5911582"/>
              <a:gd name="connsiteY21-2264" fmla="*/ 5882475 h 8646493"/>
              <a:gd name="connsiteX22-2265" fmla="*/ 88982 w 5911582"/>
              <a:gd name="connsiteY22-2266" fmla="*/ 4540910 h 8646493"/>
              <a:gd name="connsiteX23-2267" fmla="*/ 86890 w 5911582"/>
              <a:gd name="connsiteY23-2268" fmla="*/ 4540915 h 8646493"/>
              <a:gd name="connsiteX24-2269" fmla="*/ 80904 w 5911582"/>
              <a:gd name="connsiteY24-2270" fmla="*/ 2724804 h 8646493"/>
              <a:gd name="connsiteX25-2271" fmla="*/ 4735 w 5911582"/>
              <a:gd name="connsiteY25-2272" fmla="*/ 235616 h 8646493"/>
              <a:gd name="connsiteX26-2273" fmla="*/ 295 w 5911582"/>
              <a:gd name="connsiteY26-2274" fmla="*/ 235719 h 8646493"/>
              <a:gd name="connsiteX27-2275" fmla="*/ 0 w 5911582"/>
              <a:gd name="connsiteY27-2276" fmla="*/ 223261 h 8646493"/>
              <a:gd name="connsiteX28-2277" fmla="*/ 144987 w 5911582"/>
              <a:gd name="connsiteY28-2278" fmla="*/ 0 h 8646493"/>
              <a:gd name="connsiteX29-2279" fmla="*/ 148232 w 5911582"/>
              <a:gd name="connsiteY29-2280" fmla="*/ 136847 h 8646493"/>
              <a:gd name="connsiteX30-2281" fmla="*/ 152365 w 5911582"/>
              <a:gd name="connsiteY30-2282" fmla="*/ 136739 h 8646493"/>
              <a:gd name="connsiteX31-2283" fmla="*/ 228219 w 5911582"/>
              <a:gd name="connsiteY31-2284" fmla="*/ 2614259 h 8646493"/>
              <a:gd name="connsiteX32-2285" fmla="*/ 230777 w 5911582"/>
              <a:gd name="connsiteY32-2286" fmla="*/ 2613967 h 8646493"/>
              <a:gd name="connsiteX33-2287" fmla="*/ 231135 w 5911582"/>
              <a:gd name="connsiteY33-2288" fmla="*/ 2722566 h 8646493"/>
              <a:gd name="connsiteX34-2289" fmla="*/ 236178 w 5911582"/>
              <a:gd name="connsiteY34-2290" fmla="*/ 2909861 h 8646493"/>
              <a:gd name="connsiteX35-2291" fmla="*/ 231753 w 5911582"/>
              <a:gd name="connsiteY35-2292" fmla="*/ 2910343 h 8646493"/>
              <a:gd name="connsiteX36-2293" fmla="*/ 234867 w 5911582"/>
              <a:gd name="connsiteY36-2294" fmla="*/ 3854806 h 8646493"/>
              <a:gd name="connsiteX37-2295" fmla="*/ 235281 w 5911582"/>
              <a:gd name="connsiteY37-2296" fmla="*/ 3854803 h 8646493"/>
              <a:gd name="connsiteX38-2297" fmla="*/ 246835 w 5911582"/>
              <a:gd name="connsiteY38-2298" fmla="*/ 5866683 h 8646493"/>
              <a:gd name="connsiteX39-2299" fmla="*/ 866236 w 5911582"/>
              <a:gd name="connsiteY39-2300" fmla="*/ 6479011 h 8646493"/>
              <a:gd name="connsiteX40-2301" fmla="*/ 1478566 w 5911582"/>
              <a:gd name="connsiteY40-2302" fmla="*/ 5859608 h 8646493"/>
              <a:gd name="connsiteX41-2303" fmla="*/ 1469311 w 5911582"/>
              <a:gd name="connsiteY41-2304" fmla="*/ 4247775 h 8646493"/>
              <a:gd name="connsiteX42-2305" fmla="*/ 1467465 w 5911582"/>
              <a:gd name="connsiteY42-2306" fmla="*/ 4247743 h 8646493"/>
              <a:gd name="connsiteX43-2307" fmla="*/ 1467931 w 5911582"/>
              <a:gd name="connsiteY43-2308" fmla="*/ 4241573 h 8646493"/>
              <a:gd name="connsiteX44-2309" fmla="*/ 1456953 w 5911582"/>
              <a:gd name="connsiteY44-2310" fmla="*/ 2330111 h 8646493"/>
              <a:gd name="connsiteX45-2311" fmla="*/ 1415108 w 5911582"/>
              <a:gd name="connsiteY45-2312" fmla="*/ 781031 h 8646493"/>
              <a:gd name="connsiteX46-2313" fmla="*/ 2151404 w 5911582"/>
              <a:gd name="connsiteY46-2314" fmla="*/ 3852 h 8646493"/>
              <a:gd name="connsiteX47-2315" fmla="*/ 2928581 w 5911582"/>
              <a:gd name="connsiteY47-2316" fmla="*/ 740147 h 8646493"/>
              <a:gd name="connsiteX48-2317" fmla="*/ 2972109 w 5911582"/>
              <a:gd name="connsiteY48-2318" fmla="*/ 2351426 h 8646493"/>
              <a:gd name="connsiteX49-2319" fmla="*/ 2977887 w 5911582"/>
              <a:gd name="connsiteY49-2320" fmla="*/ 2351120 h 8646493"/>
              <a:gd name="connsiteX50-2321" fmla="*/ 3028793 w 5911582"/>
              <a:gd name="connsiteY50-2322" fmla="*/ 4235519 h 8646493"/>
              <a:gd name="connsiteX51-2323" fmla="*/ 3032925 w 5911582"/>
              <a:gd name="connsiteY51-2324" fmla="*/ 4235398 h 8646493"/>
              <a:gd name="connsiteX52-2325" fmla="*/ 3082700 w 5911582"/>
              <a:gd name="connsiteY52-2326" fmla="*/ 5882170 h 8646493"/>
              <a:gd name="connsiteX53-2327" fmla="*/ 3091836 w 5911582"/>
              <a:gd name="connsiteY53-2328" fmla="*/ 5881894 h 8646493"/>
              <a:gd name="connsiteX54-2329" fmla="*/ 3152619 w 5911582"/>
              <a:gd name="connsiteY54-2330" fmla="*/ 7892887 h 8646493"/>
              <a:gd name="connsiteX55-2331" fmla="*/ 3786820 w 5911582"/>
              <a:gd name="connsiteY55-2332" fmla="*/ 8489873 h 8646493"/>
              <a:gd name="connsiteX56-2333" fmla="*/ 4383809 w 5911582"/>
              <a:gd name="connsiteY56-2334" fmla="*/ 7855673 h 8646493"/>
              <a:gd name="connsiteX57-2335" fmla="*/ 4350348 w 5911582"/>
              <a:gd name="connsiteY57-2336" fmla="*/ 6748573 h 8646493"/>
              <a:gd name="connsiteX58-2337" fmla="*/ 4348198 w 5911582"/>
              <a:gd name="connsiteY58-2338" fmla="*/ 6748635 h 8646493"/>
              <a:gd name="connsiteX59-2339" fmla="*/ 4332413 w 5911582"/>
              <a:gd name="connsiteY59-2340" fmla="*/ 6199725 h 8646493"/>
              <a:gd name="connsiteX60-2341" fmla="*/ 4272798 w 5911582"/>
              <a:gd name="connsiteY60-2342" fmla="*/ 4227389 h 8646493"/>
              <a:gd name="connsiteX61-2343" fmla="*/ 4274353 w 5911582"/>
              <a:gd name="connsiteY61-2344" fmla="*/ 4227343 h 8646493"/>
              <a:gd name="connsiteX62-2345" fmla="*/ 4242087 w 5911582"/>
              <a:gd name="connsiteY62-2346" fmla="*/ 3105269 h 8646493"/>
              <a:gd name="connsiteX63-2347" fmla="*/ 4977027 w 5911582"/>
              <a:gd name="connsiteY63-2348" fmla="*/ 2326810 h 8646493"/>
              <a:gd name="connsiteX64-2349" fmla="*/ 5403823 w 5911582"/>
              <a:gd name="connsiteY64-2350" fmla="*/ 2443875 h 8646493"/>
              <a:gd name="connsiteX65-2351" fmla="*/ 5755486 w 5911582"/>
              <a:gd name="connsiteY65-2352" fmla="*/ 3061747 h 8646493"/>
              <a:gd name="connsiteX66-2353" fmla="*/ 5759021 w 5911582"/>
              <a:gd name="connsiteY66-2354" fmla="*/ 3184697 h 8646493"/>
              <a:gd name="connsiteX67-2355" fmla="*/ 5762452 w 5911582"/>
              <a:gd name="connsiteY67-2356" fmla="*/ 3184590 h 8646493"/>
              <a:gd name="connsiteX68-2357" fmla="*/ 5816524 w 5911582"/>
              <a:gd name="connsiteY68-2358" fmla="*/ 4892541 h 8646493"/>
              <a:gd name="connsiteX69-2359" fmla="*/ 5873210 w 5911582"/>
              <a:gd name="connsiteY69-2360" fmla="*/ 6776633 h 8646493"/>
              <a:gd name="connsiteX70-2361" fmla="*/ 5877342 w 5911582"/>
              <a:gd name="connsiteY70-2362" fmla="*/ 6776511 h 8646493"/>
              <a:gd name="connsiteX71-2363" fmla="*/ 5911582 w 5911582"/>
              <a:gd name="connsiteY71-2364" fmla="*/ 7909324 h 8646493"/>
              <a:gd name="connsiteX72-2365" fmla="*/ 5767963 w 5911582"/>
              <a:gd name="connsiteY72-2366" fmla="*/ 8130477 h 8646493"/>
              <a:gd name="connsiteX73-2367" fmla="*/ 5730041 w 5911582"/>
              <a:gd name="connsiteY73-2368" fmla="*/ 6875874 h 8646493"/>
              <a:gd name="connsiteX74-2369" fmla="*/ 5725602 w 5911582"/>
              <a:gd name="connsiteY74-2370" fmla="*/ 6875993 h 8646493"/>
              <a:gd name="connsiteX75-2371" fmla="*/ 5605741 w 5911582"/>
              <a:gd name="connsiteY75-2372" fmla="*/ 3080990 h 8646493"/>
              <a:gd name="connsiteX76-2373" fmla="*/ 4972418 w 5911582"/>
              <a:gd name="connsiteY76-2374" fmla="*/ 2483071 h 8646493"/>
              <a:gd name="connsiteX77-2375" fmla="*/ 4374497 w 5911582"/>
              <a:gd name="connsiteY77-2376" fmla="*/ 3116397 h 8646493"/>
              <a:gd name="connsiteX78-2377" fmla="*/ 4420828 w 5911582"/>
              <a:gd name="connsiteY78-2378" fmla="*/ 4727593 h 8646493"/>
              <a:gd name="connsiteX79-2379" fmla="*/ 4422673 w 5911582"/>
              <a:gd name="connsiteY79-2380" fmla="*/ 4727581 h 8646493"/>
              <a:gd name="connsiteX80-2381" fmla="*/ 4422351 w 5911582"/>
              <a:gd name="connsiteY80-2382" fmla="*/ 4733760 h 8646493"/>
              <a:gd name="connsiteX81-2383" fmla="*/ 4454181 w 5911582"/>
              <a:gd name="connsiteY81-2384" fmla="*/ 5840717 h 8646493"/>
              <a:gd name="connsiteX82-2385" fmla="*/ 4455003 w 5911582"/>
              <a:gd name="connsiteY82-2386" fmla="*/ 5840691 h 8646493"/>
              <a:gd name="connsiteX83-2387" fmla="*/ 4516238 w 5911582"/>
              <a:gd name="connsiteY83-2388" fmla="*/ 7866607 h 8646493"/>
              <a:gd name="connsiteX84-2389" fmla="*/ 3782441 w 5911582"/>
              <a:gd name="connsiteY84-2390" fmla="*/ 8646141 h 8646493"/>
              <a:gd name="connsiteX85-2391" fmla="*/ 3355473 w 5911582"/>
              <a:gd name="connsiteY85-2392" fmla="*/ 8529702 h 8646493"/>
              <a:gd name="connsiteX0-2393" fmla="*/ 3355473 w 5911582"/>
              <a:gd name="connsiteY0-2394" fmla="*/ 8529702 h 8646493"/>
              <a:gd name="connsiteX1-2395" fmla="*/ 3002901 w 5911582"/>
              <a:gd name="connsiteY1-2396" fmla="*/ 7912348 h 8646493"/>
              <a:gd name="connsiteX2-2397" fmla="*/ 2947946 w 5911582"/>
              <a:gd name="connsiteY2-2398" fmla="*/ 6094167 h 8646493"/>
              <a:gd name="connsiteX3-2399" fmla="*/ 2938842 w 5911582"/>
              <a:gd name="connsiteY3-2400" fmla="*/ 6095444 h 8646493"/>
              <a:gd name="connsiteX4-2401" fmla="*/ 2885622 w 5911582"/>
              <a:gd name="connsiteY4-2402" fmla="*/ 4334760 h 8646493"/>
              <a:gd name="connsiteX5-2403" fmla="*/ 2881184 w 5911582"/>
              <a:gd name="connsiteY5-2404" fmla="*/ 4334879 h 8646493"/>
              <a:gd name="connsiteX6-2405" fmla="*/ 2838917 w 5911582"/>
              <a:gd name="connsiteY6-2406" fmla="*/ 2770148 h 8646493"/>
              <a:gd name="connsiteX7-2407" fmla="*/ 2833130 w 5911582"/>
              <a:gd name="connsiteY7-2408" fmla="*/ 2770303 h 8646493"/>
              <a:gd name="connsiteX8-2409" fmla="*/ 2778803 w 5911582"/>
              <a:gd name="connsiteY8-2410" fmla="*/ 759126 h 8646493"/>
              <a:gd name="connsiteX9-2411" fmla="*/ 2146519 w 5911582"/>
              <a:gd name="connsiteY9-2412" fmla="*/ 160107 h 8646493"/>
              <a:gd name="connsiteX10-2413" fmla="*/ 1547498 w 5911582"/>
              <a:gd name="connsiteY10-2414" fmla="*/ 792386 h 8646493"/>
              <a:gd name="connsiteX11-2415" fmla="*/ 1586306 w 5911582"/>
              <a:gd name="connsiteY11-2416" fmla="*/ 2228948 h 8646493"/>
              <a:gd name="connsiteX12-2417" fmla="*/ 1588412 w 5911582"/>
              <a:gd name="connsiteY12-2418" fmla="*/ 2228937 h 8646493"/>
              <a:gd name="connsiteX13-2419" fmla="*/ 1588981 w 5911582"/>
              <a:gd name="connsiteY13-2420" fmla="*/ 2327958 h 8646493"/>
              <a:gd name="connsiteX14-2421" fmla="*/ 1601829 w 5911582"/>
              <a:gd name="connsiteY14-2422" fmla="*/ 2803566 h 8646493"/>
              <a:gd name="connsiteX15-2423" fmla="*/ 1591714 w 5911582"/>
              <a:gd name="connsiteY15-2424" fmla="*/ 2803840 h 8646493"/>
              <a:gd name="connsiteX16-2425" fmla="*/ 1597703 w 5911582"/>
              <a:gd name="connsiteY16-2426" fmla="*/ 3846979 h 8646493"/>
              <a:gd name="connsiteX17-2427" fmla="*/ 1599046 w 5911582"/>
              <a:gd name="connsiteY17-2428" fmla="*/ 3846972 h 8646493"/>
              <a:gd name="connsiteX18-2429" fmla="*/ 1610686 w 5911582"/>
              <a:gd name="connsiteY18-2430" fmla="*/ 5873778 h 8646493"/>
              <a:gd name="connsiteX19-2431" fmla="*/ 858032 w 5911582"/>
              <a:gd name="connsiteY19-2432" fmla="*/ 6635126 h 8646493"/>
              <a:gd name="connsiteX20-2433" fmla="*/ 434045 w 5911582"/>
              <a:gd name="connsiteY20-2434" fmla="*/ 6508273 h 8646493"/>
              <a:gd name="connsiteX21-2435" fmla="*/ 96686 w 5911582"/>
              <a:gd name="connsiteY21-2436" fmla="*/ 5882475 h 8646493"/>
              <a:gd name="connsiteX22-2437" fmla="*/ 88982 w 5911582"/>
              <a:gd name="connsiteY22-2438" fmla="*/ 4540910 h 8646493"/>
              <a:gd name="connsiteX23-2439" fmla="*/ 86890 w 5911582"/>
              <a:gd name="connsiteY23-2440" fmla="*/ 4540915 h 8646493"/>
              <a:gd name="connsiteX24-2441" fmla="*/ 80904 w 5911582"/>
              <a:gd name="connsiteY24-2442" fmla="*/ 2724804 h 8646493"/>
              <a:gd name="connsiteX25-2443" fmla="*/ 4735 w 5911582"/>
              <a:gd name="connsiteY25-2444" fmla="*/ 235616 h 8646493"/>
              <a:gd name="connsiteX26-2445" fmla="*/ 295 w 5911582"/>
              <a:gd name="connsiteY26-2446" fmla="*/ 235719 h 8646493"/>
              <a:gd name="connsiteX27-2447" fmla="*/ 0 w 5911582"/>
              <a:gd name="connsiteY27-2448" fmla="*/ 223261 h 8646493"/>
              <a:gd name="connsiteX28-2449" fmla="*/ 144987 w 5911582"/>
              <a:gd name="connsiteY28-2450" fmla="*/ 0 h 8646493"/>
              <a:gd name="connsiteX29-2451" fmla="*/ 148232 w 5911582"/>
              <a:gd name="connsiteY29-2452" fmla="*/ 136847 h 8646493"/>
              <a:gd name="connsiteX30-2453" fmla="*/ 152365 w 5911582"/>
              <a:gd name="connsiteY30-2454" fmla="*/ 136739 h 8646493"/>
              <a:gd name="connsiteX31-2455" fmla="*/ 228219 w 5911582"/>
              <a:gd name="connsiteY31-2456" fmla="*/ 2614259 h 8646493"/>
              <a:gd name="connsiteX32-2457" fmla="*/ 231135 w 5911582"/>
              <a:gd name="connsiteY32-2458" fmla="*/ 2722566 h 8646493"/>
              <a:gd name="connsiteX33-2459" fmla="*/ 236178 w 5911582"/>
              <a:gd name="connsiteY33-2460" fmla="*/ 2909861 h 8646493"/>
              <a:gd name="connsiteX34-2461" fmla="*/ 231753 w 5911582"/>
              <a:gd name="connsiteY34-2462" fmla="*/ 2910343 h 8646493"/>
              <a:gd name="connsiteX35-2463" fmla="*/ 234867 w 5911582"/>
              <a:gd name="connsiteY35-2464" fmla="*/ 3854806 h 8646493"/>
              <a:gd name="connsiteX36-2465" fmla="*/ 235281 w 5911582"/>
              <a:gd name="connsiteY36-2466" fmla="*/ 3854803 h 8646493"/>
              <a:gd name="connsiteX37-2467" fmla="*/ 246835 w 5911582"/>
              <a:gd name="connsiteY37-2468" fmla="*/ 5866683 h 8646493"/>
              <a:gd name="connsiteX38-2469" fmla="*/ 866236 w 5911582"/>
              <a:gd name="connsiteY38-2470" fmla="*/ 6479011 h 8646493"/>
              <a:gd name="connsiteX39-2471" fmla="*/ 1478566 w 5911582"/>
              <a:gd name="connsiteY39-2472" fmla="*/ 5859608 h 8646493"/>
              <a:gd name="connsiteX40-2473" fmla="*/ 1469311 w 5911582"/>
              <a:gd name="connsiteY40-2474" fmla="*/ 4247775 h 8646493"/>
              <a:gd name="connsiteX41-2475" fmla="*/ 1467465 w 5911582"/>
              <a:gd name="connsiteY41-2476" fmla="*/ 4247743 h 8646493"/>
              <a:gd name="connsiteX42-2477" fmla="*/ 1467931 w 5911582"/>
              <a:gd name="connsiteY42-2478" fmla="*/ 4241573 h 8646493"/>
              <a:gd name="connsiteX43-2479" fmla="*/ 1456953 w 5911582"/>
              <a:gd name="connsiteY43-2480" fmla="*/ 2330111 h 8646493"/>
              <a:gd name="connsiteX44-2481" fmla="*/ 1415108 w 5911582"/>
              <a:gd name="connsiteY44-2482" fmla="*/ 781031 h 8646493"/>
              <a:gd name="connsiteX45-2483" fmla="*/ 2151404 w 5911582"/>
              <a:gd name="connsiteY45-2484" fmla="*/ 3852 h 8646493"/>
              <a:gd name="connsiteX46-2485" fmla="*/ 2928581 w 5911582"/>
              <a:gd name="connsiteY46-2486" fmla="*/ 740147 h 8646493"/>
              <a:gd name="connsiteX47-2487" fmla="*/ 2972109 w 5911582"/>
              <a:gd name="connsiteY47-2488" fmla="*/ 2351426 h 8646493"/>
              <a:gd name="connsiteX48-2489" fmla="*/ 2977887 w 5911582"/>
              <a:gd name="connsiteY48-2490" fmla="*/ 2351120 h 8646493"/>
              <a:gd name="connsiteX49-2491" fmla="*/ 3028793 w 5911582"/>
              <a:gd name="connsiteY49-2492" fmla="*/ 4235519 h 8646493"/>
              <a:gd name="connsiteX50-2493" fmla="*/ 3032925 w 5911582"/>
              <a:gd name="connsiteY50-2494" fmla="*/ 4235398 h 8646493"/>
              <a:gd name="connsiteX51-2495" fmla="*/ 3082700 w 5911582"/>
              <a:gd name="connsiteY51-2496" fmla="*/ 5882170 h 8646493"/>
              <a:gd name="connsiteX52-2497" fmla="*/ 3091836 w 5911582"/>
              <a:gd name="connsiteY52-2498" fmla="*/ 5881894 h 8646493"/>
              <a:gd name="connsiteX53-2499" fmla="*/ 3152619 w 5911582"/>
              <a:gd name="connsiteY53-2500" fmla="*/ 7892887 h 8646493"/>
              <a:gd name="connsiteX54-2501" fmla="*/ 3786820 w 5911582"/>
              <a:gd name="connsiteY54-2502" fmla="*/ 8489873 h 8646493"/>
              <a:gd name="connsiteX55-2503" fmla="*/ 4383809 w 5911582"/>
              <a:gd name="connsiteY55-2504" fmla="*/ 7855673 h 8646493"/>
              <a:gd name="connsiteX56-2505" fmla="*/ 4350348 w 5911582"/>
              <a:gd name="connsiteY56-2506" fmla="*/ 6748573 h 8646493"/>
              <a:gd name="connsiteX57-2507" fmla="*/ 4348198 w 5911582"/>
              <a:gd name="connsiteY57-2508" fmla="*/ 6748635 h 8646493"/>
              <a:gd name="connsiteX58-2509" fmla="*/ 4332413 w 5911582"/>
              <a:gd name="connsiteY58-2510" fmla="*/ 6199725 h 8646493"/>
              <a:gd name="connsiteX59-2511" fmla="*/ 4272798 w 5911582"/>
              <a:gd name="connsiteY59-2512" fmla="*/ 4227389 h 8646493"/>
              <a:gd name="connsiteX60-2513" fmla="*/ 4274353 w 5911582"/>
              <a:gd name="connsiteY60-2514" fmla="*/ 4227343 h 8646493"/>
              <a:gd name="connsiteX61-2515" fmla="*/ 4242087 w 5911582"/>
              <a:gd name="connsiteY61-2516" fmla="*/ 3105269 h 8646493"/>
              <a:gd name="connsiteX62-2517" fmla="*/ 4977027 w 5911582"/>
              <a:gd name="connsiteY62-2518" fmla="*/ 2326810 h 8646493"/>
              <a:gd name="connsiteX63-2519" fmla="*/ 5403823 w 5911582"/>
              <a:gd name="connsiteY63-2520" fmla="*/ 2443875 h 8646493"/>
              <a:gd name="connsiteX64-2521" fmla="*/ 5755486 w 5911582"/>
              <a:gd name="connsiteY64-2522" fmla="*/ 3061747 h 8646493"/>
              <a:gd name="connsiteX65-2523" fmla="*/ 5759021 w 5911582"/>
              <a:gd name="connsiteY65-2524" fmla="*/ 3184697 h 8646493"/>
              <a:gd name="connsiteX66-2525" fmla="*/ 5762452 w 5911582"/>
              <a:gd name="connsiteY66-2526" fmla="*/ 3184590 h 8646493"/>
              <a:gd name="connsiteX67-2527" fmla="*/ 5816524 w 5911582"/>
              <a:gd name="connsiteY67-2528" fmla="*/ 4892541 h 8646493"/>
              <a:gd name="connsiteX68-2529" fmla="*/ 5873210 w 5911582"/>
              <a:gd name="connsiteY68-2530" fmla="*/ 6776633 h 8646493"/>
              <a:gd name="connsiteX69-2531" fmla="*/ 5877342 w 5911582"/>
              <a:gd name="connsiteY69-2532" fmla="*/ 6776511 h 8646493"/>
              <a:gd name="connsiteX70-2533" fmla="*/ 5911582 w 5911582"/>
              <a:gd name="connsiteY70-2534" fmla="*/ 7909324 h 8646493"/>
              <a:gd name="connsiteX71-2535" fmla="*/ 5767963 w 5911582"/>
              <a:gd name="connsiteY71-2536" fmla="*/ 8130477 h 8646493"/>
              <a:gd name="connsiteX72-2537" fmla="*/ 5730041 w 5911582"/>
              <a:gd name="connsiteY72-2538" fmla="*/ 6875874 h 8646493"/>
              <a:gd name="connsiteX73-2539" fmla="*/ 5725602 w 5911582"/>
              <a:gd name="connsiteY73-2540" fmla="*/ 6875993 h 8646493"/>
              <a:gd name="connsiteX74-2541" fmla="*/ 5605741 w 5911582"/>
              <a:gd name="connsiteY74-2542" fmla="*/ 3080990 h 8646493"/>
              <a:gd name="connsiteX75-2543" fmla="*/ 4972418 w 5911582"/>
              <a:gd name="connsiteY75-2544" fmla="*/ 2483071 h 8646493"/>
              <a:gd name="connsiteX76-2545" fmla="*/ 4374497 w 5911582"/>
              <a:gd name="connsiteY76-2546" fmla="*/ 3116397 h 8646493"/>
              <a:gd name="connsiteX77-2547" fmla="*/ 4420828 w 5911582"/>
              <a:gd name="connsiteY77-2548" fmla="*/ 4727593 h 8646493"/>
              <a:gd name="connsiteX78-2549" fmla="*/ 4422673 w 5911582"/>
              <a:gd name="connsiteY78-2550" fmla="*/ 4727581 h 8646493"/>
              <a:gd name="connsiteX79-2551" fmla="*/ 4422351 w 5911582"/>
              <a:gd name="connsiteY79-2552" fmla="*/ 4733760 h 8646493"/>
              <a:gd name="connsiteX80-2553" fmla="*/ 4454181 w 5911582"/>
              <a:gd name="connsiteY80-2554" fmla="*/ 5840717 h 8646493"/>
              <a:gd name="connsiteX81-2555" fmla="*/ 4455003 w 5911582"/>
              <a:gd name="connsiteY81-2556" fmla="*/ 5840691 h 8646493"/>
              <a:gd name="connsiteX82-2557" fmla="*/ 4516238 w 5911582"/>
              <a:gd name="connsiteY82-2558" fmla="*/ 7866607 h 8646493"/>
              <a:gd name="connsiteX83-2559" fmla="*/ 3782441 w 5911582"/>
              <a:gd name="connsiteY83-2560" fmla="*/ 8646141 h 8646493"/>
              <a:gd name="connsiteX84-2561" fmla="*/ 3355473 w 5911582"/>
              <a:gd name="connsiteY84-2562" fmla="*/ 8529702 h 8646493"/>
              <a:gd name="connsiteX0-2563" fmla="*/ 3355473 w 5911582"/>
              <a:gd name="connsiteY0-2564" fmla="*/ 8529702 h 8646493"/>
              <a:gd name="connsiteX1-2565" fmla="*/ 3002901 w 5911582"/>
              <a:gd name="connsiteY1-2566" fmla="*/ 7912348 h 8646493"/>
              <a:gd name="connsiteX2-2567" fmla="*/ 2947946 w 5911582"/>
              <a:gd name="connsiteY2-2568" fmla="*/ 6094167 h 8646493"/>
              <a:gd name="connsiteX3-2569" fmla="*/ 2938842 w 5911582"/>
              <a:gd name="connsiteY3-2570" fmla="*/ 6095444 h 8646493"/>
              <a:gd name="connsiteX4-2571" fmla="*/ 2885622 w 5911582"/>
              <a:gd name="connsiteY4-2572" fmla="*/ 4334760 h 8646493"/>
              <a:gd name="connsiteX5-2573" fmla="*/ 2881184 w 5911582"/>
              <a:gd name="connsiteY5-2574" fmla="*/ 4334879 h 8646493"/>
              <a:gd name="connsiteX6-2575" fmla="*/ 2838917 w 5911582"/>
              <a:gd name="connsiteY6-2576" fmla="*/ 2770148 h 8646493"/>
              <a:gd name="connsiteX7-2577" fmla="*/ 2833130 w 5911582"/>
              <a:gd name="connsiteY7-2578" fmla="*/ 2770303 h 8646493"/>
              <a:gd name="connsiteX8-2579" fmla="*/ 2778803 w 5911582"/>
              <a:gd name="connsiteY8-2580" fmla="*/ 759126 h 8646493"/>
              <a:gd name="connsiteX9-2581" fmla="*/ 2146519 w 5911582"/>
              <a:gd name="connsiteY9-2582" fmla="*/ 160107 h 8646493"/>
              <a:gd name="connsiteX10-2583" fmla="*/ 1547498 w 5911582"/>
              <a:gd name="connsiteY10-2584" fmla="*/ 792386 h 8646493"/>
              <a:gd name="connsiteX11-2585" fmla="*/ 1586306 w 5911582"/>
              <a:gd name="connsiteY11-2586" fmla="*/ 2228948 h 8646493"/>
              <a:gd name="connsiteX12-2587" fmla="*/ 1588412 w 5911582"/>
              <a:gd name="connsiteY12-2588" fmla="*/ 2228937 h 8646493"/>
              <a:gd name="connsiteX13-2589" fmla="*/ 1588981 w 5911582"/>
              <a:gd name="connsiteY13-2590" fmla="*/ 2327958 h 8646493"/>
              <a:gd name="connsiteX14-2591" fmla="*/ 1601829 w 5911582"/>
              <a:gd name="connsiteY14-2592" fmla="*/ 2803566 h 8646493"/>
              <a:gd name="connsiteX15-2593" fmla="*/ 1591714 w 5911582"/>
              <a:gd name="connsiteY15-2594" fmla="*/ 2803840 h 8646493"/>
              <a:gd name="connsiteX16-2595" fmla="*/ 1597703 w 5911582"/>
              <a:gd name="connsiteY16-2596" fmla="*/ 3846979 h 8646493"/>
              <a:gd name="connsiteX17-2597" fmla="*/ 1599046 w 5911582"/>
              <a:gd name="connsiteY17-2598" fmla="*/ 3846972 h 8646493"/>
              <a:gd name="connsiteX18-2599" fmla="*/ 1610686 w 5911582"/>
              <a:gd name="connsiteY18-2600" fmla="*/ 5873778 h 8646493"/>
              <a:gd name="connsiteX19-2601" fmla="*/ 858032 w 5911582"/>
              <a:gd name="connsiteY19-2602" fmla="*/ 6635126 h 8646493"/>
              <a:gd name="connsiteX20-2603" fmla="*/ 434045 w 5911582"/>
              <a:gd name="connsiteY20-2604" fmla="*/ 6508273 h 8646493"/>
              <a:gd name="connsiteX21-2605" fmla="*/ 96686 w 5911582"/>
              <a:gd name="connsiteY21-2606" fmla="*/ 5882475 h 8646493"/>
              <a:gd name="connsiteX22-2607" fmla="*/ 88982 w 5911582"/>
              <a:gd name="connsiteY22-2608" fmla="*/ 4540910 h 8646493"/>
              <a:gd name="connsiteX23-2609" fmla="*/ 86890 w 5911582"/>
              <a:gd name="connsiteY23-2610" fmla="*/ 4540915 h 8646493"/>
              <a:gd name="connsiteX24-2611" fmla="*/ 80904 w 5911582"/>
              <a:gd name="connsiteY24-2612" fmla="*/ 2724804 h 8646493"/>
              <a:gd name="connsiteX25-2613" fmla="*/ 4735 w 5911582"/>
              <a:gd name="connsiteY25-2614" fmla="*/ 235616 h 8646493"/>
              <a:gd name="connsiteX26-2615" fmla="*/ 295 w 5911582"/>
              <a:gd name="connsiteY26-2616" fmla="*/ 235719 h 8646493"/>
              <a:gd name="connsiteX27-2617" fmla="*/ 0 w 5911582"/>
              <a:gd name="connsiteY27-2618" fmla="*/ 223261 h 8646493"/>
              <a:gd name="connsiteX28-2619" fmla="*/ 144987 w 5911582"/>
              <a:gd name="connsiteY28-2620" fmla="*/ 0 h 8646493"/>
              <a:gd name="connsiteX29-2621" fmla="*/ 148232 w 5911582"/>
              <a:gd name="connsiteY29-2622" fmla="*/ 136847 h 8646493"/>
              <a:gd name="connsiteX30-2623" fmla="*/ 152365 w 5911582"/>
              <a:gd name="connsiteY30-2624" fmla="*/ 136739 h 8646493"/>
              <a:gd name="connsiteX31-2625" fmla="*/ 231135 w 5911582"/>
              <a:gd name="connsiteY31-2626" fmla="*/ 2722566 h 8646493"/>
              <a:gd name="connsiteX32-2627" fmla="*/ 236178 w 5911582"/>
              <a:gd name="connsiteY32-2628" fmla="*/ 2909861 h 8646493"/>
              <a:gd name="connsiteX33-2629" fmla="*/ 231753 w 5911582"/>
              <a:gd name="connsiteY33-2630" fmla="*/ 2910343 h 8646493"/>
              <a:gd name="connsiteX34-2631" fmla="*/ 234867 w 5911582"/>
              <a:gd name="connsiteY34-2632" fmla="*/ 3854806 h 8646493"/>
              <a:gd name="connsiteX35-2633" fmla="*/ 235281 w 5911582"/>
              <a:gd name="connsiteY35-2634" fmla="*/ 3854803 h 8646493"/>
              <a:gd name="connsiteX36-2635" fmla="*/ 246835 w 5911582"/>
              <a:gd name="connsiteY36-2636" fmla="*/ 5866683 h 8646493"/>
              <a:gd name="connsiteX37-2637" fmla="*/ 866236 w 5911582"/>
              <a:gd name="connsiteY37-2638" fmla="*/ 6479011 h 8646493"/>
              <a:gd name="connsiteX38-2639" fmla="*/ 1478566 w 5911582"/>
              <a:gd name="connsiteY38-2640" fmla="*/ 5859608 h 8646493"/>
              <a:gd name="connsiteX39-2641" fmla="*/ 1469311 w 5911582"/>
              <a:gd name="connsiteY39-2642" fmla="*/ 4247775 h 8646493"/>
              <a:gd name="connsiteX40-2643" fmla="*/ 1467465 w 5911582"/>
              <a:gd name="connsiteY40-2644" fmla="*/ 4247743 h 8646493"/>
              <a:gd name="connsiteX41-2645" fmla="*/ 1467931 w 5911582"/>
              <a:gd name="connsiteY41-2646" fmla="*/ 4241573 h 8646493"/>
              <a:gd name="connsiteX42-2647" fmla="*/ 1456953 w 5911582"/>
              <a:gd name="connsiteY42-2648" fmla="*/ 2330111 h 8646493"/>
              <a:gd name="connsiteX43-2649" fmla="*/ 1415108 w 5911582"/>
              <a:gd name="connsiteY43-2650" fmla="*/ 781031 h 8646493"/>
              <a:gd name="connsiteX44-2651" fmla="*/ 2151404 w 5911582"/>
              <a:gd name="connsiteY44-2652" fmla="*/ 3852 h 8646493"/>
              <a:gd name="connsiteX45-2653" fmla="*/ 2928581 w 5911582"/>
              <a:gd name="connsiteY45-2654" fmla="*/ 740147 h 8646493"/>
              <a:gd name="connsiteX46-2655" fmla="*/ 2972109 w 5911582"/>
              <a:gd name="connsiteY46-2656" fmla="*/ 2351426 h 8646493"/>
              <a:gd name="connsiteX47-2657" fmla="*/ 2977887 w 5911582"/>
              <a:gd name="connsiteY47-2658" fmla="*/ 2351120 h 8646493"/>
              <a:gd name="connsiteX48-2659" fmla="*/ 3028793 w 5911582"/>
              <a:gd name="connsiteY48-2660" fmla="*/ 4235519 h 8646493"/>
              <a:gd name="connsiteX49-2661" fmla="*/ 3032925 w 5911582"/>
              <a:gd name="connsiteY49-2662" fmla="*/ 4235398 h 8646493"/>
              <a:gd name="connsiteX50-2663" fmla="*/ 3082700 w 5911582"/>
              <a:gd name="connsiteY50-2664" fmla="*/ 5882170 h 8646493"/>
              <a:gd name="connsiteX51-2665" fmla="*/ 3091836 w 5911582"/>
              <a:gd name="connsiteY51-2666" fmla="*/ 5881894 h 8646493"/>
              <a:gd name="connsiteX52-2667" fmla="*/ 3152619 w 5911582"/>
              <a:gd name="connsiteY52-2668" fmla="*/ 7892887 h 8646493"/>
              <a:gd name="connsiteX53-2669" fmla="*/ 3786820 w 5911582"/>
              <a:gd name="connsiteY53-2670" fmla="*/ 8489873 h 8646493"/>
              <a:gd name="connsiteX54-2671" fmla="*/ 4383809 w 5911582"/>
              <a:gd name="connsiteY54-2672" fmla="*/ 7855673 h 8646493"/>
              <a:gd name="connsiteX55-2673" fmla="*/ 4350348 w 5911582"/>
              <a:gd name="connsiteY55-2674" fmla="*/ 6748573 h 8646493"/>
              <a:gd name="connsiteX56-2675" fmla="*/ 4348198 w 5911582"/>
              <a:gd name="connsiteY56-2676" fmla="*/ 6748635 h 8646493"/>
              <a:gd name="connsiteX57-2677" fmla="*/ 4332413 w 5911582"/>
              <a:gd name="connsiteY57-2678" fmla="*/ 6199725 h 8646493"/>
              <a:gd name="connsiteX58-2679" fmla="*/ 4272798 w 5911582"/>
              <a:gd name="connsiteY58-2680" fmla="*/ 4227389 h 8646493"/>
              <a:gd name="connsiteX59-2681" fmla="*/ 4274353 w 5911582"/>
              <a:gd name="connsiteY59-2682" fmla="*/ 4227343 h 8646493"/>
              <a:gd name="connsiteX60-2683" fmla="*/ 4242087 w 5911582"/>
              <a:gd name="connsiteY60-2684" fmla="*/ 3105269 h 8646493"/>
              <a:gd name="connsiteX61-2685" fmla="*/ 4977027 w 5911582"/>
              <a:gd name="connsiteY61-2686" fmla="*/ 2326810 h 8646493"/>
              <a:gd name="connsiteX62-2687" fmla="*/ 5403823 w 5911582"/>
              <a:gd name="connsiteY62-2688" fmla="*/ 2443875 h 8646493"/>
              <a:gd name="connsiteX63-2689" fmla="*/ 5755486 w 5911582"/>
              <a:gd name="connsiteY63-2690" fmla="*/ 3061747 h 8646493"/>
              <a:gd name="connsiteX64-2691" fmla="*/ 5759021 w 5911582"/>
              <a:gd name="connsiteY64-2692" fmla="*/ 3184697 h 8646493"/>
              <a:gd name="connsiteX65-2693" fmla="*/ 5762452 w 5911582"/>
              <a:gd name="connsiteY65-2694" fmla="*/ 3184590 h 8646493"/>
              <a:gd name="connsiteX66-2695" fmla="*/ 5816524 w 5911582"/>
              <a:gd name="connsiteY66-2696" fmla="*/ 4892541 h 8646493"/>
              <a:gd name="connsiteX67-2697" fmla="*/ 5873210 w 5911582"/>
              <a:gd name="connsiteY67-2698" fmla="*/ 6776633 h 8646493"/>
              <a:gd name="connsiteX68-2699" fmla="*/ 5877342 w 5911582"/>
              <a:gd name="connsiteY68-2700" fmla="*/ 6776511 h 8646493"/>
              <a:gd name="connsiteX69-2701" fmla="*/ 5911582 w 5911582"/>
              <a:gd name="connsiteY69-2702" fmla="*/ 7909324 h 8646493"/>
              <a:gd name="connsiteX70-2703" fmla="*/ 5767963 w 5911582"/>
              <a:gd name="connsiteY70-2704" fmla="*/ 8130477 h 8646493"/>
              <a:gd name="connsiteX71-2705" fmla="*/ 5730041 w 5911582"/>
              <a:gd name="connsiteY71-2706" fmla="*/ 6875874 h 8646493"/>
              <a:gd name="connsiteX72-2707" fmla="*/ 5725602 w 5911582"/>
              <a:gd name="connsiteY72-2708" fmla="*/ 6875993 h 8646493"/>
              <a:gd name="connsiteX73-2709" fmla="*/ 5605741 w 5911582"/>
              <a:gd name="connsiteY73-2710" fmla="*/ 3080990 h 8646493"/>
              <a:gd name="connsiteX74-2711" fmla="*/ 4972418 w 5911582"/>
              <a:gd name="connsiteY74-2712" fmla="*/ 2483071 h 8646493"/>
              <a:gd name="connsiteX75-2713" fmla="*/ 4374497 w 5911582"/>
              <a:gd name="connsiteY75-2714" fmla="*/ 3116397 h 8646493"/>
              <a:gd name="connsiteX76-2715" fmla="*/ 4420828 w 5911582"/>
              <a:gd name="connsiteY76-2716" fmla="*/ 4727593 h 8646493"/>
              <a:gd name="connsiteX77-2717" fmla="*/ 4422673 w 5911582"/>
              <a:gd name="connsiteY77-2718" fmla="*/ 4727581 h 8646493"/>
              <a:gd name="connsiteX78-2719" fmla="*/ 4422351 w 5911582"/>
              <a:gd name="connsiteY78-2720" fmla="*/ 4733760 h 8646493"/>
              <a:gd name="connsiteX79-2721" fmla="*/ 4454181 w 5911582"/>
              <a:gd name="connsiteY79-2722" fmla="*/ 5840717 h 8646493"/>
              <a:gd name="connsiteX80-2723" fmla="*/ 4455003 w 5911582"/>
              <a:gd name="connsiteY80-2724" fmla="*/ 5840691 h 8646493"/>
              <a:gd name="connsiteX81-2725" fmla="*/ 4516238 w 5911582"/>
              <a:gd name="connsiteY81-2726" fmla="*/ 7866607 h 8646493"/>
              <a:gd name="connsiteX82-2727" fmla="*/ 3782441 w 5911582"/>
              <a:gd name="connsiteY82-2728" fmla="*/ 8646141 h 8646493"/>
              <a:gd name="connsiteX83-2729" fmla="*/ 3355473 w 5911582"/>
              <a:gd name="connsiteY83-2730" fmla="*/ 8529702 h 8646493"/>
              <a:gd name="connsiteX0-2731" fmla="*/ 3355473 w 5911582"/>
              <a:gd name="connsiteY0-2732" fmla="*/ 8529702 h 8646493"/>
              <a:gd name="connsiteX1-2733" fmla="*/ 3002901 w 5911582"/>
              <a:gd name="connsiteY1-2734" fmla="*/ 7912348 h 8646493"/>
              <a:gd name="connsiteX2-2735" fmla="*/ 2947946 w 5911582"/>
              <a:gd name="connsiteY2-2736" fmla="*/ 6094167 h 8646493"/>
              <a:gd name="connsiteX3-2737" fmla="*/ 2938842 w 5911582"/>
              <a:gd name="connsiteY3-2738" fmla="*/ 6095444 h 8646493"/>
              <a:gd name="connsiteX4-2739" fmla="*/ 2885622 w 5911582"/>
              <a:gd name="connsiteY4-2740" fmla="*/ 4334760 h 8646493"/>
              <a:gd name="connsiteX5-2741" fmla="*/ 2881184 w 5911582"/>
              <a:gd name="connsiteY5-2742" fmla="*/ 4334879 h 8646493"/>
              <a:gd name="connsiteX6-2743" fmla="*/ 2838917 w 5911582"/>
              <a:gd name="connsiteY6-2744" fmla="*/ 2770148 h 8646493"/>
              <a:gd name="connsiteX7-2745" fmla="*/ 2833130 w 5911582"/>
              <a:gd name="connsiteY7-2746" fmla="*/ 2770303 h 8646493"/>
              <a:gd name="connsiteX8-2747" fmla="*/ 2778803 w 5911582"/>
              <a:gd name="connsiteY8-2748" fmla="*/ 759126 h 8646493"/>
              <a:gd name="connsiteX9-2749" fmla="*/ 2146519 w 5911582"/>
              <a:gd name="connsiteY9-2750" fmla="*/ 160107 h 8646493"/>
              <a:gd name="connsiteX10-2751" fmla="*/ 1547498 w 5911582"/>
              <a:gd name="connsiteY10-2752" fmla="*/ 792386 h 8646493"/>
              <a:gd name="connsiteX11-2753" fmla="*/ 1586306 w 5911582"/>
              <a:gd name="connsiteY11-2754" fmla="*/ 2228948 h 8646493"/>
              <a:gd name="connsiteX12-2755" fmla="*/ 1588412 w 5911582"/>
              <a:gd name="connsiteY12-2756" fmla="*/ 2228937 h 8646493"/>
              <a:gd name="connsiteX13-2757" fmla="*/ 1588981 w 5911582"/>
              <a:gd name="connsiteY13-2758" fmla="*/ 2327958 h 8646493"/>
              <a:gd name="connsiteX14-2759" fmla="*/ 1601829 w 5911582"/>
              <a:gd name="connsiteY14-2760" fmla="*/ 2803566 h 8646493"/>
              <a:gd name="connsiteX15-2761" fmla="*/ 1591714 w 5911582"/>
              <a:gd name="connsiteY15-2762" fmla="*/ 2803840 h 8646493"/>
              <a:gd name="connsiteX16-2763" fmla="*/ 1597703 w 5911582"/>
              <a:gd name="connsiteY16-2764" fmla="*/ 3846979 h 8646493"/>
              <a:gd name="connsiteX17-2765" fmla="*/ 1599046 w 5911582"/>
              <a:gd name="connsiteY17-2766" fmla="*/ 3846972 h 8646493"/>
              <a:gd name="connsiteX18-2767" fmla="*/ 1610686 w 5911582"/>
              <a:gd name="connsiteY18-2768" fmla="*/ 5873778 h 8646493"/>
              <a:gd name="connsiteX19-2769" fmla="*/ 858032 w 5911582"/>
              <a:gd name="connsiteY19-2770" fmla="*/ 6635126 h 8646493"/>
              <a:gd name="connsiteX20-2771" fmla="*/ 434045 w 5911582"/>
              <a:gd name="connsiteY20-2772" fmla="*/ 6508273 h 8646493"/>
              <a:gd name="connsiteX21-2773" fmla="*/ 96686 w 5911582"/>
              <a:gd name="connsiteY21-2774" fmla="*/ 5882475 h 8646493"/>
              <a:gd name="connsiteX22-2775" fmla="*/ 88982 w 5911582"/>
              <a:gd name="connsiteY22-2776" fmla="*/ 4540910 h 8646493"/>
              <a:gd name="connsiteX23-2777" fmla="*/ 86890 w 5911582"/>
              <a:gd name="connsiteY23-2778" fmla="*/ 4540915 h 8646493"/>
              <a:gd name="connsiteX24-2779" fmla="*/ 80904 w 5911582"/>
              <a:gd name="connsiteY24-2780" fmla="*/ 2724804 h 8646493"/>
              <a:gd name="connsiteX25-2781" fmla="*/ 4735 w 5911582"/>
              <a:gd name="connsiteY25-2782" fmla="*/ 235616 h 8646493"/>
              <a:gd name="connsiteX26-2783" fmla="*/ 295 w 5911582"/>
              <a:gd name="connsiteY26-2784" fmla="*/ 235719 h 8646493"/>
              <a:gd name="connsiteX27-2785" fmla="*/ 0 w 5911582"/>
              <a:gd name="connsiteY27-2786" fmla="*/ 223261 h 8646493"/>
              <a:gd name="connsiteX28-2787" fmla="*/ 144987 w 5911582"/>
              <a:gd name="connsiteY28-2788" fmla="*/ 0 h 8646493"/>
              <a:gd name="connsiteX29-2789" fmla="*/ 148232 w 5911582"/>
              <a:gd name="connsiteY29-2790" fmla="*/ 136847 h 8646493"/>
              <a:gd name="connsiteX30-2791" fmla="*/ 152365 w 5911582"/>
              <a:gd name="connsiteY30-2792" fmla="*/ 136739 h 8646493"/>
              <a:gd name="connsiteX31-2793" fmla="*/ 236178 w 5911582"/>
              <a:gd name="connsiteY31-2794" fmla="*/ 2909861 h 8646493"/>
              <a:gd name="connsiteX32-2795" fmla="*/ 231753 w 5911582"/>
              <a:gd name="connsiteY32-2796" fmla="*/ 2910343 h 8646493"/>
              <a:gd name="connsiteX33-2797" fmla="*/ 234867 w 5911582"/>
              <a:gd name="connsiteY33-2798" fmla="*/ 3854806 h 8646493"/>
              <a:gd name="connsiteX34-2799" fmla="*/ 235281 w 5911582"/>
              <a:gd name="connsiteY34-2800" fmla="*/ 3854803 h 8646493"/>
              <a:gd name="connsiteX35-2801" fmla="*/ 246835 w 5911582"/>
              <a:gd name="connsiteY35-2802" fmla="*/ 5866683 h 8646493"/>
              <a:gd name="connsiteX36-2803" fmla="*/ 866236 w 5911582"/>
              <a:gd name="connsiteY36-2804" fmla="*/ 6479011 h 8646493"/>
              <a:gd name="connsiteX37-2805" fmla="*/ 1478566 w 5911582"/>
              <a:gd name="connsiteY37-2806" fmla="*/ 5859608 h 8646493"/>
              <a:gd name="connsiteX38-2807" fmla="*/ 1469311 w 5911582"/>
              <a:gd name="connsiteY38-2808" fmla="*/ 4247775 h 8646493"/>
              <a:gd name="connsiteX39-2809" fmla="*/ 1467465 w 5911582"/>
              <a:gd name="connsiteY39-2810" fmla="*/ 4247743 h 8646493"/>
              <a:gd name="connsiteX40-2811" fmla="*/ 1467931 w 5911582"/>
              <a:gd name="connsiteY40-2812" fmla="*/ 4241573 h 8646493"/>
              <a:gd name="connsiteX41-2813" fmla="*/ 1456953 w 5911582"/>
              <a:gd name="connsiteY41-2814" fmla="*/ 2330111 h 8646493"/>
              <a:gd name="connsiteX42-2815" fmla="*/ 1415108 w 5911582"/>
              <a:gd name="connsiteY42-2816" fmla="*/ 781031 h 8646493"/>
              <a:gd name="connsiteX43-2817" fmla="*/ 2151404 w 5911582"/>
              <a:gd name="connsiteY43-2818" fmla="*/ 3852 h 8646493"/>
              <a:gd name="connsiteX44-2819" fmla="*/ 2928581 w 5911582"/>
              <a:gd name="connsiteY44-2820" fmla="*/ 740147 h 8646493"/>
              <a:gd name="connsiteX45-2821" fmla="*/ 2972109 w 5911582"/>
              <a:gd name="connsiteY45-2822" fmla="*/ 2351426 h 8646493"/>
              <a:gd name="connsiteX46-2823" fmla="*/ 2977887 w 5911582"/>
              <a:gd name="connsiteY46-2824" fmla="*/ 2351120 h 8646493"/>
              <a:gd name="connsiteX47-2825" fmla="*/ 3028793 w 5911582"/>
              <a:gd name="connsiteY47-2826" fmla="*/ 4235519 h 8646493"/>
              <a:gd name="connsiteX48-2827" fmla="*/ 3032925 w 5911582"/>
              <a:gd name="connsiteY48-2828" fmla="*/ 4235398 h 8646493"/>
              <a:gd name="connsiteX49-2829" fmla="*/ 3082700 w 5911582"/>
              <a:gd name="connsiteY49-2830" fmla="*/ 5882170 h 8646493"/>
              <a:gd name="connsiteX50-2831" fmla="*/ 3091836 w 5911582"/>
              <a:gd name="connsiteY50-2832" fmla="*/ 5881894 h 8646493"/>
              <a:gd name="connsiteX51-2833" fmla="*/ 3152619 w 5911582"/>
              <a:gd name="connsiteY51-2834" fmla="*/ 7892887 h 8646493"/>
              <a:gd name="connsiteX52-2835" fmla="*/ 3786820 w 5911582"/>
              <a:gd name="connsiteY52-2836" fmla="*/ 8489873 h 8646493"/>
              <a:gd name="connsiteX53-2837" fmla="*/ 4383809 w 5911582"/>
              <a:gd name="connsiteY53-2838" fmla="*/ 7855673 h 8646493"/>
              <a:gd name="connsiteX54-2839" fmla="*/ 4350348 w 5911582"/>
              <a:gd name="connsiteY54-2840" fmla="*/ 6748573 h 8646493"/>
              <a:gd name="connsiteX55-2841" fmla="*/ 4348198 w 5911582"/>
              <a:gd name="connsiteY55-2842" fmla="*/ 6748635 h 8646493"/>
              <a:gd name="connsiteX56-2843" fmla="*/ 4332413 w 5911582"/>
              <a:gd name="connsiteY56-2844" fmla="*/ 6199725 h 8646493"/>
              <a:gd name="connsiteX57-2845" fmla="*/ 4272798 w 5911582"/>
              <a:gd name="connsiteY57-2846" fmla="*/ 4227389 h 8646493"/>
              <a:gd name="connsiteX58-2847" fmla="*/ 4274353 w 5911582"/>
              <a:gd name="connsiteY58-2848" fmla="*/ 4227343 h 8646493"/>
              <a:gd name="connsiteX59-2849" fmla="*/ 4242087 w 5911582"/>
              <a:gd name="connsiteY59-2850" fmla="*/ 3105269 h 8646493"/>
              <a:gd name="connsiteX60-2851" fmla="*/ 4977027 w 5911582"/>
              <a:gd name="connsiteY60-2852" fmla="*/ 2326810 h 8646493"/>
              <a:gd name="connsiteX61-2853" fmla="*/ 5403823 w 5911582"/>
              <a:gd name="connsiteY61-2854" fmla="*/ 2443875 h 8646493"/>
              <a:gd name="connsiteX62-2855" fmla="*/ 5755486 w 5911582"/>
              <a:gd name="connsiteY62-2856" fmla="*/ 3061747 h 8646493"/>
              <a:gd name="connsiteX63-2857" fmla="*/ 5759021 w 5911582"/>
              <a:gd name="connsiteY63-2858" fmla="*/ 3184697 h 8646493"/>
              <a:gd name="connsiteX64-2859" fmla="*/ 5762452 w 5911582"/>
              <a:gd name="connsiteY64-2860" fmla="*/ 3184590 h 8646493"/>
              <a:gd name="connsiteX65-2861" fmla="*/ 5816524 w 5911582"/>
              <a:gd name="connsiteY65-2862" fmla="*/ 4892541 h 8646493"/>
              <a:gd name="connsiteX66-2863" fmla="*/ 5873210 w 5911582"/>
              <a:gd name="connsiteY66-2864" fmla="*/ 6776633 h 8646493"/>
              <a:gd name="connsiteX67-2865" fmla="*/ 5877342 w 5911582"/>
              <a:gd name="connsiteY67-2866" fmla="*/ 6776511 h 8646493"/>
              <a:gd name="connsiteX68-2867" fmla="*/ 5911582 w 5911582"/>
              <a:gd name="connsiteY68-2868" fmla="*/ 7909324 h 8646493"/>
              <a:gd name="connsiteX69-2869" fmla="*/ 5767963 w 5911582"/>
              <a:gd name="connsiteY69-2870" fmla="*/ 8130477 h 8646493"/>
              <a:gd name="connsiteX70-2871" fmla="*/ 5730041 w 5911582"/>
              <a:gd name="connsiteY70-2872" fmla="*/ 6875874 h 8646493"/>
              <a:gd name="connsiteX71-2873" fmla="*/ 5725602 w 5911582"/>
              <a:gd name="connsiteY71-2874" fmla="*/ 6875993 h 8646493"/>
              <a:gd name="connsiteX72-2875" fmla="*/ 5605741 w 5911582"/>
              <a:gd name="connsiteY72-2876" fmla="*/ 3080990 h 8646493"/>
              <a:gd name="connsiteX73-2877" fmla="*/ 4972418 w 5911582"/>
              <a:gd name="connsiteY73-2878" fmla="*/ 2483071 h 8646493"/>
              <a:gd name="connsiteX74-2879" fmla="*/ 4374497 w 5911582"/>
              <a:gd name="connsiteY74-2880" fmla="*/ 3116397 h 8646493"/>
              <a:gd name="connsiteX75-2881" fmla="*/ 4420828 w 5911582"/>
              <a:gd name="connsiteY75-2882" fmla="*/ 4727593 h 8646493"/>
              <a:gd name="connsiteX76-2883" fmla="*/ 4422673 w 5911582"/>
              <a:gd name="connsiteY76-2884" fmla="*/ 4727581 h 8646493"/>
              <a:gd name="connsiteX77-2885" fmla="*/ 4422351 w 5911582"/>
              <a:gd name="connsiteY77-2886" fmla="*/ 4733760 h 8646493"/>
              <a:gd name="connsiteX78-2887" fmla="*/ 4454181 w 5911582"/>
              <a:gd name="connsiteY78-2888" fmla="*/ 5840717 h 8646493"/>
              <a:gd name="connsiteX79-2889" fmla="*/ 4455003 w 5911582"/>
              <a:gd name="connsiteY79-2890" fmla="*/ 5840691 h 8646493"/>
              <a:gd name="connsiteX80-2891" fmla="*/ 4516238 w 5911582"/>
              <a:gd name="connsiteY80-2892" fmla="*/ 7866607 h 8646493"/>
              <a:gd name="connsiteX81-2893" fmla="*/ 3782441 w 5911582"/>
              <a:gd name="connsiteY81-2894" fmla="*/ 8646141 h 8646493"/>
              <a:gd name="connsiteX82-2895" fmla="*/ 3355473 w 5911582"/>
              <a:gd name="connsiteY82-2896" fmla="*/ 8529702 h 8646493"/>
              <a:gd name="connsiteX0-2897" fmla="*/ 3355473 w 5911582"/>
              <a:gd name="connsiteY0-2898" fmla="*/ 8529702 h 8646493"/>
              <a:gd name="connsiteX1-2899" fmla="*/ 3002901 w 5911582"/>
              <a:gd name="connsiteY1-2900" fmla="*/ 7912348 h 8646493"/>
              <a:gd name="connsiteX2-2901" fmla="*/ 2947946 w 5911582"/>
              <a:gd name="connsiteY2-2902" fmla="*/ 6094167 h 8646493"/>
              <a:gd name="connsiteX3-2903" fmla="*/ 2938842 w 5911582"/>
              <a:gd name="connsiteY3-2904" fmla="*/ 6095444 h 8646493"/>
              <a:gd name="connsiteX4-2905" fmla="*/ 2885622 w 5911582"/>
              <a:gd name="connsiteY4-2906" fmla="*/ 4334760 h 8646493"/>
              <a:gd name="connsiteX5-2907" fmla="*/ 2881184 w 5911582"/>
              <a:gd name="connsiteY5-2908" fmla="*/ 4334879 h 8646493"/>
              <a:gd name="connsiteX6-2909" fmla="*/ 2838917 w 5911582"/>
              <a:gd name="connsiteY6-2910" fmla="*/ 2770148 h 8646493"/>
              <a:gd name="connsiteX7-2911" fmla="*/ 2833130 w 5911582"/>
              <a:gd name="connsiteY7-2912" fmla="*/ 2770303 h 8646493"/>
              <a:gd name="connsiteX8-2913" fmla="*/ 2778803 w 5911582"/>
              <a:gd name="connsiteY8-2914" fmla="*/ 759126 h 8646493"/>
              <a:gd name="connsiteX9-2915" fmla="*/ 2146519 w 5911582"/>
              <a:gd name="connsiteY9-2916" fmla="*/ 160107 h 8646493"/>
              <a:gd name="connsiteX10-2917" fmla="*/ 1547498 w 5911582"/>
              <a:gd name="connsiteY10-2918" fmla="*/ 792386 h 8646493"/>
              <a:gd name="connsiteX11-2919" fmla="*/ 1586306 w 5911582"/>
              <a:gd name="connsiteY11-2920" fmla="*/ 2228948 h 8646493"/>
              <a:gd name="connsiteX12-2921" fmla="*/ 1588412 w 5911582"/>
              <a:gd name="connsiteY12-2922" fmla="*/ 2228937 h 8646493"/>
              <a:gd name="connsiteX13-2923" fmla="*/ 1588981 w 5911582"/>
              <a:gd name="connsiteY13-2924" fmla="*/ 2327958 h 8646493"/>
              <a:gd name="connsiteX14-2925" fmla="*/ 1591714 w 5911582"/>
              <a:gd name="connsiteY14-2926" fmla="*/ 2803840 h 8646493"/>
              <a:gd name="connsiteX15-2927" fmla="*/ 1597703 w 5911582"/>
              <a:gd name="connsiteY15-2928" fmla="*/ 3846979 h 8646493"/>
              <a:gd name="connsiteX16-2929" fmla="*/ 1599046 w 5911582"/>
              <a:gd name="connsiteY16-2930" fmla="*/ 3846972 h 8646493"/>
              <a:gd name="connsiteX17-2931" fmla="*/ 1610686 w 5911582"/>
              <a:gd name="connsiteY17-2932" fmla="*/ 5873778 h 8646493"/>
              <a:gd name="connsiteX18-2933" fmla="*/ 858032 w 5911582"/>
              <a:gd name="connsiteY18-2934" fmla="*/ 6635126 h 8646493"/>
              <a:gd name="connsiteX19-2935" fmla="*/ 434045 w 5911582"/>
              <a:gd name="connsiteY19-2936" fmla="*/ 6508273 h 8646493"/>
              <a:gd name="connsiteX20-2937" fmla="*/ 96686 w 5911582"/>
              <a:gd name="connsiteY20-2938" fmla="*/ 5882475 h 8646493"/>
              <a:gd name="connsiteX21-2939" fmla="*/ 88982 w 5911582"/>
              <a:gd name="connsiteY21-2940" fmla="*/ 4540910 h 8646493"/>
              <a:gd name="connsiteX22-2941" fmla="*/ 86890 w 5911582"/>
              <a:gd name="connsiteY22-2942" fmla="*/ 4540915 h 8646493"/>
              <a:gd name="connsiteX23-2943" fmla="*/ 80904 w 5911582"/>
              <a:gd name="connsiteY23-2944" fmla="*/ 2724804 h 8646493"/>
              <a:gd name="connsiteX24-2945" fmla="*/ 4735 w 5911582"/>
              <a:gd name="connsiteY24-2946" fmla="*/ 235616 h 8646493"/>
              <a:gd name="connsiteX25-2947" fmla="*/ 295 w 5911582"/>
              <a:gd name="connsiteY25-2948" fmla="*/ 235719 h 8646493"/>
              <a:gd name="connsiteX26-2949" fmla="*/ 0 w 5911582"/>
              <a:gd name="connsiteY26-2950" fmla="*/ 223261 h 8646493"/>
              <a:gd name="connsiteX27-2951" fmla="*/ 144987 w 5911582"/>
              <a:gd name="connsiteY27-2952" fmla="*/ 0 h 8646493"/>
              <a:gd name="connsiteX28-2953" fmla="*/ 148232 w 5911582"/>
              <a:gd name="connsiteY28-2954" fmla="*/ 136847 h 8646493"/>
              <a:gd name="connsiteX29-2955" fmla="*/ 152365 w 5911582"/>
              <a:gd name="connsiteY29-2956" fmla="*/ 136739 h 8646493"/>
              <a:gd name="connsiteX30-2957" fmla="*/ 236178 w 5911582"/>
              <a:gd name="connsiteY30-2958" fmla="*/ 2909861 h 8646493"/>
              <a:gd name="connsiteX31-2959" fmla="*/ 231753 w 5911582"/>
              <a:gd name="connsiteY31-2960" fmla="*/ 2910343 h 8646493"/>
              <a:gd name="connsiteX32-2961" fmla="*/ 234867 w 5911582"/>
              <a:gd name="connsiteY32-2962" fmla="*/ 3854806 h 8646493"/>
              <a:gd name="connsiteX33-2963" fmla="*/ 235281 w 5911582"/>
              <a:gd name="connsiteY33-2964" fmla="*/ 3854803 h 8646493"/>
              <a:gd name="connsiteX34-2965" fmla="*/ 246835 w 5911582"/>
              <a:gd name="connsiteY34-2966" fmla="*/ 5866683 h 8646493"/>
              <a:gd name="connsiteX35-2967" fmla="*/ 866236 w 5911582"/>
              <a:gd name="connsiteY35-2968" fmla="*/ 6479011 h 8646493"/>
              <a:gd name="connsiteX36-2969" fmla="*/ 1478566 w 5911582"/>
              <a:gd name="connsiteY36-2970" fmla="*/ 5859608 h 8646493"/>
              <a:gd name="connsiteX37-2971" fmla="*/ 1469311 w 5911582"/>
              <a:gd name="connsiteY37-2972" fmla="*/ 4247775 h 8646493"/>
              <a:gd name="connsiteX38-2973" fmla="*/ 1467465 w 5911582"/>
              <a:gd name="connsiteY38-2974" fmla="*/ 4247743 h 8646493"/>
              <a:gd name="connsiteX39-2975" fmla="*/ 1467931 w 5911582"/>
              <a:gd name="connsiteY39-2976" fmla="*/ 4241573 h 8646493"/>
              <a:gd name="connsiteX40-2977" fmla="*/ 1456953 w 5911582"/>
              <a:gd name="connsiteY40-2978" fmla="*/ 2330111 h 8646493"/>
              <a:gd name="connsiteX41-2979" fmla="*/ 1415108 w 5911582"/>
              <a:gd name="connsiteY41-2980" fmla="*/ 781031 h 8646493"/>
              <a:gd name="connsiteX42-2981" fmla="*/ 2151404 w 5911582"/>
              <a:gd name="connsiteY42-2982" fmla="*/ 3852 h 8646493"/>
              <a:gd name="connsiteX43-2983" fmla="*/ 2928581 w 5911582"/>
              <a:gd name="connsiteY43-2984" fmla="*/ 740147 h 8646493"/>
              <a:gd name="connsiteX44-2985" fmla="*/ 2972109 w 5911582"/>
              <a:gd name="connsiteY44-2986" fmla="*/ 2351426 h 8646493"/>
              <a:gd name="connsiteX45-2987" fmla="*/ 2977887 w 5911582"/>
              <a:gd name="connsiteY45-2988" fmla="*/ 2351120 h 8646493"/>
              <a:gd name="connsiteX46-2989" fmla="*/ 3028793 w 5911582"/>
              <a:gd name="connsiteY46-2990" fmla="*/ 4235519 h 8646493"/>
              <a:gd name="connsiteX47-2991" fmla="*/ 3032925 w 5911582"/>
              <a:gd name="connsiteY47-2992" fmla="*/ 4235398 h 8646493"/>
              <a:gd name="connsiteX48-2993" fmla="*/ 3082700 w 5911582"/>
              <a:gd name="connsiteY48-2994" fmla="*/ 5882170 h 8646493"/>
              <a:gd name="connsiteX49-2995" fmla="*/ 3091836 w 5911582"/>
              <a:gd name="connsiteY49-2996" fmla="*/ 5881894 h 8646493"/>
              <a:gd name="connsiteX50-2997" fmla="*/ 3152619 w 5911582"/>
              <a:gd name="connsiteY50-2998" fmla="*/ 7892887 h 8646493"/>
              <a:gd name="connsiteX51-2999" fmla="*/ 3786820 w 5911582"/>
              <a:gd name="connsiteY51-3000" fmla="*/ 8489873 h 8646493"/>
              <a:gd name="connsiteX52-3001" fmla="*/ 4383809 w 5911582"/>
              <a:gd name="connsiteY52-3002" fmla="*/ 7855673 h 8646493"/>
              <a:gd name="connsiteX53-3003" fmla="*/ 4350348 w 5911582"/>
              <a:gd name="connsiteY53-3004" fmla="*/ 6748573 h 8646493"/>
              <a:gd name="connsiteX54-3005" fmla="*/ 4348198 w 5911582"/>
              <a:gd name="connsiteY54-3006" fmla="*/ 6748635 h 8646493"/>
              <a:gd name="connsiteX55-3007" fmla="*/ 4332413 w 5911582"/>
              <a:gd name="connsiteY55-3008" fmla="*/ 6199725 h 8646493"/>
              <a:gd name="connsiteX56-3009" fmla="*/ 4272798 w 5911582"/>
              <a:gd name="connsiteY56-3010" fmla="*/ 4227389 h 8646493"/>
              <a:gd name="connsiteX57-3011" fmla="*/ 4274353 w 5911582"/>
              <a:gd name="connsiteY57-3012" fmla="*/ 4227343 h 8646493"/>
              <a:gd name="connsiteX58-3013" fmla="*/ 4242087 w 5911582"/>
              <a:gd name="connsiteY58-3014" fmla="*/ 3105269 h 8646493"/>
              <a:gd name="connsiteX59-3015" fmla="*/ 4977027 w 5911582"/>
              <a:gd name="connsiteY59-3016" fmla="*/ 2326810 h 8646493"/>
              <a:gd name="connsiteX60-3017" fmla="*/ 5403823 w 5911582"/>
              <a:gd name="connsiteY60-3018" fmla="*/ 2443875 h 8646493"/>
              <a:gd name="connsiteX61-3019" fmla="*/ 5755486 w 5911582"/>
              <a:gd name="connsiteY61-3020" fmla="*/ 3061747 h 8646493"/>
              <a:gd name="connsiteX62-3021" fmla="*/ 5759021 w 5911582"/>
              <a:gd name="connsiteY62-3022" fmla="*/ 3184697 h 8646493"/>
              <a:gd name="connsiteX63-3023" fmla="*/ 5762452 w 5911582"/>
              <a:gd name="connsiteY63-3024" fmla="*/ 3184590 h 8646493"/>
              <a:gd name="connsiteX64-3025" fmla="*/ 5816524 w 5911582"/>
              <a:gd name="connsiteY64-3026" fmla="*/ 4892541 h 8646493"/>
              <a:gd name="connsiteX65-3027" fmla="*/ 5873210 w 5911582"/>
              <a:gd name="connsiteY65-3028" fmla="*/ 6776633 h 8646493"/>
              <a:gd name="connsiteX66-3029" fmla="*/ 5877342 w 5911582"/>
              <a:gd name="connsiteY66-3030" fmla="*/ 6776511 h 8646493"/>
              <a:gd name="connsiteX67-3031" fmla="*/ 5911582 w 5911582"/>
              <a:gd name="connsiteY67-3032" fmla="*/ 7909324 h 8646493"/>
              <a:gd name="connsiteX68-3033" fmla="*/ 5767963 w 5911582"/>
              <a:gd name="connsiteY68-3034" fmla="*/ 8130477 h 8646493"/>
              <a:gd name="connsiteX69-3035" fmla="*/ 5730041 w 5911582"/>
              <a:gd name="connsiteY69-3036" fmla="*/ 6875874 h 8646493"/>
              <a:gd name="connsiteX70-3037" fmla="*/ 5725602 w 5911582"/>
              <a:gd name="connsiteY70-3038" fmla="*/ 6875993 h 8646493"/>
              <a:gd name="connsiteX71-3039" fmla="*/ 5605741 w 5911582"/>
              <a:gd name="connsiteY71-3040" fmla="*/ 3080990 h 8646493"/>
              <a:gd name="connsiteX72-3041" fmla="*/ 4972418 w 5911582"/>
              <a:gd name="connsiteY72-3042" fmla="*/ 2483071 h 8646493"/>
              <a:gd name="connsiteX73-3043" fmla="*/ 4374497 w 5911582"/>
              <a:gd name="connsiteY73-3044" fmla="*/ 3116397 h 8646493"/>
              <a:gd name="connsiteX74-3045" fmla="*/ 4420828 w 5911582"/>
              <a:gd name="connsiteY74-3046" fmla="*/ 4727593 h 8646493"/>
              <a:gd name="connsiteX75-3047" fmla="*/ 4422673 w 5911582"/>
              <a:gd name="connsiteY75-3048" fmla="*/ 4727581 h 8646493"/>
              <a:gd name="connsiteX76-3049" fmla="*/ 4422351 w 5911582"/>
              <a:gd name="connsiteY76-3050" fmla="*/ 4733760 h 8646493"/>
              <a:gd name="connsiteX77-3051" fmla="*/ 4454181 w 5911582"/>
              <a:gd name="connsiteY77-3052" fmla="*/ 5840717 h 8646493"/>
              <a:gd name="connsiteX78-3053" fmla="*/ 4455003 w 5911582"/>
              <a:gd name="connsiteY78-3054" fmla="*/ 5840691 h 8646493"/>
              <a:gd name="connsiteX79-3055" fmla="*/ 4516238 w 5911582"/>
              <a:gd name="connsiteY79-3056" fmla="*/ 7866607 h 8646493"/>
              <a:gd name="connsiteX80-3057" fmla="*/ 3782441 w 5911582"/>
              <a:gd name="connsiteY80-3058" fmla="*/ 8646141 h 8646493"/>
              <a:gd name="connsiteX81-3059" fmla="*/ 3355473 w 5911582"/>
              <a:gd name="connsiteY81-3060" fmla="*/ 8529702 h 8646493"/>
              <a:gd name="connsiteX0-3061" fmla="*/ 3355473 w 5911582"/>
              <a:gd name="connsiteY0-3062" fmla="*/ 8529702 h 8646493"/>
              <a:gd name="connsiteX1-3063" fmla="*/ 3002901 w 5911582"/>
              <a:gd name="connsiteY1-3064" fmla="*/ 7912348 h 8646493"/>
              <a:gd name="connsiteX2-3065" fmla="*/ 2947946 w 5911582"/>
              <a:gd name="connsiteY2-3066" fmla="*/ 6094167 h 8646493"/>
              <a:gd name="connsiteX3-3067" fmla="*/ 2938842 w 5911582"/>
              <a:gd name="connsiteY3-3068" fmla="*/ 6095444 h 8646493"/>
              <a:gd name="connsiteX4-3069" fmla="*/ 2885622 w 5911582"/>
              <a:gd name="connsiteY4-3070" fmla="*/ 4334760 h 8646493"/>
              <a:gd name="connsiteX5-3071" fmla="*/ 2881184 w 5911582"/>
              <a:gd name="connsiteY5-3072" fmla="*/ 4334879 h 8646493"/>
              <a:gd name="connsiteX6-3073" fmla="*/ 2838917 w 5911582"/>
              <a:gd name="connsiteY6-3074" fmla="*/ 2770148 h 8646493"/>
              <a:gd name="connsiteX7-3075" fmla="*/ 2833130 w 5911582"/>
              <a:gd name="connsiteY7-3076" fmla="*/ 2770303 h 8646493"/>
              <a:gd name="connsiteX8-3077" fmla="*/ 2778803 w 5911582"/>
              <a:gd name="connsiteY8-3078" fmla="*/ 759126 h 8646493"/>
              <a:gd name="connsiteX9-3079" fmla="*/ 2146519 w 5911582"/>
              <a:gd name="connsiteY9-3080" fmla="*/ 160107 h 8646493"/>
              <a:gd name="connsiteX10-3081" fmla="*/ 1547498 w 5911582"/>
              <a:gd name="connsiteY10-3082" fmla="*/ 792386 h 8646493"/>
              <a:gd name="connsiteX11-3083" fmla="*/ 1586306 w 5911582"/>
              <a:gd name="connsiteY11-3084" fmla="*/ 2228948 h 8646493"/>
              <a:gd name="connsiteX12-3085" fmla="*/ 1588412 w 5911582"/>
              <a:gd name="connsiteY12-3086" fmla="*/ 2228937 h 8646493"/>
              <a:gd name="connsiteX13-3087" fmla="*/ 1588981 w 5911582"/>
              <a:gd name="connsiteY13-3088" fmla="*/ 2327958 h 8646493"/>
              <a:gd name="connsiteX14-3089" fmla="*/ 1597703 w 5911582"/>
              <a:gd name="connsiteY14-3090" fmla="*/ 3846979 h 8646493"/>
              <a:gd name="connsiteX15-3091" fmla="*/ 1599046 w 5911582"/>
              <a:gd name="connsiteY15-3092" fmla="*/ 3846972 h 8646493"/>
              <a:gd name="connsiteX16-3093" fmla="*/ 1610686 w 5911582"/>
              <a:gd name="connsiteY16-3094" fmla="*/ 5873778 h 8646493"/>
              <a:gd name="connsiteX17-3095" fmla="*/ 858032 w 5911582"/>
              <a:gd name="connsiteY17-3096" fmla="*/ 6635126 h 8646493"/>
              <a:gd name="connsiteX18-3097" fmla="*/ 434045 w 5911582"/>
              <a:gd name="connsiteY18-3098" fmla="*/ 6508273 h 8646493"/>
              <a:gd name="connsiteX19-3099" fmla="*/ 96686 w 5911582"/>
              <a:gd name="connsiteY19-3100" fmla="*/ 5882475 h 8646493"/>
              <a:gd name="connsiteX20-3101" fmla="*/ 88982 w 5911582"/>
              <a:gd name="connsiteY20-3102" fmla="*/ 4540910 h 8646493"/>
              <a:gd name="connsiteX21-3103" fmla="*/ 86890 w 5911582"/>
              <a:gd name="connsiteY21-3104" fmla="*/ 4540915 h 8646493"/>
              <a:gd name="connsiteX22-3105" fmla="*/ 80904 w 5911582"/>
              <a:gd name="connsiteY22-3106" fmla="*/ 2724804 h 8646493"/>
              <a:gd name="connsiteX23-3107" fmla="*/ 4735 w 5911582"/>
              <a:gd name="connsiteY23-3108" fmla="*/ 235616 h 8646493"/>
              <a:gd name="connsiteX24-3109" fmla="*/ 295 w 5911582"/>
              <a:gd name="connsiteY24-3110" fmla="*/ 235719 h 8646493"/>
              <a:gd name="connsiteX25-3111" fmla="*/ 0 w 5911582"/>
              <a:gd name="connsiteY25-3112" fmla="*/ 223261 h 8646493"/>
              <a:gd name="connsiteX26-3113" fmla="*/ 144987 w 5911582"/>
              <a:gd name="connsiteY26-3114" fmla="*/ 0 h 8646493"/>
              <a:gd name="connsiteX27-3115" fmla="*/ 148232 w 5911582"/>
              <a:gd name="connsiteY27-3116" fmla="*/ 136847 h 8646493"/>
              <a:gd name="connsiteX28-3117" fmla="*/ 152365 w 5911582"/>
              <a:gd name="connsiteY28-3118" fmla="*/ 136739 h 8646493"/>
              <a:gd name="connsiteX29-3119" fmla="*/ 236178 w 5911582"/>
              <a:gd name="connsiteY29-3120" fmla="*/ 2909861 h 8646493"/>
              <a:gd name="connsiteX30-3121" fmla="*/ 231753 w 5911582"/>
              <a:gd name="connsiteY30-3122" fmla="*/ 2910343 h 8646493"/>
              <a:gd name="connsiteX31-3123" fmla="*/ 234867 w 5911582"/>
              <a:gd name="connsiteY31-3124" fmla="*/ 3854806 h 8646493"/>
              <a:gd name="connsiteX32-3125" fmla="*/ 235281 w 5911582"/>
              <a:gd name="connsiteY32-3126" fmla="*/ 3854803 h 8646493"/>
              <a:gd name="connsiteX33-3127" fmla="*/ 246835 w 5911582"/>
              <a:gd name="connsiteY33-3128" fmla="*/ 5866683 h 8646493"/>
              <a:gd name="connsiteX34-3129" fmla="*/ 866236 w 5911582"/>
              <a:gd name="connsiteY34-3130" fmla="*/ 6479011 h 8646493"/>
              <a:gd name="connsiteX35-3131" fmla="*/ 1478566 w 5911582"/>
              <a:gd name="connsiteY35-3132" fmla="*/ 5859608 h 8646493"/>
              <a:gd name="connsiteX36-3133" fmla="*/ 1469311 w 5911582"/>
              <a:gd name="connsiteY36-3134" fmla="*/ 4247775 h 8646493"/>
              <a:gd name="connsiteX37-3135" fmla="*/ 1467465 w 5911582"/>
              <a:gd name="connsiteY37-3136" fmla="*/ 4247743 h 8646493"/>
              <a:gd name="connsiteX38-3137" fmla="*/ 1467931 w 5911582"/>
              <a:gd name="connsiteY38-3138" fmla="*/ 4241573 h 8646493"/>
              <a:gd name="connsiteX39-3139" fmla="*/ 1456953 w 5911582"/>
              <a:gd name="connsiteY39-3140" fmla="*/ 2330111 h 8646493"/>
              <a:gd name="connsiteX40-3141" fmla="*/ 1415108 w 5911582"/>
              <a:gd name="connsiteY40-3142" fmla="*/ 781031 h 8646493"/>
              <a:gd name="connsiteX41-3143" fmla="*/ 2151404 w 5911582"/>
              <a:gd name="connsiteY41-3144" fmla="*/ 3852 h 8646493"/>
              <a:gd name="connsiteX42-3145" fmla="*/ 2928581 w 5911582"/>
              <a:gd name="connsiteY42-3146" fmla="*/ 740147 h 8646493"/>
              <a:gd name="connsiteX43-3147" fmla="*/ 2972109 w 5911582"/>
              <a:gd name="connsiteY43-3148" fmla="*/ 2351426 h 8646493"/>
              <a:gd name="connsiteX44-3149" fmla="*/ 2977887 w 5911582"/>
              <a:gd name="connsiteY44-3150" fmla="*/ 2351120 h 8646493"/>
              <a:gd name="connsiteX45-3151" fmla="*/ 3028793 w 5911582"/>
              <a:gd name="connsiteY45-3152" fmla="*/ 4235519 h 8646493"/>
              <a:gd name="connsiteX46-3153" fmla="*/ 3032925 w 5911582"/>
              <a:gd name="connsiteY46-3154" fmla="*/ 4235398 h 8646493"/>
              <a:gd name="connsiteX47-3155" fmla="*/ 3082700 w 5911582"/>
              <a:gd name="connsiteY47-3156" fmla="*/ 5882170 h 8646493"/>
              <a:gd name="connsiteX48-3157" fmla="*/ 3091836 w 5911582"/>
              <a:gd name="connsiteY48-3158" fmla="*/ 5881894 h 8646493"/>
              <a:gd name="connsiteX49-3159" fmla="*/ 3152619 w 5911582"/>
              <a:gd name="connsiteY49-3160" fmla="*/ 7892887 h 8646493"/>
              <a:gd name="connsiteX50-3161" fmla="*/ 3786820 w 5911582"/>
              <a:gd name="connsiteY50-3162" fmla="*/ 8489873 h 8646493"/>
              <a:gd name="connsiteX51-3163" fmla="*/ 4383809 w 5911582"/>
              <a:gd name="connsiteY51-3164" fmla="*/ 7855673 h 8646493"/>
              <a:gd name="connsiteX52-3165" fmla="*/ 4350348 w 5911582"/>
              <a:gd name="connsiteY52-3166" fmla="*/ 6748573 h 8646493"/>
              <a:gd name="connsiteX53-3167" fmla="*/ 4348198 w 5911582"/>
              <a:gd name="connsiteY53-3168" fmla="*/ 6748635 h 8646493"/>
              <a:gd name="connsiteX54-3169" fmla="*/ 4332413 w 5911582"/>
              <a:gd name="connsiteY54-3170" fmla="*/ 6199725 h 8646493"/>
              <a:gd name="connsiteX55-3171" fmla="*/ 4272798 w 5911582"/>
              <a:gd name="connsiteY55-3172" fmla="*/ 4227389 h 8646493"/>
              <a:gd name="connsiteX56-3173" fmla="*/ 4274353 w 5911582"/>
              <a:gd name="connsiteY56-3174" fmla="*/ 4227343 h 8646493"/>
              <a:gd name="connsiteX57-3175" fmla="*/ 4242087 w 5911582"/>
              <a:gd name="connsiteY57-3176" fmla="*/ 3105269 h 8646493"/>
              <a:gd name="connsiteX58-3177" fmla="*/ 4977027 w 5911582"/>
              <a:gd name="connsiteY58-3178" fmla="*/ 2326810 h 8646493"/>
              <a:gd name="connsiteX59-3179" fmla="*/ 5403823 w 5911582"/>
              <a:gd name="connsiteY59-3180" fmla="*/ 2443875 h 8646493"/>
              <a:gd name="connsiteX60-3181" fmla="*/ 5755486 w 5911582"/>
              <a:gd name="connsiteY60-3182" fmla="*/ 3061747 h 8646493"/>
              <a:gd name="connsiteX61-3183" fmla="*/ 5759021 w 5911582"/>
              <a:gd name="connsiteY61-3184" fmla="*/ 3184697 h 8646493"/>
              <a:gd name="connsiteX62-3185" fmla="*/ 5762452 w 5911582"/>
              <a:gd name="connsiteY62-3186" fmla="*/ 3184590 h 8646493"/>
              <a:gd name="connsiteX63-3187" fmla="*/ 5816524 w 5911582"/>
              <a:gd name="connsiteY63-3188" fmla="*/ 4892541 h 8646493"/>
              <a:gd name="connsiteX64-3189" fmla="*/ 5873210 w 5911582"/>
              <a:gd name="connsiteY64-3190" fmla="*/ 6776633 h 8646493"/>
              <a:gd name="connsiteX65-3191" fmla="*/ 5877342 w 5911582"/>
              <a:gd name="connsiteY65-3192" fmla="*/ 6776511 h 8646493"/>
              <a:gd name="connsiteX66-3193" fmla="*/ 5911582 w 5911582"/>
              <a:gd name="connsiteY66-3194" fmla="*/ 7909324 h 8646493"/>
              <a:gd name="connsiteX67-3195" fmla="*/ 5767963 w 5911582"/>
              <a:gd name="connsiteY67-3196" fmla="*/ 8130477 h 8646493"/>
              <a:gd name="connsiteX68-3197" fmla="*/ 5730041 w 5911582"/>
              <a:gd name="connsiteY68-3198" fmla="*/ 6875874 h 8646493"/>
              <a:gd name="connsiteX69-3199" fmla="*/ 5725602 w 5911582"/>
              <a:gd name="connsiteY69-3200" fmla="*/ 6875993 h 8646493"/>
              <a:gd name="connsiteX70-3201" fmla="*/ 5605741 w 5911582"/>
              <a:gd name="connsiteY70-3202" fmla="*/ 3080990 h 8646493"/>
              <a:gd name="connsiteX71-3203" fmla="*/ 4972418 w 5911582"/>
              <a:gd name="connsiteY71-3204" fmla="*/ 2483071 h 8646493"/>
              <a:gd name="connsiteX72-3205" fmla="*/ 4374497 w 5911582"/>
              <a:gd name="connsiteY72-3206" fmla="*/ 3116397 h 8646493"/>
              <a:gd name="connsiteX73-3207" fmla="*/ 4420828 w 5911582"/>
              <a:gd name="connsiteY73-3208" fmla="*/ 4727593 h 8646493"/>
              <a:gd name="connsiteX74-3209" fmla="*/ 4422673 w 5911582"/>
              <a:gd name="connsiteY74-3210" fmla="*/ 4727581 h 8646493"/>
              <a:gd name="connsiteX75-3211" fmla="*/ 4422351 w 5911582"/>
              <a:gd name="connsiteY75-3212" fmla="*/ 4733760 h 8646493"/>
              <a:gd name="connsiteX76-3213" fmla="*/ 4454181 w 5911582"/>
              <a:gd name="connsiteY76-3214" fmla="*/ 5840717 h 8646493"/>
              <a:gd name="connsiteX77-3215" fmla="*/ 4455003 w 5911582"/>
              <a:gd name="connsiteY77-3216" fmla="*/ 5840691 h 8646493"/>
              <a:gd name="connsiteX78-3217" fmla="*/ 4516238 w 5911582"/>
              <a:gd name="connsiteY78-3218" fmla="*/ 7866607 h 8646493"/>
              <a:gd name="connsiteX79-3219" fmla="*/ 3782441 w 5911582"/>
              <a:gd name="connsiteY79-3220" fmla="*/ 8646141 h 8646493"/>
              <a:gd name="connsiteX80-3221" fmla="*/ 3355473 w 5911582"/>
              <a:gd name="connsiteY80-3222" fmla="*/ 8529702 h 8646493"/>
              <a:gd name="connsiteX0-3223" fmla="*/ 3355473 w 5911582"/>
              <a:gd name="connsiteY0-3224" fmla="*/ 8529702 h 8646493"/>
              <a:gd name="connsiteX1-3225" fmla="*/ 3002901 w 5911582"/>
              <a:gd name="connsiteY1-3226" fmla="*/ 7912348 h 8646493"/>
              <a:gd name="connsiteX2-3227" fmla="*/ 2947946 w 5911582"/>
              <a:gd name="connsiteY2-3228" fmla="*/ 6094167 h 8646493"/>
              <a:gd name="connsiteX3-3229" fmla="*/ 2938842 w 5911582"/>
              <a:gd name="connsiteY3-3230" fmla="*/ 6095444 h 8646493"/>
              <a:gd name="connsiteX4-3231" fmla="*/ 2885622 w 5911582"/>
              <a:gd name="connsiteY4-3232" fmla="*/ 4334760 h 8646493"/>
              <a:gd name="connsiteX5-3233" fmla="*/ 2881184 w 5911582"/>
              <a:gd name="connsiteY5-3234" fmla="*/ 4334879 h 8646493"/>
              <a:gd name="connsiteX6-3235" fmla="*/ 2838917 w 5911582"/>
              <a:gd name="connsiteY6-3236" fmla="*/ 2770148 h 8646493"/>
              <a:gd name="connsiteX7-3237" fmla="*/ 2833130 w 5911582"/>
              <a:gd name="connsiteY7-3238" fmla="*/ 2770303 h 8646493"/>
              <a:gd name="connsiteX8-3239" fmla="*/ 2778803 w 5911582"/>
              <a:gd name="connsiteY8-3240" fmla="*/ 759126 h 8646493"/>
              <a:gd name="connsiteX9-3241" fmla="*/ 2146519 w 5911582"/>
              <a:gd name="connsiteY9-3242" fmla="*/ 160107 h 8646493"/>
              <a:gd name="connsiteX10-3243" fmla="*/ 1547498 w 5911582"/>
              <a:gd name="connsiteY10-3244" fmla="*/ 792386 h 8646493"/>
              <a:gd name="connsiteX11-3245" fmla="*/ 1586306 w 5911582"/>
              <a:gd name="connsiteY11-3246" fmla="*/ 2228948 h 8646493"/>
              <a:gd name="connsiteX12-3247" fmla="*/ 1588412 w 5911582"/>
              <a:gd name="connsiteY12-3248" fmla="*/ 2228937 h 8646493"/>
              <a:gd name="connsiteX13-3249" fmla="*/ 1588981 w 5911582"/>
              <a:gd name="connsiteY13-3250" fmla="*/ 2327958 h 8646493"/>
              <a:gd name="connsiteX14-3251" fmla="*/ 1597703 w 5911582"/>
              <a:gd name="connsiteY14-3252" fmla="*/ 3846979 h 8646493"/>
              <a:gd name="connsiteX15-3253" fmla="*/ 1599046 w 5911582"/>
              <a:gd name="connsiteY15-3254" fmla="*/ 3846972 h 8646493"/>
              <a:gd name="connsiteX16-3255" fmla="*/ 1610686 w 5911582"/>
              <a:gd name="connsiteY16-3256" fmla="*/ 5873778 h 8646493"/>
              <a:gd name="connsiteX17-3257" fmla="*/ 858032 w 5911582"/>
              <a:gd name="connsiteY17-3258" fmla="*/ 6635126 h 8646493"/>
              <a:gd name="connsiteX18-3259" fmla="*/ 434045 w 5911582"/>
              <a:gd name="connsiteY18-3260" fmla="*/ 6508273 h 8646493"/>
              <a:gd name="connsiteX19-3261" fmla="*/ 96686 w 5911582"/>
              <a:gd name="connsiteY19-3262" fmla="*/ 5882475 h 8646493"/>
              <a:gd name="connsiteX20-3263" fmla="*/ 88982 w 5911582"/>
              <a:gd name="connsiteY20-3264" fmla="*/ 4540910 h 8646493"/>
              <a:gd name="connsiteX21-3265" fmla="*/ 86890 w 5911582"/>
              <a:gd name="connsiteY21-3266" fmla="*/ 4540915 h 8646493"/>
              <a:gd name="connsiteX22-3267" fmla="*/ 80904 w 5911582"/>
              <a:gd name="connsiteY22-3268" fmla="*/ 2724804 h 8646493"/>
              <a:gd name="connsiteX23-3269" fmla="*/ 4735 w 5911582"/>
              <a:gd name="connsiteY23-3270" fmla="*/ 235616 h 8646493"/>
              <a:gd name="connsiteX24-3271" fmla="*/ 295 w 5911582"/>
              <a:gd name="connsiteY24-3272" fmla="*/ 235719 h 8646493"/>
              <a:gd name="connsiteX25-3273" fmla="*/ 0 w 5911582"/>
              <a:gd name="connsiteY25-3274" fmla="*/ 223261 h 8646493"/>
              <a:gd name="connsiteX26-3275" fmla="*/ 144987 w 5911582"/>
              <a:gd name="connsiteY26-3276" fmla="*/ 0 h 8646493"/>
              <a:gd name="connsiteX27-3277" fmla="*/ 148232 w 5911582"/>
              <a:gd name="connsiteY27-3278" fmla="*/ 136847 h 8646493"/>
              <a:gd name="connsiteX28-3279" fmla="*/ 152365 w 5911582"/>
              <a:gd name="connsiteY28-3280" fmla="*/ 136739 h 8646493"/>
              <a:gd name="connsiteX29-3281" fmla="*/ 236178 w 5911582"/>
              <a:gd name="connsiteY29-3282" fmla="*/ 2909861 h 8646493"/>
              <a:gd name="connsiteX30-3283" fmla="*/ 234867 w 5911582"/>
              <a:gd name="connsiteY30-3284" fmla="*/ 3854806 h 8646493"/>
              <a:gd name="connsiteX31-3285" fmla="*/ 235281 w 5911582"/>
              <a:gd name="connsiteY31-3286" fmla="*/ 3854803 h 8646493"/>
              <a:gd name="connsiteX32-3287" fmla="*/ 246835 w 5911582"/>
              <a:gd name="connsiteY32-3288" fmla="*/ 5866683 h 8646493"/>
              <a:gd name="connsiteX33-3289" fmla="*/ 866236 w 5911582"/>
              <a:gd name="connsiteY33-3290" fmla="*/ 6479011 h 8646493"/>
              <a:gd name="connsiteX34-3291" fmla="*/ 1478566 w 5911582"/>
              <a:gd name="connsiteY34-3292" fmla="*/ 5859608 h 8646493"/>
              <a:gd name="connsiteX35-3293" fmla="*/ 1469311 w 5911582"/>
              <a:gd name="connsiteY35-3294" fmla="*/ 4247775 h 8646493"/>
              <a:gd name="connsiteX36-3295" fmla="*/ 1467465 w 5911582"/>
              <a:gd name="connsiteY36-3296" fmla="*/ 4247743 h 8646493"/>
              <a:gd name="connsiteX37-3297" fmla="*/ 1467931 w 5911582"/>
              <a:gd name="connsiteY37-3298" fmla="*/ 4241573 h 8646493"/>
              <a:gd name="connsiteX38-3299" fmla="*/ 1456953 w 5911582"/>
              <a:gd name="connsiteY38-3300" fmla="*/ 2330111 h 8646493"/>
              <a:gd name="connsiteX39-3301" fmla="*/ 1415108 w 5911582"/>
              <a:gd name="connsiteY39-3302" fmla="*/ 781031 h 8646493"/>
              <a:gd name="connsiteX40-3303" fmla="*/ 2151404 w 5911582"/>
              <a:gd name="connsiteY40-3304" fmla="*/ 3852 h 8646493"/>
              <a:gd name="connsiteX41-3305" fmla="*/ 2928581 w 5911582"/>
              <a:gd name="connsiteY41-3306" fmla="*/ 740147 h 8646493"/>
              <a:gd name="connsiteX42-3307" fmla="*/ 2972109 w 5911582"/>
              <a:gd name="connsiteY42-3308" fmla="*/ 2351426 h 8646493"/>
              <a:gd name="connsiteX43-3309" fmla="*/ 2977887 w 5911582"/>
              <a:gd name="connsiteY43-3310" fmla="*/ 2351120 h 8646493"/>
              <a:gd name="connsiteX44-3311" fmla="*/ 3028793 w 5911582"/>
              <a:gd name="connsiteY44-3312" fmla="*/ 4235519 h 8646493"/>
              <a:gd name="connsiteX45-3313" fmla="*/ 3032925 w 5911582"/>
              <a:gd name="connsiteY45-3314" fmla="*/ 4235398 h 8646493"/>
              <a:gd name="connsiteX46-3315" fmla="*/ 3082700 w 5911582"/>
              <a:gd name="connsiteY46-3316" fmla="*/ 5882170 h 8646493"/>
              <a:gd name="connsiteX47-3317" fmla="*/ 3091836 w 5911582"/>
              <a:gd name="connsiteY47-3318" fmla="*/ 5881894 h 8646493"/>
              <a:gd name="connsiteX48-3319" fmla="*/ 3152619 w 5911582"/>
              <a:gd name="connsiteY48-3320" fmla="*/ 7892887 h 8646493"/>
              <a:gd name="connsiteX49-3321" fmla="*/ 3786820 w 5911582"/>
              <a:gd name="connsiteY49-3322" fmla="*/ 8489873 h 8646493"/>
              <a:gd name="connsiteX50-3323" fmla="*/ 4383809 w 5911582"/>
              <a:gd name="connsiteY50-3324" fmla="*/ 7855673 h 8646493"/>
              <a:gd name="connsiteX51-3325" fmla="*/ 4350348 w 5911582"/>
              <a:gd name="connsiteY51-3326" fmla="*/ 6748573 h 8646493"/>
              <a:gd name="connsiteX52-3327" fmla="*/ 4348198 w 5911582"/>
              <a:gd name="connsiteY52-3328" fmla="*/ 6748635 h 8646493"/>
              <a:gd name="connsiteX53-3329" fmla="*/ 4332413 w 5911582"/>
              <a:gd name="connsiteY53-3330" fmla="*/ 6199725 h 8646493"/>
              <a:gd name="connsiteX54-3331" fmla="*/ 4272798 w 5911582"/>
              <a:gd name="connsiteY54-3332" fmla="*/ 4227389 h 8646493"/>
              <a:gd name="connsiteX55-3333" fmla="*/ 4274353 w 5911582"/>
              <a:gd name="connsiteY55-3334" fmla="*/ 4227343 h 8646493"/>
              <a:gd name="connsiteX56-3335" fmla="*/ 4242087 w 5911582"/>
              <a:gd name="connsiteY56-3336" fmla="*/ 3105269 h 8646493"/>
              <a:gd name="connsiteX57-3337" fmla="*/ 4977027 w 5911582"/>
              <a:gd name="connsiteY57-3338" fmla="*/ 2326810 h 8646493"/>
              <a:gd name="connsiteX58-3339" fmla="*/ 5403823 w 5911582"/>
              <a:gd name="connsiteY58-3340" fmla="*/ 2443875 h 8646493"/>
              <a:gd name="connsiteX59-3341" fmla="*/ 5755486 w 5911582"/>
              <a:gd name="connsiteY59-3342" fmla="*/ 3061747 h 8646493"/>
              <a:gd name="connsiteX60-3343" fmla="*/ 5759021 w 5911582"/>
              <a:gd name="connsiteY60-3344" fmla="*/ 3184697 h 8646493"/>
              <a:gd name="connsiteX61-3345" fmla="*/ 5762452 w 5911582"/>
              <a:gd name="connsiteY61-3346" fmla="*/ 3184590 h 8646493"/>
              <a:gd name="connsiteX62-3347" fmla="*/ 5816524 w 5911582"/>
              <a:gd name="connsiteY62-3348" fmla="*/ 4892541 h 8646493"/>
              <a:gd name="connsiteX63-3349" fmla="*/ 5873210 w 5911582"/>
              <a:gd name="connsiteY63-3350" fmla="*/ 6776633 h 8646493"/>
              <a:gd name="connsiteX64-3351" fmla="*/ 5877342 w 5911582"/>
              <a:gd name="connsiteY64-3352" fmla="*/ 6776511 h 8646493"/>
              <a:gd name="connsiteX65-3353" fmla="*/ 5911582 w 5911582"/>
              <a:gd name="connsiteY65-3354" fmla="*/ 7909324 h 8646493"/>
              <a:gd name="connsiteX66-3355" fmla="*/ 5767963 w 5911582"/>
              <a:gd name="connsiteY66-3356" fmla="*/ 8130477 h 8646493"/>
              <a:gd name="connsiteX67-3357" fmla="*/ 5730041 w 5911582"/>
              <a:gd name="connsiteY67-3358" fmla="*/ 6875874 h 8646493"/>
              <a:gd name="connsiteX68-3359" fmla="*/ 5725602 w 5911582"/>
              <a:gd name="connsiteY68-3360" fmla="*/ 6875993 h 8646493"/>
              <a:gd name="connsiteX69-3361" fmla="*/ 5605741 w 5911582"/>
              <a:gd name="connsiteY69-3362" fmla="*/ 3080990 h 8646493"/>
              <a:gd name="connsiteX70-3363" fmla="*/ 4972418 w 5911582"/>
              <a:gd name="connsiteY70-3364" fmla="*/ 2483071 h 8646493"/>
              <a:gd name="connsiteX71-3365" fmla="*/ 4374497 w 5911582"/>
              <a:gd name="connsiteY71-3366" fmla="*/ 3116397 h 8646493"/>
              <a:gd name="connsiteX72-3367" fmla="*/ 4420828 w 5911582"/>
              <a:gd name="connsiteY72-3368" fmla="*/ 4727593 h 8646493"/>
              <a:gd name="connsiteX73-3369" fmla="*/ 4422673 w 5911582"/>
              <a:gd name="connsiteY73-3370" fmla="*/ 4727581 h 8646493"/>
              <a:gd name="connsiteX74-3371" fmla="*/ 4422351 w 5911582"/>
              <a:gd name="connsiteY74-3372" fmla="*/ 4733760 h 8646493"/>
              <a:gd name="connsiteX75-3373" fmla="*/ 4454181 w 5911582"/>
              <a:gd name="connsiteY75-3374" fmla="*/ 5840717 h 8646493"/>
              <a:gd name="connsiteX76-3375" fmla="*/ 4455003 w 5911582"/>
              <a:gd name="connsiteY76-3376" fmla="*/ 5840691 h 8646493"/>
              <a:gd name="connsiteX77-3377" fmla="*/ 4516238 w 5911582"/>
              <a:gd name="connsiteY77-3378" fmla="*/ 7866607 h 8646493"/>
              <a:gd name="connsiteX78-3379" fmla="*/ 3782441 w 5911582"/>
              <a:gd name="connsiteY78-3380" fmla="*/ 8646141 h 8646493"/>
              <a:gd name="connsiteX79-3381" fmla="*/ 3355473 w 5911582"/>
              <a:gd name="connsiteY79-3382" fmla="*/ 8529702 h 8646493"/>
              <a:gd name="connsiteX0-3383" fmla="*/ 3355473 w 5911582"/>
              <a:gd name="connsiteY0-3384" fmla="*/ 8529702 h 8646493"/>
              <a:gd name="connsiteX1-3385" fmla="*/ 3002901 w 5911582"/>
              <a:gd name="connsiteY1-3386" fmla="*/ 7912348 h 8646493"/>
              <a:gd name="connsiteX2-3387" fmla="*/ 2947946 w 5911582"/>
              <a:gd name="connsiteY2-3388" fmla="*/ 6094167 h 8646493"/>
              <a:gd name="connsiteX3-3389" fmla="*/ 2938842 w 5911582"/>
              <a:gd name="connsiteY3-3390" fmla="*/ 6095444 h 8646493"/>
              <a:gd name="connsiteX4-3391" fmla="*/ 2885622 w 5911582"/>
              <a:gd name="connsiteY4-3392" fmla="*/ 4334760 h 8646493"/>
              <a:gd name="connsiteX5-3393" fmla="*/ 2881184 w 5911582"/>
              <a:gd name="connsiteY5-3394" fmla="*/ 4334879 h 8646493"/>
              <a:gd name="connsiteX6-3395" fmla="*/ 2838917 w 5911582"/>
              <a:gd name="connsiteY6-3396" fmla="*/ 2770148 h 8646493"/>
              <a:gd name="connsiteX7-3397" fmla="*/ 2833130 w 5911582"/>
              <a:gd name="connsiteY7-3398" fmla="*/ 2770303 h 8646493"/>
              <a:gd name="connsiteX8-3399" fmla="*/ 2778803 w 5911582"/>
              <a:gd name="connsiteY8-3400" fmla="*/ 759126 h 8646493"/>
              <a:gd name="connsiteX9-3401" fmla="*/ 2146519 w 5911582"/>
              <a:gd name="connsiteY9-3402" fmla="*/ 160107 h 8646493"/>
              <a:gd name="connsiteX10-3403" fmla="*/ 1547498 w 5911582"/>
              <a:gd name="connsiteY10-3404" fmla="*/ 792386 h 8646493"/>
              <a:gd name="connsiteX11-3405" fmla="*/ 1586306 w 5911582"/>
              <a:gd name="connsiteY11-3406" fmla="*/ 2228948 h 8646493"/>
              <a:gd name="connsiteX12-3407" fmla="*/ 1588412 w 5911582"/>
              <a:gd name="connsiteY12-3408" fmla="*/ 2228937 h 8646493"/>
              <a:gd name="connsiteX13-3409" fmla="*/ 1588981 w 5911582"/>
              <a:gd name="connsiteY13-3410" fmla="*/ 2327958 h 8646493"/>
              <a:gd name="connsiteX14-3411" fmla="*/ 1597703 w 5911582"/>
              <a:gd name="connsiteY14-3412" fmla="*/ 3846979 h 8646493"/>
              <a:gd name="connsiteX15-3413" fmla="*/ 1599046 w 5911582"/>
              <a:gd name="connsiteY15-3414" fmla="*/ 3846972 h 8646493"/>
              <a:gd name="connsiteX16-3415" fmla="*/ 1610686 w 5911582"/>
              <a:gd name="connsiteY16-3416" fmla="*/ 5873778 h 8646493"/>
              <a:gd name="connsiteX17-3417" fmla="*/ 858032 w 5911582"/>
              <a:gd name="connsiteY17-3418" fmla="*/ 6635126 h 8646493"/>
              <a:gd name="connsiteX18-3419" fmla="*/ 434045 w 5911582"/>
              <a:gd name="connsiteY18-3420" fmla="*/ 6508273 h 8646493"/>
              <a:gd name="connsiteX19-3421" fmla="*/ 96686 w 5911582"/>
              <a:gd name="connsiteY19-3422" fmla="*/ 5882475 h 8646493"/>
              <a:gd name="connsiteX20-3423" fmla="*/ 88982 w 5911582"/>
              <a:gd name="connsiteY20-3424" fmla="*/ 4540910 h 8646493"/>
              <a:gd name="connsiteX21-3425" fmla="*/ 86890 w 5911582"/>
              <a:gd name="connsiteY21-3426" fmla="*/ 4540915 h 8646493"/>
              <a:gd name="connsiteX22-3427" fmla="*/ 80904 w 5911582"/>
              <a:gd name="connsiteY22-3428" fmla="*/ 2724804 h 8646493"/>
              <a:gd name="connsiteX23-3429" fmla="*/ 4735 w 5911582"/>
              <a:gd name="connsiteY23-3430" fmla="*/ 235616 h 8646493"/>
              <a:gd name="connsiteX24-3431" fmla="*/ 295 w 5911582"/>
              <a:gd name="connsiteY24-3432" fmla="*/ 235719 h 8646493"/>
              <a:gd name="connsiteX25-3433" fmla="*/ 0 w 5911582"/>
              <a:gd name="connsiteY25-3434" fmla="*/ 223261 h 8646493"/>
              <a:gd name="connsiteX26-3435" fmla="*/ 144987 w 5911582"/>
              <a:gd name="connsiteY26-3436" fmla="*/ 0 h 8646493"/>
              <a:gd name="connsiteX27-3437" fmla="*/ 148232 w 5911582"/>
              <a:gd name="connsiteY27-3438" fmla="*/ 136847 h 8646493"/>
              <a:gd name="connsiteX28-3439" fmla="*/ 152365 w 5911582"/>
              <a:gd name="connsiteY28-3440" fmla="*/ 136739 h 8646493"/>
              <a:gd name="connsiteX29-3441" fmla="*/ 234867 w 5911582"/>
              <a:gd name="connsiteY29-3442" fmla="*/ 3854806 h 8646493"/>
              <a:gd name="connsiteX30-3443" fmla="*/ 235281 w 5911582"/>
              <a:gd name="connsiteY30-3444" fmla="*/ 3854803 h 8646493"/>
              <a:gd name="connsiteX31-3445" fmla="*/ 246835 w 5911582"/>
              <a:gd name="connsiteY31-3446" fmla="*/ 5866683 h 8646493"/>
              <a:gd name="connsiteX32-3447" fmla="*/ 866236 w 5911582"/>
              <a:gd name="connsiteY32-3448" fmla="*/ 6479011 h 8646493"/>
              <a:gd name="connsiteX33-3449" fmla="*/ 1478566 w 5911582"/>
              <a:gd name="connsiteY33-3450" fmla="*/ 5859608 h 8646493"/>
              <a:gd name="connsiteX34-3451" fmla="*/ 1469311 w 5911582"/>
              <a:gd name="connsiteY34-3452" fmla="*/ 4247775 h 8646493"/>
              <a:gd name="connsiteX35-3453" fmla="*/ 1467465 w 5911582"/>
              <a:gd name="connsiteY35-3454" fmla="*/ 4247743 h 8646493"/>
              <a:gd name="connsiteX36-3455" fmla="*/ 1467931 w 5911582"/>
              <a:gd name="connsiteY36-3456" fmla="*/ 4241573 h 8646493"/>
              <a:gd name="connsiteX37-3457" fmla="*/ 1456953 w 5911582"/>
              <a:gd name="connsiteY37-3458" fmla="*/ 2330111 h 8646493"/>
              <a:gd name="connsiteX38-3459" fmla="*/ 1415108 w 5911582"/>
              <a:gd name="connsiteY38-3460" fmla="*/ 781031 h 8646493"/>
              <a:gd name="connsiteX39-3461" fmla="*/ 2151404 w 5911582"/>
              <a:gd name="connsiteY39-3462" fmla="*/ 3852 h 8646493"/>
              <a:gd name="connsiteX40-3463" fmla="*/ 2928581 w 5911582"/>
              <a:gd name="connsiteY40-3464" fmla="*/ 740147 h 8646493"/>
              <a:gd name="connsiteX41-3465" fmla="*/ 2972109 w 5911582"/>
              <a:gd name="connsiteY41-3466" fmla="*/ 2351426 h 8646493"/>
              <a:gd name="connsiteX42-3467" fmla="*/ 2977887 w 5911582"/>
              <a:gd name="connsiteY42-3468" fmla="*/ 2351120 h 8646493"/>
              <a:gd name="connsiteX43-3469" fmla="*/ 3028793 w 5911582"/>
              <a:gd name="connsiteY43-3470" fmla="*/ 4235519 h 8646493"/>
              <a:gd name="connsiteX44-3471" fmla="*/ 3032925 w 5911582"/>
              <a:gd name="connsiteY44-3472" fmla="*/ 4235398 h 8646493"/>
              <a:gd name="connsiteX45-3473" fmla="*/ 3082700 w 5911582"/>
              <a:gd name="connsiteY45-3474" fmla="*/ 5882170 h 8646493"/>
              <a:gd name="connsiteX46-3475" fmla="*/ 3091836 w 5911582"/>
              <a:gd name="connsiteY46-3476" fmla="*/ 5881894 h 8646493"/>
              <a:gd name="connsiteX47-3477" fmla="*/ 3152619 w 5911582"/>
              <a:gd name="connsiteY47-3478" fmla="*/ 7892887 h 8646493"/>
              <a:gd name="connsiteX48-3479" fmla="*/ 3786820 w 5911582"/>
              <a:gd name="connsiteY48-3480" fmla="*/ 8489873 h 8646493"/>
              <a:gd name="connsiteX49-3481" fmla="*/ 4383809 w 5911582"/>
              <a:gd name="connsiteY49-3482" fmla="*/ 7855673 h 8646493"/>
              <a:gd name="connsiteX50-3483" fmla="*/ 4350348 w 5911582"/>
              <a:gd name="connsiteY50-3484" fmla="*/ 6748573 h 8646493"/>
              <a:gd name="connsiteX51-3485" fmla="*/ 4348198 w 5911582"/>
              <a:gd name="connsiteY51-3486" fmla="*/ 6748635 h 8646493"/>
              <a:gd name="connsiteX52-3487" fmla="*/ 4332413 w 5911582"/>
              <a:gd name="connsiteY52-3488" fmla="*/ 6199725 h 8646493"/>
              <a:gd name="connsiteX53-3489" fmla="*/ 4272798 w 5911582"/>
              <a:gd name="connsiteY53-3490" fmla="*/ 4227389 h 8646493"/>
              <a:gd name="connsiteX54-3491" fmla="*/ 4274353 w 5911582"/>
              <a:gd name="connsiteY54-3492" fmla="*/ 4227343 h 8646493"/>
              <a:gd name="connsiteX55-3493" fmla="*/ 4242087 w 5911582"/>
              <a:gd name="connsiteY55-3494" fmla="*/ 3105269 h 8646493"/>
              <a:gd name="connsiteX56-3495" fmla="*/ 4977027 w 5911582"/>
              <a:gd name="connsiteY56-3496" fmla="*/ 2326810 h 8646493"/>
              <a:gd name="connsiteX57-3497" fmla="*/ 5403823 w 5911582"/>
              <a:gd name="connsiteY57-3498" fmla="*/ 2443875 h 8646493"/>
              <a:gd name="connsiteX58-3499" fmla="*/ 5755486 w 5911582"/>
              <a:gd name="connsiteY58-3500" fmla="*/ 3061747 h 8646493"/>
              <a:gd name="connsiteX59-3501" fmla="*/ 5759021 w 5911582"/>
              <a:gd name="connsiteY59-3502" fmla="*/ 3184697 h 8646493"/>
              <a:gd name="connsiteX60-3503" fmla="*/ 5762452 w 5911582"/>
              <a:gd name="connsiteY60-3504" fmla="*/ 3184590 h 8646493"/>
              <a:gd name="connsiteX61-3505" fmla="*/ 5816524 w 5911582"/>
              <a:gd name="connsiteY61-3506" fmla="*/ 4892541 h 8646493"/>
              <a:gd name="connsiteX62-3507" fmla="*/ 5873210 w 5911582"/>
              <a:gd name="connsiteY62-3508" fmla="*/ 6776633 h 8646493"/>
              <a:gd name="connsiteX63-3509" fmla="*/ 5877342 w 5911582"/>
              <a:gd name="connsiteY63-3510" fmla="*/ 6776511 h 8646493"/>
              <a:gd name="connsiteX64-3511" fmla="*/ 5911582 w 5911582"/>
              <a:gd name="connsiteY64-3512" fmla="*/ 7909324 h 8646493"/>
              <a:gd name="connsiteX65-3513" fmla="*/ 5767963 w 5911582"/>
              <a:gd name="connsiteY65-3514" fmla="*/ 8130477 h 8646493"/>
              <a:gd name="connsiteX66-3515" fmla="*/ 5730041 w 5911582"/>
              <a:gd name="connsiteY66-3516" fmla="*/ 6875874 h 8646493"/>
              <a:gd name="connsiteX67-3517" fmla="*/ 5725602 w 5911582"/>
              <a:gd name="connsiteY67-3518" fmla="*/ 6875993 h 8646493"/>
              <a:gd name="connsiteX68-3519" fmla="*/ 5605741 w 5911582"/>
              <a:gd name="connsiteY68-3520" fmla="*/ 3080990 h 8646493"/>
              <a:gd name="connsiteX69-3521" fmla="*/ 4972418 w 5911582"/>
              <a:gd name="connsiteY69-3522" fmla="*/ 2483071 h 8646493"/>
              <a:gd name="connsiteX70-3523" fmla="*/ 4374497 w 5911582"/>
              <a:gd name="connsiteY70-3524" fmla="*/ 3116397 h 8646493"/>
              <a:gd name="connsiteX71-3525" fmla="*/ 4420828 w 5911582"/>
              <a:gd name="connsiteY71-3526" fmla="*/ 4727593 h 8646493"/>
              <a:gd name="connsiteX72-3527" fmla="*/ 4422673 w 5911582"/>
              <a:gd name="connsiteY72-3528" fmla="*/ 4727581 h 8646493"/>
              <a:gd name="connsiteX73-3529" fmla="*/ 4422351 w 5911582"/>
              <a:gd name="connsiteY73-3530" fmla="*/ 4733760 h 8646493"/>
              <a:gd name="connsiteX74-3531" fmla="*/ 4454181 w 5911582"/>
              <a:gd name="connsiteY74-3532" fmla="*/ 5840717 h 8646493"/>
              <a:gd name="connsiteX75-3533" fmla="*/ 4455003 w 5911582"/>
              <a:gd name="connsiteY75-3534" fmla="*/ 5840691 h 8646493"/>
              <a:gd name="connsiteX76-3535" fmla="*/ 4516238 w 5911582"/>
              <a:gd name="connsiteY76-3536" fmla="*/ 7866607 h 8646493"/>
              <a:gd name="connsiteX77-3537" fmla="*/ 3782441 w 5911582"/>
              <a:gd name="connsiteY77-3538" fmla="*/ 8646141 h 8646493"/>
              <a:gd name="connsiteX78-3539" fmla="*/ 3355473 w 5911582"/>
              <a:gd name="connsiteY78-3540" fmla="*/ 8529702 h 8646493"/>
              <a:gd name="connsiteX0-3541" fmla="*/ 3355473 w 5911582"/>
              <a:gd name="connsiteY0-3542" fmla="*/ 8529702 h 8646493"/>
              <a:gd name="connsiteX1-3543" fmla="*/ 3002901 w 5911582"/>
              <a:gd name="connsiteY1-3544" fmla="*/ 7912348 h 8646493"/>
              <a:gd name="connsiteX2-3545" fmla="*/ 2947946 w 5911582"/>
              <a:gd name="connsiteY2-3546" fmla="*/ 6094167 h 8646493"/>
              <a:gd name="connsiteX3-3547" fmla="*/ 2938842 w 5911582"/>
              <a:gd name="connsiteY3-3548" fmla="*/ 6095444 h 8646493"/>
              <a:gd name="connsiteX4-3549" fmla="*/ 2885622 w 5911582"/>
              <a:gd name="connsiteY4-3550" fmla="*/ 4334760 h 8646493"/>
              <a:gd name="connsiteX5-3551" fmla="*/ 2881184 w 5911582"/>
              <a:gd name="connsiteY5-3552" fmla="*/ 4334879 h 8646493"/>
              <a:gd name="connsiteX6-3553" fmla="*/ 2838917 w 5911582"/>
              <a:gd name="connsiteY6-3554" fmla="*/ 2770148 h 8646493"/>
              <a:gd name="connsiteX7-3555" fmla="*/ 2833130 w 5911582"/>
              <a:gd name="connsiteY7-3556" fmla="*/ 2770303 h 8646493"/>
              <a:gd name="connsiteX8-3557" fmla="*/ 2778803 w 5911582"/>
              <a:gd name="connsiteY8-3558" fmla="*/ 759126 h 8646493"/>
              <a:gd name="connsiteX9-3559" fmla="*/ 2146519 w 5911582"/>
              <a:gd name="connsiteY9-3560" fmla="*/ 160107 h 8646493"/>
              <a:gd name="connsiteX10-3561" fmla="*/ 1547498 w 5911582"/>
              <a:gd name="connsiteY10-3562" fmla="*/ 792386 h 8646493"/>
              <a:gd name="connsiteX11-3563" fmla="*/ 1586306 w 5911582"/>
              <a:gd name="connsiteY11-3564" fmla="*/ 2228948 h 8646493"/>
              <a:gd name="connsiteX12-3565" fmla="*/ 1588412 w 5911582"/>
              <a:gd name="connsiteY12-3566" fmla="*/ 2228937 h 8646493"/>
              <a:gd name="connsiteX13-3567" fmla="*/ 1588981 w 5911582"/>
              <a:gd name="connsiteY13-3568" fmla="*/ 2327958 h 8646493"/>
              <a:gd name="connsiteX14-3569" fmla="*/ 1597703 w 5911582"/>
              <a:gd name="connsiteY14-3570" fmla="*/ 3846979 h 8646493"/>
              <a:gd name="connsiteX15-3571" fmla="*/ 1599046 w 5911582"/>
              <a:gd name="connsiteY15-3572" fmla="*/ 3846972 h 8646493"/>
              <a:gd name="connsiteX16-3573" fmla="*/ 1610686 w 5911582"/>
              <a:gd name="connsiteY16-3574" fmla="*/ 5873778 h 8646493"/>
              <a:gd name="connsiteX17-3575" fmla="*/ 858032 w 5911582"/>
              <a:gd name="connsiteY17-3576" fmla="*/ 6635126 h 8646493"/>
              <a:gd name="connsiteX18-3577" fmla="*/ 434045 w 5911582"/>
              <a:gd name="connsiteY18-3578" fmla="*/ 6508273 h 8646493"/>
              <a:gd name="connsiteX19-3579" fmla="*/ 96686 w 5911582"/>
              <a:gd name="connsiteY19-3580" fmla="*/ 5882475 h 8646493"/>
              <a:gd name="connsiteX20-3581" fmla="*/ 88982 w 5911582"/>
              <a:gd name="connsiteY20-3582" fmla="*/ 4540910 h 8646493"/>
              <a:gd name="connsiteX21-3583" fmla="*/ 86890 w 5911582"/>
              <a:gd name="connsiteY21-3584" fmla="*/ 4540915 h 8646493"/>
              <a:gd name="connsiteX22-3585" fmla="*/ 80904 w 5911582"/>
              <a:gd name="connsiteY22-3586" fmla="*/ 2724804 h 8646493"/>
              <a:gd name="connsiteX23-3587" fmla="*/ 4735 w 5911582"/>
              <a:gd name="connsiteY23-3588" fmla="*/ 235616 h 8646493"/>
              <a:gd name="connsiteX24-3589" fmla="*/ 295 w 5911582"/>
              <a:gd name="connsiteY24-3590" fmla="*/ 235719 h 8646493"/>
              <a:gd name="connsiteX25-3591" fmla="*/ 0 w 5911582"/>
              <a:gd name="connsiteY25-3592" fmla="*/ 223261 h 8646493"/>
              <a:gd name="connsiteX26-3593" fmla="*/ 144987 w 5911582"/>
              <a:gd name="connsiteY26-3594" fmla="*/ 0 h 8646493"/>
              <a:gd name="connsiteX27-3595" fmla="*/ 148232 w 5911582"/>
              <a:gd name="connsiteY27-3596" fmla="*/ 136847 h 8646493"/>
              <a:gd name="connsiteX28-3597" fmla="*/ 152365 w 5911582"/>
              <a:gd name="connsiteY28-3598" fmla="*/ 136739 h 8646493"/>
              <a:gd name="connsiteX29-3599" fmla="*/ 234867 w 5911582"/>
              <a:gd name="connsiteY29-3600" fmla="*/ 3854806 h 8646493"/>
              <a:gd name="connsiteX30-3601" fmla="*/ 235281 w 5911582"/>
              <a:gd name="connsiteY30-3602" fmla="*/ 3854803 h 8646493"/>
              <a:gd name="connsiteX31-3603" fmla="*/ 246835 w 5911582"/>
              <a:gd name="connsiteY31-3604" fmla="*/ 5866683 h 8646493"/>
              <a:gd name="connsiteX32-3605" fmla="*/ 866236 w 5911582"/>
              <a:gd name="connsiteY32-3606" fmla="*/ 6479011 h 8646493"/>
              <a:gd name="connsiteX33-3607" fmla="*/ 1478566 w 5911582"/>
              <a:gd name="connsiteY33-3608" fmla="*/ 5859608 h 8646493"/>
              <a:gd name="connsiteX34-3609" fmla="*/ 1469311 w 5911582"/>
              <a:gd name="connsiteY34-3610" fmla="*/ 4247775 h 8646493"/>
              <a:gd name="connsiteX35-3611" fmla="*/ 1467465 w 5911582"/>
              <a:gd name="connsiteY35-3612" fmla="*/ 4247743 h 8646493"/>
              <a:gd name="connsiteX36-3613" fmla="*/ 1467931 w 5911582"/>
              <a:gd name="connsiteY36-3614" fmla="*/ 4241573 h 8646493"/>
              <a:gd name="connsiteX37-3615" fmla="*/ 1456953 w 5911582"/>
              <a:gd name="connsiteY37-3616" fmla="*/ 2330111 h 8646493"/>
              <a:gd name="connsiteX38-3617" fmla="*/ 1415108 w 5911582"/>
              <a:gd name="connsiteY38-3618" fmla="*/ 781031 h 8646493"/>
              <a:gd name="connsiteX39-3619" fmla="*/ 2151404 w 5911582"/>
              <a:gd name="connsiteY39-3620" fmla="*/ 3852 h 8646493"/>
              <a:gd name="connsiteX40-3621" fmla="*/ 2928581 w 5911582"/>
              <a:gd name="connsiteY40-3622" fmla="*/ 740147 h 8646493"/>
              <a:gd name="connsiteX41-3623" fmla="*/ 2972109 w 5911582"/>
              <a:gd name="connsiteY41-3624" fmla="*/ 2351426 h 8646493"/>
              <a:gd name="connsiteX42-3625" fmla="*/ 2977887 w 5911582"/>
              <a:gd name="connsiteY42-3626" fmla="*/ 2351120 h 8646493"/>
              <a:gd name="connsiteX43-3627" fmla="*/ 3028793 w 5911582"/>
              <a:gd name="connsiteY43-3628" fmla="*/ 4235519 h 8646493"/>
              <a:gd name="connsiteX44-3629" fmla="*/ 3032925 w 5911582"/>
              <a:gd name="connsiteY44-3630" fmla="*/ 4235398 h 8646493"/>
              <a:gd name="connsiteX45-3631" fmla="*/ 3082700 w 5911582"/>
              <a:gd name="connsiteY45-3632" fmla="*/ 5882170 h 8646493"/>
              <a:gd name="connsiteX46-3633" fmla="*/ 3152619 w 5911582"/>
              <a:gd name="connsiteY46-3634" fmla="*/ 7892887 h 8646493"/>
              <a:gd name="connsiteX47-3635" fmla="*/ 3786820 w 5911582"/>
              <a:gd name="connsiteY47-3636" fmla="*/ 8489873 h 8646493"/>
              <a:gd name="connsiteX48-3637" fmla="*/ 4383809 w 5911582"/>
              <a:gd name="connsiteY48-3638" fmla="*/ 7855673 h 8646493"/>
              <a:gd name="connsiteX49-3639" fmla="*/ 4350348 w 5911582"/>
              <a:gd name="connsiteY49-3640" fmla="*/ 6748573 h 8646493"/>
              <a:gd name="connsiteX50-3641" fmla="*/ 4348198 w 5911582"/>
              <a:gd name="connsiteY50-3642" fmla="*/ 6748635 h 8646493"/>
              <a:gd name="connsiteX51-3643" fmla="*/ 4332413 w 5911582"/>
              <a:gd name="connsiteY51-3644" fmla="*/ 6199725 h 8646493"/>
              <a:gd name="connsiteX52-3645" fmla="*/ 4272798 w 5911582"/>
              <a:gd name="connsiteY52-3646" fmla="*/ 4227389 h 8646493"/>
              <a:gd name="connsiteX53-3647" fmla="*/ 4274353 w 5911582"/>
              <a:gd name="connsiteY53-3648" fmla="*/ 4227343 h 8646493"/>
              <a:gd name="connsiteX54-3649" fmla="*/ 4242087 w 5911582"/>
              <a:gd name="connsiteY54-3650" fmla="*/ 3105269 h 8646493"/>
              <a:gd name="connsiteX55-3651" fmla="*/ 4977027 w 5911582"/>
              <a:gd name="connsiteY55-3652" fmla="*/ 2326810 h 8646493"/>
              <a:gd name="connsiteX56-3653" fmla="*/ 5403823 w 5911582"/>
              <a:gd name="connsiteY56-3654" fmla="*/ 2443875 h 8646493"/>
              <a:gd name="connsiteX57-3655" fmla="*/ 5755486 w 5911582"/>
              <a:gd name="connsiteY57-3656" fmla="*/ 3061747 h 8646493"/>
              <a:gd name="connsiteX58-3657" fmla="*/ 5759021 w 5911582"/>
              <a:gd name="connsiteY58-3658" fmla="*/ 3184697 h 8646493"/>
              <a:gd name="connsiteX59-3659" fmla="*/ 5762452 w 5911582"/>
              <a:gd name="connsiteY59-3660" fmla="*/ 3184590 h 8646493"/>
              <a:gd name="connsiteX60-3661" fmla="*/ 5816524 w 5911582"/>
              <a:gd name="connsiteY60-3662" fmla="*/ 4892541 h 8646493"/>
              <a:gd name="connsiteX61-3663" fmla="*/ 5873210 w 5911582"/>
              <a:gd name="connsiteY61-3664" fmla="*/ 6776633 h 8646493"/>
              <a:gd name="connsiteX62-3665" fmla="*/ 5877342 w 5911582"/>
              <a:gd name="connsiteY62-3666" fmla="*/ 6776511 h 8646493"/>
              <a:gd name="connsiteX63-3667" fmla="*/ 5911582 w 5911582"/>
              <a:gd name="connsiteY63-3668" fmla="*/ 7909324 h 8646493"/>
              <a:gd name="connsiteX64-3669" fmla="*/ 5767963 w 5911582"/>
              <a:gd name="connsiteY64-3670" fmla="*/ 8130477 h 8646493"/>
              <a:gd name="connsiteX65-3671" fmla="*/ 5730041 w 5911582"/>
              <a:gd name="connsiteY65-3672" fmla="*/ 6875874 h 8646493"/>
              <a:gd name="connsiteX66-3673" fmla="*/ 5725602 w 5911582"/>
              <a:gd name="connsiteY66-3674" fmla="*/ 6875993 h 8646493"/>
              <a:gd name="connsiteX67-3675" fmla="*/ 5605741 w 5911582"/>
              <a:gd name="connsiteY67-3676" fmla="*/ 3080990 h 8646493"/>
              <a:gd name="connsiteX68-3677" fmla="*/ 4972418 w 5911582"/>
              <a:gd name="connsiteY68-3678" fmla="*/ 2483071 h 8646493"/>
              <a:gd name="connsiteX69-3679" fmla="*/ 4374497 w 5911582"/>
              <a:gd name="connsiteY69-3680" fmla="*/ 3116397 h 8646493"/>
              <a:gd name="connsiteX70-3681" fmla="*/ 4420828 w 5911582"/>
              <a:gd name="connsiteY70-3682" fmla="*/ 4727593 h 8646493"/>
              <a:gd name="connsiteX71-3683" fmla="*/ 4422673 w 5911582"/>
              <a:gd name="connsiteY71-3684" fmla="*/ 4727581 h 8646493"/>
              <a:gd name="connsiteX72-3685" fmla="*/ 4422351 w 5911582"/>
              <a:gd name="connsiteY72-3686" fmla="*/ 4733760 h 8646493"/>
              <a:gd name="connsiteX73-3687" fmla="*/ 4454181 w 5911582"/>
              <a:gd name="connsiteY73-3688" fmla="*/ 5840717 h 8646493"/>
              <a:gd name="connsiteX74-3689" fmla="*/ 4455003 w 5911582"/>
              <a:gd name="connsiteY74-3690" fmla="*/ 5840691 h 8646493"/>
              <a:gd name="connsiteX75-3691" fmla="*/ 4516238 w 5911582"/>
              <a:gd name="connsiteY75-3692" fmla="*/ 7866607 h 8646493"/>
              <a:gd name="connsiteX76-3693" fmla="*/ 3782441 w 5911582"/>
              <a:gd name="connsiteY76-3694" fmla="*/ 8646141 h 8646493"/>
              <a:gd name="connsiteX77-3695" fmla="*/ 3355473 w 5911582"/>
              <a:gd name="connsiteY77-3696" fmla="*/ 8529702 h 8646493"/>
              <a:gd name="connsiteX0-3697" fmla="*/ 3355473 w 5911582"/>
              <a:gd name="connsiteY0-3698" fmla="*/ 8529702 h 8646493"/>
              <a:gd name="connsiteX1-3699" fmla="*/ 3002901 w 5911582"/>
              <a:gd name="connsiteY1-3700" fmla="*/ 7912348 h 8646493"/>
              <a:gd name="connsiteX2-3701" fmla="*/ 2947946 w 5911582"/>
              <a:gd name="connsiteY2-3702" fmla="*/ 6094167 h 8646493"/>
              <a:gd name="connsiteX3-3703" fmla="*/ 2938842 w 5911582"/>
              <a:gd name="connsiteY3-3704" fmla="*/ 6095444 h 8646493"/>
              <a:gd name="connsiteX4-3705" fmla="*/ 2885622 w 5911582"/>
              <a:gd name="connsiteY4-3706" fmla="*/ 4334760 h 8646493"/>
              <a:gd name="connsiteX5-3707" fmla="*/ 2881184 w 5911582"/>
              <a:gd name="connsiteY5-3708" fmla="*/ 4334879 h 8646493"/>
              <a:gd name="connsiteX6-3709" fmla="*/ 2838917 w 5911582"/>
              <a:gd name="connsiteY6-3710" fmla="*/ 2770148 h 8646493"/>
              <a:gd name="connsiteX7-3711" fmla="*/ 2833130 w 5911582"/>
              <a:gd name="connsiteY7-3712" fmla="*/ 2770303 h 8646493"/>
              <a:gd name="connsiteX8-3713" fmla="*/ 2778803 w 5911582"/>
              <a:gd name="connsiteY8-3714" fmla="*/ 759126 h 8646493"/>
              <a:gd name="connsiteX9-3715" fmla="*/ 2146519 w 5911582"/>
              <a:gd name="connsiteY9-3716" fmla="*/ 160107 h 8646493"/>
              <a:gd name="connsiteX10-3717" fmla="*/ 1547498 w 5911582"/>
              <a:gd name="connsiteY10-3718" fmla="*/ 792386 h 8646493"/>
              <a:gd name="connsiteX11-3719" fmla="*/ 1586306 w 5911582"/>
              <a:gd name="connsiteY11-3720" fmla="*/ 2228948 h 8646493"/>
              <a:gd name="connsiteX12-3721" fmla="*/ 1588412 w 5911582"/>
              <a:gd name="connsiteY12-3722" fmla="*/ 2228937 h 8646493"/>
              <a:gd name="connsiteX13-3723" fmla="*/ 1588981 w 5911582"/>
              <a:gd name="connsiteY13-3724" fmla="*/ 2327958 h 8646493"/>
              <a:gd name="connsiteX14-3725" fmla="*/ 1597703 w 5911582"/>
              <a:gd name="connsiteY14-3726" fmla="*/ 3846979 h 8646493"/>
              <a:gd name="connsiteX15-3727" fmla="*/ 1599046 w 5911582"/>
              <a:gd name="connsiteY15-3728" fmla="*/ 3846972 h 8646493"/>
              <a:gd name="connsiteX16-3729" fmla="*/ 1610686 w 5911582"/>
              <a:gd name="connsiteY16-3730" fmla="*/ 5873778 h 8646493"/>
              <a:gd name="connsiteX17-3731" fmla="*/ 858032 w 5911582"/>
              <a:gd name="connsiteY17-3732" fmla="*/ 6635126 h 8646493"/>
              <a:gd name="connsiteX18-3733" fmla="*/ 434045 w 5911582"/>
              <a:gd name="connsiteY18-3734" fmla="*/ 6508273 h 8646493"/>
              <a:gd name="connsiteX19-3735" fmla="*/ 96686 w 5911582"/>
              <a:gd name="connsiteY19-3736" fmla="*/ 5882475 h 8646493"/>
              <a:gd name="connsiteX20-3737" fmla="*/ 88982 w 5911582"/>
              <a:gd name="connsiteY20-3738" fmla="*/ 4540910 h 8646493"/>
              <a:gd name="connsiteX21-3739" fmla="*/ 86890 w 5911582"/>
              <a:gd name="connsiteY21-3740" fmla="*/ 4540915 h 8646493"/>
              <a:gd name="connsiteX22-3741" fmla="*/ 80904 w 5911582"/>
              <a:gd name="connsiteY22-3742" fmla="*/ 2724804 h 8646493"/>
              <a:gd name="connsiteX23-3743" fmla="*/ 4735 w 5911582"/>
              <a:gd name="connsiteY23-3744" fmla="*/ 235616 h 8646493"/>
              <a:gd name="connsiteX24-3745" fmla="*/ 295 w 5911582"/>
              <a:gd name="connsiteY24-3746" fmla="*/ 235719 h 8646493"/>
              <a:gd name="connsiteX25-3747" fmla="*/ 0 w 5911582"/>
              <a:gd name="connsiteY25-3748" fmla="*/ 223261 h 8646493"/>
              <a:gd name="connsiteX26-3749" fmla="*/ 144987 w 5911582"/>
              <a:gd name="connsiteY26-3750" fmla="*/ 0 h 8646493"/>
              <a:gd name="connsiteX27-3751" fmla="*/ 148232 w 5911582"/>
              <a:gd name="connsiteY27-3752" fmla="*/ 136847 h 8646493"/>
              <a:gd name="connsiteX28-3753" fmla="*/ 152365 w 5911582"/>
              <a:gd name="connsiteY28-3754" fmla="*/ 136739 h 8646493"/>
              <a:gd name="connsiteX29-3755" fmla="*/ 234867 w 5911582"/>
              <a:gd name="connsiteY29-3756" fmla="*/ 3854806 h 8646493"/>
              <a:gd name="connsiteX30-3757" fmla="*/ 235281 w 5911582"/>
              <a:gd name="connsiteY30-3758" fmla="*/ 3854803 h 8646493"/>
              <a:gd name="connsiteX31-3759" fmla="*/ 246835 w 5911582"/>
              <a:gd name="connsiteY31-3760" fmla="*/ 5866683 h 8646493"/>
              <a:gd name="connsiteX32-3761" fmla="*/ 866236 w 5911582"/>
              <a:gd name="connsiteY32-3762" fmla="*/ 6479011 h 8646493"/>
              <a:gd name="connsiteX33-3763" fmla="*/ 1478566 w 5911582"/>
              <a:gd name="connsiteY33-3764" fmla="*/ 5859608 h 8646493"/>
              <a:gd name="connsiteX34-3765" fmla="*/ 1469311 w 5911582"/>
              <a:gd name="connsiteY34-3766" fmla="*/ 4247775 h 8646493"/>
              <a:gd name="connsiteX35-3767" fmla="*/ 1467465 w 5911582"/>
              <a:gd name="connsiteY35-3768" fmla="*/ 4247743 h 8646493"/>
              <a:gd name="connsiteX36-3769" fmla="*/ 1467931 w 5911582"/>
              <a:gd name="connsiteY36-3770" fmla="*/ 4241573 h 8646493"/>
              <a:gd name="connsiteX37-3771" fmla="*/ 1456953 w 5911582"/>
              <a:gd name="connsiteY37-3772" fmla="*/ 2330111 h 8646493"/>
              <a:gd name="connsiteX38-3773" fmla="*/ 1415108 w 5911582"/>
              <a:gd name="connsiteY38-3774" fmla="*/ 781031 h 8646493"/>
              <a:gd name="connsiteX39-3775" fmla="*/ 2151404 w 5911582"/>
              <a:gd name="connsiteY39-3776" fmla="*/ 3852 h 8646493"/>
              <a:gd name="connsiteX40-3777" fmla="*/ 2928581 w 5911582"/>
              <a:gd name="connsiteY40-3778" fmla="*/ 740147 h 8646493"/>
              <a:gd name="connsiteX41-3779" fmla="*/ 2972109 w 5911582"/>
              <a:gd name="connsiteY41-3780" fmla="*/ 2351426 h 8646493"/>
              <a:gd name="connsiteX42-3781" fmla="*/ 2977887 w 5911582"/>
              <a:gd name="connsiteY42-3782" fmla="*/ 2351120 h 8646493"/>
              <a:gd name="connsiteX43-3783" fmla="*/ 3028793 w 5911582"/>
              <a:gd name="connsiteY43-3784" fmla="*/ 4235519 h 8646493"/>
              <a:gd name="connsiteX44-3785" fmla="*/ 3032925 w 5911582"/>
              <a:gd name="connsiteY44-3786" fmla="*/ 4235398 h 8646493"/>
              <a:gd name="connsiteX45-3787" fmla="*/ 3152619 w 5911582"/>
              <a:gd name="connsiteY45-3788" fmla="*/ 7892887 h 8646493"/>
              <a:gd name="connsiteX46-3789" fmla="*/ 3786820 w 5911582"/>
              <a:gd name="connsiteY46-3790" fmla="*/ 8489873 h 8646493"/>
              <a:gd name="connsiteX47-3791" fmla="*/ 4383809 w 5911582"/>
              <a:gd name="connsiteY47-3792" fmla="*/ 7855673 h 8646493"/>
              <a:gd name="connsiteX48-3793" fmla="*/ 4350348 w 5911582"/>
              <a:gd name="connsiteY48-3794" fmla="*/ 6748573 h 8646493"/>
              <a:gd name="connsiteX49-3795" fmla="*/ 4348198 w 5911582"/>
              <a:gd name="connsiteY49-3796" fmla="*/ 6748635 h 8646493"/>
              <a:gd name="connsiteX50-3797" fmla="*/ 4332413 w 5911582"/>
              <a:gd name="connsiteY50-3798" fmla="*/ 6199725 h 8646493"/>
              <a:gd name="connsiteX51-3799" fmla="*/ 4272798 w 5911582"/>
              <a:gd name="connsiteY51-3800" fmla="*/ 4227389 h 8646493"/>
              <a:gd name="connsiteX52-3801" fmla="*/ 4274353 w 5911582"/>
              <a:gd name="connsiteY52-3802" fmla="*/ 4227343 h 8646493"/>
              <a:gd name="connsiteX53-3803" fmla="*/ 4242087 w 5911582"/>
              <a:gd name="connsiteY53-3804" fmla="*/ 3105269 h 8646493"/>
              <a:gd name="connsiteX54-3805" fmla="*/ 4977027 w 5911582"/>
              <a:gd name="connsiteY54-3806" fmla="*/ 2326810 h 8646493"/>
              <a:gd name="connsiteX55-3807" fmla="*/ 5403823 w 5911582"/>
              <a:gd name="connsiteY55-3808" fmla="*/ 2443875 h 8646493"/>
              <a:gd name="connsiteX56-3809" fmla="*/ 5755486 w 5911582"/>
              <a:gd name="connsiteY56-3810" fmla="*/ 3061747 h 8646493"/>
              <a:gd name="connsiteX57-3811" fmla="*/ 5759021 w 5911582"/>
              <a:gd name="connsiteY57-3812" fmla="*/ 3184697 h 8646493"/>
              <a:gd name="connsiteX58-3813" fmla="*/ 5762452 w 5911582"/>
              <a:gd name="connsiteY58-3814" fmla="*/ 3184590 h 8646493"/>
              <a:gd name="connsiteX59-3815" fmla="*/ 5816524 w 5911582"/>
              <a:gd name="connsiteY59-3816" fmla="*/ 4892541 h 8646493"/>
              <a:gd name="connsiteX60-3817" fmla="*/ 5873210 w 5911582"/>
              <a:gd name="connsiteY60-3818" fmla="*/ 6776633 h 8646493"/>
              <a:gd name="connsiteX61-3819" fmla="*/ 5877342 w 5911582"/>
              <a:gd name="connsiteY61-3820" fmla="*/ 6776511 h 8646493"/>
              <a:gd name="connsiteX62-3821" fmla="*/ 5911582 w 5911582"/>
              <a:gd name="connsiteY62-3822" fmla="*/ 7909324 h 8646493"/>
              <a:gd name="connsiteX63-3823" fmla="*/ 5767963 w 5911582"/>
              <a:gd name="connsiteY63-3824" fmla="*/ 8130477 h 8646493"/>
              <a:gd name="connsiteX64-3825" fmla="*/ 5730041 w 5911582"/>
              <a:gd name="connsiteY64-3826" fmla="*/ 6875874 h 8646493"/>
              <a:gd name="connsiteX65-3827" fmla="*/ 5725602 w 5911582"/>
              <a:gd name="connsiteY65-3828" fmla="*/ 6875993 h 8646493"/>
              <a:gd name="connsiteX66-3829" fmla="*/ 5605741 w 5911582"/>
              <a:gd name="connsiteY66-3830" fmla="*/ 3080990 h 8646493"/>
              <a:gd name="connsiteX67-3831" fmla="*/ 4972418 w 5911582"/>
              <a:gd name="connsiteY67-3832" fmla="*/ 2483071 h 8646493"/>
              <a:gd name="connsiteX68-3833" fmla="*/ 4374497 w 5911582"/>
              <a:gd name="connsiteY68-3834" fmla="*/ 3116397 h 8646493"/>
              <a:gd name="connsiteX69-3835" fmla="*/ 4420828 w 5911582"/>
              <a:gd name="connsiteY69-3836" fmla="*/ 4727593 h 8646493"/>
              <a:gd name="connsiteX70-3837" fmla="*/ 4422673 w 5911582"/>
              <a:gd name="connsiteY70-3838" fmla="*/ 4727581 h 8646493"/>
              <a:gd name="connsiteX71-3839" fmla="*/ 4422351 w 5911582"/>
              <a:gd name="connsiteY71-3840" fmla="*/ 4733760 h 8646493"/>
              <a:gd name="connsiteX72-3841" fmla="*/ 4454181 w 5911582"/>
              <a:gd name="connsiteY72-3842" fmla="*/ 5840717 h 8646493"/>
              <a:gd name="connsiteX73-3843" fmla="*/ 4455003 w 5911582"/>
              <a:gd name="connsiteY73-3844" fmla="*/ 5840691 h 8646493"/>
              <a:gd name="connsiteX74-3845" fmla="*/ 4516238 w 5911582"/>
              <a:gd name="connsiteY74-3846" fmla="*/ 7866607 h 8646493"/>
              <a:gd name="connsiteX75-3847" fmla="*/ 3782441 w 5911582"/>
              <a:gd name="connsiteY75-3848" fmla="*/ 8646141 h 8646493"/>
              <a:gd name="connsiteX76-3849" fmla="*/ 3355473 w 5911582"/>
              <a:gd name="connsiteY76-3850" fmla="*/ 8529702 h 8646493"/>
              <a:gd name="connsiteX0-3851" fmla="*/ 3355473 w 5911582"/>
              <a:gd name="connsiteY0-3852" fmla="*/ 8529702 h 8646493"/>
              <a:gd name="connsiteX1-3853" fmla="*/ 3002901 w 5911582"/>
              <a:gd name="connsiteY1-3854" fmla="*/ 7912348 h 8646493"/>
              <a:gd name="connsiteX2-3855" fmla="*/ 2947946 w 5911582"/>
              <a:gd name="connsiteY2-3856" fmla="*/ 6094167 h 8646493"/>
              <a:gd name="connsiteX3-3857" fmla="*/ 2938842 w 5911582"/>
              <a:gd name="connsiteY3-3858" fmla="*/ 6095444 h 8646493"/>
              <a:gd name="connsiteX4-3859" fmla="*/ 2885622 w 5911582"/>
              <a:gd name="connsiteY4-3860" fmla="*/ 4334760 h 8646493"/>
              <a:gd name="connsiteX5-3861" fmla="*/ 2881184 w 5911582"/>
              <a:gd name="connsiteY5-3862" fmla="*/ 4334879 h 8646493"/>
              <a:gd name="connsiteX6-3863" fmla="*/ 2838917 w 5911582"/>
              <a:gd name="connsiteY6-3864" fmla="*/ 2770148 h 8646493"/>
              <a:gd name="connsiteX7-3865" fmla="*/ 2833130 w 5911582"/>
              <a:gd name="connsiteY7-3866" fmla="*/ 2770303 h 8646493"/>
              <a:gd name="connsiteX8-3867" fmla="*/ 2778803 w 5911582"/>
              <a:gd name="connsiteY8-3868" fmla="*/ 759126 h 8646493"/>
              <a:gd name="connsiteX9-3869" fmla="*/ 2146519 w 5911582"/>
              <a:gd name="connsiteY9-3870" fmla="*/ 160107 h 8646493"/>
              <a:gd name="connsiteX10-3871" fmla="*/ 1547498 w 5911582"/>
              <a:gd name="connsiteY10-3872" fmla="*/ 792386 h 8646493"/>
              <a:gd name="connsiteX11-3873" fmla="*/ 1586306 w 5911582"/>
              <a:gd name="connsiteY11-3874" fmla="*/ 2228948 h 8646493"/>
              <a:gd name="connsiteX12-3875" fmla="*/ 1588412 w 5911582"/>
              <a:gd name="connsiteY12-3876" fmla="*/ 2228937 h 8646493"/>
              <a:gd name="connsiteX13-3877" fmla="*/ 1588981 w 5911582"/>
              <a:gd name="connsiteY13-3878" fmla="*/ 2327958 h 8646493"/>
              <a:gd name="connsiteX14-3879" fmla="*/ 1597703 w 5911582"/>
              <a:gd name="connsiteY14-3880" fmla="*/ 3846979 h 8646493"/>
              <a:gd name="connsiteX15-3881" fmla="*/ 1599046 w 5911582"/>
              <a:gd name="connsiteY15-3882" fmla="*/ 3846972 h 8646493"/>
              <a:gd name="connsiteX16-3883" fmla="*/ 1610686 w 5911582"/>
              <a:gd name="connsiteY16-3884" fmla="*/ 5873778 h 8646493"/>
              <a:gd name="connsiteX17-3885" fmla="*/ 858032 w 5911582"/>
              <a:gd name="connsiteY17-3886" fmla="*/ 6635126 h 8646493"/>
              <a:gd name="connsiteX18-3887" fmla="*/ 434045 w 5911582"/>
              <a:gd name="connsiteY18-3888" fmla="*/ 6508273 h 8646493"/>
              <a:gd name="connsiteX19-3889" fmla="*/ 96686 w 5911582"/>
              <a:gd name="connsiteY19-3890" fmla="*/ 5882475 h 8646493"/>
              <a:gd name="connsiteX20-3891" fmla="*/ 88982 w 5911582"/>
              <a:gd name="connsiteY20-3892" fmla="*/ 4540910 h 8646493"/>
              <a:gd name="connsiteX21-3893" fmla="*/ 86890 w 5911582"/>
              <a:gd name="connsiteY21-3894" fmla="*/ 4540915 h 8646493"/>
              <a:gd name="connsiteX22-3895" fmla="*/ 80904 w 5911582"/>
              <a:gd name="connsiteY22-3896" fmla="*/ 2724804 h 8646493"/>
              <a:gd name="connsiteX23-3897" fmla="*/ 4735 w 5911582"/>
              <a:gd name="connsiteY23-3898" fmla="*/ 235616 h 8646493"/>
              <a:gd name="connsiteX24-3899" fmla="*/ 295 w 5911582"/>
              <a:gd name="connsiteY24-3900" fmla="*/ 235719 h 8646493"/>
              <a:gd name="connsiteX25-3901" fmla="*/ 0 w 5911582"/>
              <a:gd name="connsiteY25-3902" fmla="*/ 223261 h 8646493"/>
              <a:gd name="connsiteX26-3903" fmla="*/ 144987 w 5911582"/>
              <a:gd name="connsiteY26-3904" fmla="*/ 0 h 8646493"/>
              <a:gd name="connsiteX27-3905" fmla="*/ 148232 w 5911582"/>
              <a:gd name="connsiteY27-3906" fmla="*/ 136847 h 8646493"/>
              <a:gd name="connsiteX28-3907" fmla="*/ 152365 w 5911582"/>
              <a:gd name="connsiteY28-3908" fmla="*/ 136739 h 8646493"/>
              <a:gd name="connsiteX29-3909" fmla="*/ 234867 w 5911582"/>
              <a:gd name="connsiteY29-3910" fmla="*/ 3854806 h 8646493"/>
              <a:gd name="connsiteX30-3911" fmla="*/ 235281 w 5911582"/>
              <a:gd name="connsiteY30-3912" fmla="*/ 3854803 h 8646493"/>
              <a:gd name="connsiteX31-3913" fmla="*/ 246835 w 5911582"/>
              <a:gd name="connsiteY31-3914" fmla="*/ 5866683 h 8646493"/>
              <a:gd name="connsiteX32-3915" fmla="*/ 866236 w 5911582"/>
              <a:gd name="connsiteY32-3916" fmla="*/ 6479011 h 8646493"/>
              <a:gd name="connsiteX33-3917" fmla="*/ 1478566 w 5911582"/>
              <a:gd name="connsiteY33-3918" fmla="*/ 5859608 h 8646493"/>
              <a:gd name="connsiteX34-3919" fmla="*/ 1469311 w 5911582"/>
              <a:gd name="connsiteY34-3920" fmla="*/ 4247775 h 8646493"/>
              <a:gd name="connsiteX35-3921" fmla="*/ 1467465 w 5911582"/>
              <a:gd name="connsiteY35-3922" fmla="*/ 4247743 h 8646493"/>
              <a:gd name="connsiteX36-3923" fmla="*/ 1467931 w 5911582"/>
              <a:gd name="connsiteY36-3924" fmla="*/ 4241573 h 8646493"/>
              <a:gd name="connsiteX37-3925" fmla="*/ 1456953 w 5911582"/>
              <a:gd name="connsiteY37-3926" fmla="*/ 2330111 h 8646493"/>
              <a:gd name="connsiteX38-3927" fmla="*/ 1415108 w 5911582"/>
              <a:gd name="connsiteY38-3928" fmla="*/ 781031 h 8646493"/>
              <a:gd name="connsiteX39-3929" fmla="*/ 2151404 w 5911582"/>
              <a:gd name="connsiteY39-3930" fmla="*/ 3852 h 8646493"/>
              <a:gd name="connsiteX40-3931" fmla="*/ 2928581 w 5911582"/>
              <a:gd name="connsiteY40-3932" fmla="*/ 740147 h 8646493"/>
              <a:gd name="connsiteX41-3933" fmla="*/ 2972109 w 5911582"/>
              <a:gd name="connsiteY41-3934" fmla="*/ 2351426 h 8646493"/>
              <a:gd name="connsiteX42-3935" fmla="*/ 3028793 w 5911582"/>
              <a:gd name="connsiteY42-3936" fmla="*/ 4235519 h 8646493"/>
              <a:gd name="connsiteX43-3937" fmla="*/ 3032925 w 5911582"/>
              <a:gd name="connsiteY43-3938" fmla="*/ 4235398 h 8646493"/>
              <a:gd name="connsiteX44-3939" fmla="*/ 3152619 w 5911582"/>
              <a:gd name="connsiteY44-3940" fmla="*/ 7892887 h 8646493"/>
              <a:gd name="connsiteX45-3941" fmla="*/ 3786820 w 5911582"/>
              <a:gd name="connsiteY45-3942" fmla="*/ 8489873 h 8646493"/>
              <a:gd name="connsiteX46-3943" fmla="*/ 4383809 w 5911582"/>
              <a:gd name="connsiteY46-3944" fmla="*/ 7855673 h 8646493"/>
              <a:gd name="connsiteX47-3945" fmla="*/ 4350348 w 5911582"/>
              <a:gd name="connsiteY47-3946" fmla="*/ 6748573 h 8646493"/>
              <a:gd name="connsiteX48-3947" fmla="*/ 4348198 w 5911582"/>
              <a:gd name="connsiteY48-3948" fmla="*/ 6748635 h 8646493"/>
              <a:gd name="connsiteX49-3949" fmla="*/ 4332413 w 5911582"/>
              <a:gd name="connsiteY49-3950" fmla="*/ 6199725 h 8646493"/>
              <a:gd name="connsiteX50-3951" fmla="*/ 4272798 w 5911582"/>
              <a:gd name="connsiteY50-3952" fmla="*/ 4227389 h 8646493"/>
              <a:gd name="connsiteX51-3953" fmla="*/ 4274353 w 5911582"/>
              <a:gd name="connsiteY51-3954" fmla="*/ 4227343 h 8646493"/>
              <a:gd name="connsiteX52-3955" fmla="*/ 4242087 w 5911582"/>
              <a:gd name="connsiteY52-3956" fmla="*/ 3105269 h 8646493"/>
              <a:gd name="connsiteX53-3957" fmla="*/ 4977027 w 5911582"/>
              <a:gd name="connsiteY53-3958" fmla="*/ 2326810 h 8646493"/>
              <a:gd name="connsiteX54-3959" fmla="*/ 5403823 w 5911582"/>
              <a:gd name="connsiteY54-3960" fmla="*/ 2443875 h 8646493"/>
              <a:gd name="connsiteX55-3961" fmla="*/ 5755486 w 5911582"/>
              <a:gd name="connsiteY55-3962" fmla="*/ 3061747 h 8646493"/>
              <a:gd name="connsiteX56-3963" fmla="*/ 5759021 w 5911582"/>
              <a:gd name="connsiteY56-3964" fmla="*/ 3184697 h 8646493"/>
              <a:gd name="connsiteX57-3965" fmla="*/ 5762452 w 5911582"/>
              <a:gd name="connsiteY57-3966" fmla="*/ 3184590 h 8646493"/>
              <a:gd name="connsiteX58-3967" fmla="*/ 5816524 w 5911582"/>
              <a:gd name="connsiteY58-3968" fmla="*/ 4892541 h 8646493"/>
              <a:gd name="connsiteX59-3969" fmla="*/ 5873210 w 5911582"/>
              <a:gd name="connsiteY59-3970" fmla="*/ 6776633 h 8646493"/>
              <a:gd name="connsiteX60-3971" fmla="*/ 5877342 w 5911582"/>
              <a:gd name="connsiteY60-3972" fmla="*/ 6776511 h 8646493"/>
              <a:gd name="connsiteX61-3973" fmla="*/ 5911582 w 5911582"/>
              <a:gd name="connsiteY61-3974" fmla="*/ 7909324 h 8646493"/>
              <a:gd name="connsiteX62-3975" fmla="*/ 5767963 w 5911582"/>
              <a:gd name="connsiteY62-3976" fmla="*/ 8130477 h 8646493"/>
              <a:gd name="connsiteX63-3977" fmla="*/ 5730041 w 5911582"/>
              <a:gd name="connsiteY63-3978" fmla="*/ 6875874 h 8646493"/>
              <a:gd name="connsiteX64-3979" fmla="*/ 5725602 w 5911582"/>
              <a:gd name="connsiteY64-3980" fmla="*/ 6875993 h 8646493"/>
              <a:gd name="connsiteX65-3981" fmla="*/ 5605741 w 5911582"/>
              <a:gd name="connsiteY65-3982" fmla="*/ 3080990 h 8646493"/>
              <a:gd name="connsiteX66-3983" fmla="*/ 4972418 w 5911582"/>
              <a:gd name="connsiteY66-3984" fmla="*/ 2483071 h 8646493"/>
              <a:gd name="connsiteX67-3985" fmla="*/ 4374497 w 5911582"/>
              <a:gd name="connsiteY67-3986" fmla="*/ 3116397 h 8646493"/>
              <a:gd name="connsiteX68-3987" fmla="*/ 4420828 w 5911582"/>
              <a:gd name="connsiteY68-3988" fmla="*/ 4727593 h 8646493"/>
              <a:gd name="connsiteX69-3989" fmla="*/ 4422673 w 5911582"/>
              <a:gd name="connsiteY69-3990" fmla="*/ 4727581 h 8646493"/>
              <a:gd name="connsiteX70-3991" fmla="*/ 4422351 w 5911582"/>
              <a:gd name="connsiteY70-3992" fmla="*/ 4733760 h 8646493"/>
              <a:gd name="connsiteX71-3993" fmla="*/ 4454181 w 5911582"/>
              <a:gd name="connsiteY71-3994" fmla="*/ 5840717 h 8646493"/>
              <a:gd name="connsiteX72-3995" fmla="*/ 4455003 w 5911582"/>
              <a:gd name="connsiteY72-3996" fmla="*/ 5840691 h 8646493"/>
              <a:gd name="connsiteX73-3997" fmla="*/ 4516238 w 5911582"/>
              <a:gd name="connsiteY73-3998" fmla="*/ 7866607 h 8646493"/>
              <a:gd name="connsiteX74-3999" fmla="*/ 3782441 w 5911582"/>
              <a:gd name="connsiteY74-4000" fmla="*/ 8646141 h 8646493"/>
              <a:gd name="connsiteX75-4001" fmla="*/ 3355473 w 5911582"/>
              <a:gd name="connsiteY75-4002" fmla="*/ 8529702 h 8646493"/>
              <a:gd name="connsiteX0-4003" fmla="*/ 3355473 w 5911582"/>
              <a:gd name="connsiteY0-4004" fmla="*/ 8529702 h 8646493"/>
              <a:gd name="connsiteX1-4005" fmla="*/ 3002901 w 5911582"/>
              <a:gd name="connsiteY1-4006" fmla="*/ 7912348 h 8646493"/>
              <a:gd name="connsiteX2-4007" fmla="*/ 2947946 w 5911582"/>
              <a:gd name="connsiteY2-4008" fmla="*/ 6094167 h 8646493"/>
              <a:gd name="connsiteX3-4009" fmla="*/ 2938842 w 5911582"/>
              <a:gd name="connsiteY3-4010" fmla="*/ 6095444 h 8646493"/>
              <a:gd name="connsiteX4-4011" fmla="*/ 2885622 w 5911582"/>
              <a:gd name="connsiteY4-4012" fmla="*/ 4334760 h 8646493"/>
              <a:gd name="connsiteX5-4013" fmla="*/ 2881184 w 5911582"/>
              <a:gd name="connsiteY5-4014" fmla="*/ 4334879 h 8646493"/>
              <a:gd name="connsiteX6-4015" fmla="*/ 2838917 w 5911582"/>
              <a:gd name="connsiteY6-4016" fmla="*/ 2770148 h 8646493"/>
              <a:gd name="connsiteX7-4017" fmla="*/ 2778803 w 5911582"/>
              <a:gd name="connsiteY7-4018" fmla="*/ 759126 h 8646493"/>
              <a:gd name="connsiteX8-4019" fmla="*/ 2146519 w 5911582"/>
              <a:gd name="connsiteY8-4020" fmla="*/ 160107 h 8646493"/>
              <a:gd name="connsiteX9-4021" fmla="*/ 1547498 w 5911582"/>
              <a:gd name="connsiteY9-4022" fmla="*/ 792386 h 8646493"/>
              <a:gd name="connsiteX10-4023" fmla="*/ 1586306 w 5911582"/>
              <a:gd name="connsiteY10-4024" fmla="*/ 2228948 h 8646493"/>
              <a:gd name="connsiteX11-4025" fmla="*/ 1588412 w 5911582"/>
              <a:gd name="connsiteY11-4026" fmla="*/ 2228937 h 8646493"/>
              <a:gd name="connsiteX12-4027" fmla="*/ 1588981 w 5911582"/>
              <a:gd name="connsiteY12-4028" fmla="*/ 2327958 h 8646493"/>
              <a:gd name="connsiteX13-4029" fmla="*/ 1597703 w 5911582"/>
              <a:gd name="connsiteY13-4030" fmla="*/ 3846979 h 8646493"/>
              <a:gd name="connsiteX14-4031" fmla="*/ 1599046 w 5911582"/>
              <a:gd name="connsiteY14-4032" fmla="*/ 3846972 h 8646493"/>
              <a:gd name="connsiteX15-4033" fmla="*/ 1610686 w 5911582"/>
              <a:gd name="connsiteY15-4034" fmla="*/ 5873778 h 8646493"/>
              <a:gd name="connsiteX16-4035" fmla="*/ 858032 w 5911582"/>
              <a:gd name="connsiteY16-4036" fmla="*/ 6635126 h 8646493"/>
              <a:gd name="connsiteX17-4037" fmla="*/ 434045 w 5911582"/>
              <a:gd name="connsiteY17-4038" fmla="*/ 6508273 h 8646493"/>
              <a:gd name="connsiteX18-4039" fmla="*/ 96686 w 5911582"/>
              <a:gd name="connsiteY18-4040" fmla="*/ 5882475 h 8646493"/>
              <a:gd name="connsiteX19-4041" fmla="*/ 88982 w 5911582"/>
              <a:gd name="connsiteY19-4042" fmla="*/ 4540910 h 8646493"/>
              <a:gd name="connsiteX20-4043" fmla="*/ 86890 w 5911582"/>
              <a:gd name="connsiteY20-4044" fmla="*/ 4540915 h 8646493"/>
              <a:gd name="connsiteX21-4045" fmla="*/ 80904 w 5911582"/>
              <a:gd name="connsiteY21-4046" fmla="*/ 2724804 h 8646493"/>
              <a:gd name="connsiteX22-4047" fmla="*/ 4735 w 5911582"/>
              <a:gd name="connsiteY22-4048" fmla="*/ 235616 h 8646493"/>
              <a:gd name="connsiteX23-4049" fmla="*/ 295 w 5911582"/>
              <a:gd name="connsiteY23-4050" fmla="*/ 235719 h 8646493"/>
              <a:gd name="connsiteX24-4051" fmla="*/ 0 w 5911582"/>
              <a:gd name="connsiteY24-4052" fmla="*/ 223261 h 8646493"/>
              <a:gd name="connsiteX25-4053" fmla="*/ 144987 w 5911582"/>
              <a:gd name="connsiteY25-4054" fmla="*/ 0 h 8646493"/>
              <a:gd name="connsiteX26-4055" fmla="*/ 148232 w 5911582"/>
              <a:gd name="connsiteY26-4056" fmla="*/ 136847 h 8646493"/>
              <a:gd name="connsiteX27-4057" fmla="*/ 152365 w 5911582"/>
              <a:gd name="connsiteY27-4058" fmla="*/ 136739 h 8646493"/>
              <a:gd name="connsiteX28-4059" fmla="*/ 234867 w 5911582"/>
              <a:gd name="connsiteY28-4060" fmla="*/ 3854806 h 8646493"/>
              <a:gd name="connsiteX29-4061" fmla="*/ 235281 w 5911582"/>
              <a:gd name="connsiteY29-4062" fmla="*/ 3854803 h 8646493"/>
              <a:gd name="connsiteX30-4063" fmla="*/ 246835 w 5911582"/>
              <a:gd name="connsiteY30-4064" fmla="*/ 5866683 h 8646493"/>
              <a:gd name="connsiteX31-4065" fmla="*/ 866236 w 5911582"/>
              <a:gd name="connsiteY31-4066" fmla="*/ 6479011 h 8646493"/>
              <a:gd name="connsiteX32-4067" fmla="*/ 1478566 w 5911582"/>
              <a:gd name="connsiteY32-4068" fmla="*/ 5859608 h 8646493"/>
              <a:gd name="connsiteX33-4069" fmla="*/ 1469311 w 5911582"/>
              <a:gd name="connsiteY33-4070" fmla="*/ 4247775 h 8646493"/>
              <a:gd name="connsiteX34-4071" fmla="*/ 1467465 w 5911582"/>
              <a:gd name="connsiteY34-4072" fmla="*/ 4247743 h 8646493"/>
              <a:gd name="connsiteX35-4073" fmla="*/ 1467931 w 5911582"/>
              <a:gd name="connsiteY35-4074" fmla="*/ 4241573 h 8646493"/>
              <a:gd name="connsiteX36-4075" fmla="*/ 1456953 w 5911582"/>
              <a:gd name="connsiteY36-4076" fmla="*/ 2330111 h 8646493"/>
              <a:gd name="connsiteX37-4077" fmla="*/ 1415108 w 5911582"/>
              <a:gd name="connsiteY37-4078" fmla="*/ 781031 h 8646493"/>
              <a:gd name="connsiteX38-4079" fmla="*/ 2151404 w 5911582"/>
              <a:gd name="connsiteY38-4080" fmla="*/ 3852 h 8646493"/>
              <a:gd name="connsiteX39-4081" fmla="*/ 2928581 w 5911582"/>
              <a:gd name="connsiteY39-4082" fmla="*/ 740147 h 8646493"/>
              <a:gd name="connsiteX40-4083" fmla="*/ 2972109 w 5911582"/>
              <a:gd name="connsiteY40-4084" fmla="*/ 2351426 h 8646493"/>
              <a:gd name="connsiteX41-4085" fmla="*/ 3028793 w 5911582"/>
              <a:gd name="connsiteY41-4086" fmla="*/ 4235519 h 8646493"/>
              <a:gd name="connsiteX42-4087" fmla="*/ 3032925 w 5911582"/>
              <a:gd name="connsiteY42-4088" fmla="*/ 4235398 h 8646493"/>
              <a:gd name="connsiteX43-4089" fmla="*/ 3152619 w 5911582"/>
              <a:gd name="connsiteY43-4090" fmla="*/ 7892887 h 8646493"/>
              <a:gd name="connsiteX44-4091" fmla="*/ 3786820 w 5911582"/>
              <a:gd name="connsiteY44-4092" fmla="*/ 8489873 h 8646493"/>
              <a:gd name="connsiteX45-4093" fmla="*/ 4383809 w 5911582"/>
              <a:gd name="connsiteY45-4094" fmla="*/ 7855673 h 8646493"/>
              <a:gd name="connsiteX46-4095" fmla="*/ 4350348 w 5911582"/>
              <a:gd name="connsiteY46-4096" fmla="*/ 6748573 h 8646493"/>
              <a:gd name="connsiteX47-4097" fmla="*/ 4348198 w 5911582"/>
              <a:gd name="connsiteY47-4098" fmla="*/ 6748635 h 8646493"/>
              <a:gd name="connsiteX48-4099" fmla="*/ 4332413 w 5911582"/>
              <a:gd name="connsiteY48-4100" fmla="*/ 6199725 h 8646493"/>
              <a:gd name="connsiteX49-4101" fmla="*/ 4272798 w 5911582"/>
              <a:gd name="connsiteY49-4102" fmla="*/ 4227389 h 8646493"/>
              <a:gd name="connsiteX50-4103" fmla="*/ 4274353 w 5911582"/>
              <a:gd name="connsiteY50-4104" fmla="*/ 4227343 h 8646493"/>
              <a:gd name="connsiteX51-4105" fmla="*/ 4242087 w 5911582"/>
              <a:gd name="connsiteY51-4106" fmla="*/ 3105269 h 8646493"/>
              <a:gd name="connsiteX52-4107" fmla="*/ 4977027 w 5911582"/>
              <a:gd name="connsiteY52-4108" fmla="*/ 2326810 h 8646493"/>
              <a:gd name="connsiteX53-4109" fmla="*/ 5403823 w 5911582"/>
              <a:gd name="connsiteY53-4110" fmla="*/ 2443875 h 8646493"/>
              <a:gd name="connsiteX54-4111" fmla="*/ 5755486 w 5911582"/>
              <a:gd name="connsiteY54-4112" fmla="*/ 3061747 h 8646493"/>
              <a:gd name="connsiteX55-4113" fmla="*/ 5759021 w 5911582"/>
              <a:gd name="connsiteY55-4114" fmla="*/ 3184697 h 8646493"/>
              <a:gd name="connsiteX56-4115" fmla="*/ 5762452 w 5911582"/>
              <a:gd name="connsiteY56-4116" fmla="*/ 3184590 h 8646493"/>
              <a:gd name="connsiteX57-4117" fmla="*/ 5816524 w 5911582"/>
              <a:gd name="connsiteY57-4118" fmla="*/ 4892541 h 8646493"/>
              <a:gd name="connsiteX58-4119" fmla="*/ 5873210 w 5911582"/>
              <a:gd name="connsiteY58-4120" fmla="*/ 6776633 h 8646493"/>
              <a:gd name="connsiteX59-4121" fmla="*/ 5877342 w 5911582"/>
              <a:gd name="connsiteY59-4122" fmla="*/ 6776511 h 8646493"/>
              <a:gd name="connsiteX60-4123" fmla="*/ 5911582 w 5911582"/>
              <a:gd name="connsiteY60-4124" fmla="*/ 7909324 h 8646493"/>
              <a:gd name="connsiteX61-4125" fmla="*/ 5767963 w 5911582"/>
              <a:gd name="connsiteY61-4126" fmla="*/ 8130477 h 8646493"/>
              <a:gd name="connsiteX62-4127" fmla="*/ 5730041 w 5911582"/>
              <a:gd name="connsiteY62-4128" fmla="*/ 6875874 h 8646493"/>
              <a:gd name="connsiteX63-4129" fmla="*/ 5725602 w 5911582"/>
              <a:gd name="connsiteY63-4130" fmla="*/ 6875993 h 8646493"/>
              <a:gd name="connsiteX64-4131" fmla="*/ 5605741 w 5911582"/>
              <a:gd name="connsiteY64-4132" fmla="*/ 3080990 h 8646493"/>
              <a:gd name="connsiteX65-4133" fmla="*/ 4972418 w 5911582"/>
              <a:gd name="connsiteY65-4134" fmla="*/ 2483071 h 8646493"/>
              <a:gd name="connsiteX66-4135" fmla="*/ 4374497 w 5911582"/>
              <a:gd name="connsiteY66-4136" fmla="*/ 3116397 h 8646493"/>
              <a:gd name="connsiteX67-4137" fmla="*/ 4420828 w 5911582"/>
              <a:gd name="connsiteY67-4138" fmla="*/ 4727593 h 8646493"/>
              <a:gd name="connsiteX68-4139" fmla="*/ 4422673 w 5911582"/>
              <a:gd name="connsiteY68-4140" fmla="*/ 4727581 h 8646493"/>
              <a:gd name="connsiteX69-4141" fmla="*/ 4422351 w 5911582"/>
              <a:gd name="connsiteY69-4142" fmla="*/ 4733760 h 8646493"/>
              <a:gd name="connsiteX70-4143" fmla="*/ 4454181 w 5911582"/>
              <a:gd name="connsiteY70-4144" fmla="*/ 5840717 h 8646493"/>
              <a:gd name="connsiteX71-4145" fmla="*/ 4455003 w 5911582"/>
              <a:gd name="connsiteY71-4146" fmla="*/ 5840691 h 8646493"/>
              <a:gd name="connsiteX72-4147" fmla="*/ 4516238 w 5911582"/>
              <a:gd name="connsiteY72-4148" fmla="*/ 7866607 h 8646493"/>
              <a:gd name="connsiteX73-4149" fmla="*/ 3782441 w 5911582"/>
              <a:gd name="connsiteY73-4150" fmla="*/ 8646141 h 8646493"/>
              <a:gd name="connsiteX74-4151" fmla="*/ 3355473 w 5911582"/>
              <a:gd name="connsiteY74-4152" fmla="*/ 8529702 h 8646493"/>
              <a:gd name="connsiteX0-4153" fmla="*/ 3355178 w 5911287"/>
              <a:gd name="connsiteY0-4154" fmla="*/ 8529702 h 8646493"/>
              <a:gd name="connsiteX1-4155" fmla="*/ 3002606 w 5911287"/>
              <a:gd name="connsiteY1-4156" fmla="*/ 7912348 h 8646493"/>
              <a:gd name="connsiteX2-4157" fmla="*/ 2947651 w 5911287"/>
              <a:gd name="connsiteY2-4158" fmla="*/ 6094167 h 8646493"/>
              <a:gd name="connsiteX3-4159" fmla="*/ 2938547 w 5911287"/>
              <a:gd name="connsiteY3-4160" fmla="*/ 6095444 h 8646493"/>
              <a:gd name="connsiteX4-4161" fmla="*/ 2885327 w 5911287"/>
              <a:gd name="connsiteY4-4162" fmla="*/ 4334760 h 8646493"/>
              <a:gd name="connsiteX5-4163" fmla="*/ 2880889 w 5911287"/>
              <a:gd name="connsiteY5-4164" fmla="*/ 4334879 h 8646493"/>
              <a:gd name="connsiteX6-4165" fmla="*/ 2838622 w 5911287"/>
              <a:gd name="connsiteY6-4166" fmla="*/ 2770148 h 8646493"/>
              <a:gd name="connsiteX7-4167" fmla="*/ 2778508 w 5911287"/>
              <a:gd name="connsiteY7-4168" fmla="*/ 759126 h 8646493"/>
              <a:gd name="connsiteX8-4169" fmla="*/ 2146224 w 5911287"/>
              <a:gd name="connsiteY8-4170" fmla="*/ 160107 h 8646493"/>
              <a:gd name="connsiteX9-4171" fmla="*/ 1547203 w 5911287"/>
              <a:gd name="connsiteY9-4172" fmla="*/ 792386 h 8646493"/>
              <a:gd name="connsiteX10-4173" fmla="*/ 1586011 w 5911287"/>
              <a:gd name="connsiteY10-4174" fmla="*/ 2228948 h 8646493"/>
              <a:gd name="connsiteX11-4175" fmla="*/ 1588117 w 5911287"/>
              <a:gd name="connsiteY11-4176" fmla="*/ 2228937 h 8646493"/>
              <a:gd name="connsiteX12-4177" fmla="*/ 1588686 w 5911287"/>
              <a:gd name="connsiteY12-4178" fmla="*/ 2327958 h 8646493"/>
              <a:gd name="connsiteX13-4179" fmla="*/ 1597408 w 5911287"/>
              <a:gd name="connsiteY13-4180" fmla="*/ 3846979 h 8646493"/>
              <a:gd name="connsiteX14-4181" fmla="*/ 1598751 w 5911287"/>
              <a:gd name="connsiteY14-4182" fmla="*/ 3846972 h 8646493"/>
              <a:gd name="connsiteX15-4183" fmla="*/ 1610391 w 5911287"/>
              <a:gd name="connsiteY15-4184" fmla="*/ 5873778 h 8646493"/>
              <a:gd name="connsiteX16-4185" fmla="*/ 857737 w 5911287"/>
              <a:gd name="connsiteY16-4186" fmla="*/ 6635126 h 8646493"/>
              <a:gd name="connsiteX17-4187" fmla="*/ 433750 w 5911287"/>
              <a:gd name="connsiteY17-4188" fmla="*/ 6508273 h 8646493"/>
              <a:gd name="connsiteX18-4189" fmla="*/ 96391 w 5911287"/>
              <a:gd name="connsiteY18-4190" fmla="*/ 5882475 h 8646493"/>
              <a:gd name="connsiteX19-4191" fmla="*/ 88687 w 5911287"/>
              <a:gd name="connsiteY19-4192" fmla="*/ 4540910 h 8646493"/>
              <a:gd name="connsiteX20-4193" fmla="*/ 86595 w 5911287"/>
              <a:gd name="connsiteY20-4194" fmla="*/ 4540915 h 8646493"/>
              <a:gd name="connsiteX21-4195" fmla="*/ 80609 w 5911287"/>
              <a:gd name="connsiteY21-4196" fmla="*/ 2724804 h 8646493"/>
              <a:gd name="connsiteX22-4197" fmla="*/ 4440 w 5911287"/>
              <a:gd name="connsiteY22-4198" fmla="*/ 235616 h 8646493"/>
              <a:gd name="connsiteX23-4199" fmla="*/ 0 w 5911287"/>
              <a:gd name="connsiteY23-4200" fmla="*/ 235719 h 8646493"/>
              <a:gd name="connsiteX24-4201" fmla="*/ 144692 w 5911287"/>
              <a:gd name="connsiteY24-4202" fmla="*/ 0 h 8646493"/>
              <a:gd name="connsiteX25-4203" fmla="*/ 147937 w 5911287"/>
              <a:gd name="connsiteY25-4204" fmla="*/ 136847 h 8646493"/>
              <a:gd name="connsiteX26-4205" fmla="*/ 152070 w 5911287"/>
              <a:gd name="connsiteY26-4206" fmla="*/ 136739 h 8646493"/>
              <a:gd name="connsiteX27-4207" fmla="*/ 234572 w 5911287"/>
              <a:gd name="connsiteY27-4208" fmla="*/ 3854806 h 8646493"/>
              <a:gd name="connsiteX28-4209" fmla="*/ 234986 w 5911287"/>
              <a:gd name="connsiteY28-4210" fmla="*/ 3854803 h 8646493"/>
              <a:gd name="connsiteX29-4211" fmla="*/ 246540 w 5911287"/>
              <a:gd name="connsiteY29-4212" fmla="*/ 5866683 h 8646493"/>
              <a:gd name="connsiteX30-4213" fmla="*/ 865941 w 5911287"/>
              <a:gd name="connsiteY30-4214" fmla="*/ 6479011 h 8646493"/>
              <a:gd name="connsiteX31-4215" fmla="*/ 1478271 w 5911287"/>
              <a:gd name="connsiteY31-4216" fmla="*/ 5859608 h 8646493"/>
              <a:gd name="connsiteX32-4217" fmla="*/ 1469016 w 5911287"/>
              <a:gd name="connsiteY32-4218" fmla="*/ 4247775 h 8646493"/>
              <a:gd name="connsiteX33-4219" fmla="*/ 1467170 w 5911287"/>
              <a:gd name="connsiteY33-4220" fmla="*/ 4247743 h 8646493"/>
              <a:gd name="connsiteX34-4221" fmla="*/ 1467636 w 5911287"/>
              <a:gd name="connsiteY34-4222" fmla="*/ 4241573 h 8646493"/>
              <a:gd name="connsiteX35-4223" fmla="*/ 1456658 w 5911287"/>
              <a:gd name="connsiteY35-4224" fmla="*/ 2330111 h 8646493"/>
              <a:gd name="connsiteX36-4225" fmla="*/ 1414813 w 5911287"/>
              <a:gd name="connsiteY36-4226" fmla="*/ 781031 h 8646493"/>
              <a:gd name="connsiteX37-4227" fmla="*/ 2151109 w 5911287"/>
              <a:gd name="connsiteY37-4228" fmla="*/ 3852 h 8646493"/>
              <a:gd name="connsiteX38-4229" fmla="*/ 2928286 w 5911287"/>
              <a:gd name="connsiteY38-4230" fmla="*/ 740147 h 8646493"/>
              <a:gd name="connsiteX39-4231" fmla="*/ 2971814 w 5911287"/>
              <a:gd name="connsiteY39-4232" fmla="*/ 2351426 h 8646493"/>
              <a:gd name="connsiteX40-4233" fmla="*/ 3028498 w 5911287"/>
              <a:gd name="connsiteY40-4234" fmla="*/ 4235519 h 8646493"/>
              <a:gd name="connsiteX41-4235" fmla="*/ 3032630 w 5911287"/>
              <a:gd name="connsiteY41-4236" fmla="*/ 4235398 h 8646493"/>
              <a:gd name="connsiteX42-4237" fmla="*/ 3152324 w 5911287"/>
              <a:gd name="connsiteY42-4238" fmla="*/ 7892887 h 8646493"/>
              <a:gd name="connsiteX43-4239" fmla="*/ 3786525 w 5911287"/>
              <a:gd name="connsiteY43-4240" fmla="*/ 8489873 h 8646493"/>
              <a:gd name="connsiteX44-4241" fmla="*/ 4383514 w 5911287"/>
              <a:gd name="connsiteY44-4242" fmla="*/ 7855673 h 8646493"/>
              <a:gd name="connsiteX45-4243" fmla="*/ 4350053 w 5911287"/>
              <a:gd name="connsiteY45-4244" fmla="*/ 6748573 h 8646493"/>
              <a:gd name="connsiteX46-4245" fmla="*/ 4347903 w 5911287"/>
              <a:gd name="connsiteY46-4246" fmla="*/ 6748635 h 8646493"/>
              <a:gd name="connsiteX47-4247" fmla="*/ 4332118 w 5911287"/>
              <a:gd name="connsiteY47-4248" fmla="*/ 6199725 h 8646493"/>
              <a:gd name="connsiteX48-4249" fmla="*/ 4272503 w 5911287"/>
              <a:gd name="connsiteY48-4250" fmla="*/ 4227389 h 8646493"/>
              <a:gd name="connsiteX49-4251" fmla="*/ 4274058 w 5911287"/>
              <a:gd name="connsiteY49-4252" fmla="*/ 4227343 h 8646493"/>
              <a:gd name="connsiteX50-4253" fmla="*/ 4241792 w 5911287"/>
              <a:gd name="connsiteY50-4254" fmla="*/ 3105269 h 8646493"/>
              <a:gd name="connsiteX51-4255" fmla="*/ 4976732 w 5911287"/>
              <a:gd name="connsiteY51-4256" fmla="*/ 2326810 h 8646493"/>
              <a:gd name="connsiteX52-4257" fmla="*/ 5403528 w 5911287"/>
              <a:gd name="connsiteY52-4258" fmla="*/ 2443875 h 8646493"/>
              <a:gd name="connsiteX53-4259" fmla="*/ 5755191 w 5911287"/>
              <a:gd name="connsiteY53-4260" fmla="*/ 3061747 h 8646493"/>
              <a:gd name="connsiteX54-4261" fmla="*/ 5758726 w 5911287"/>
              <a:gd name="connsiteY54-4262" fmla="*/ 3184697 h 8646493"/>
              <a:gd name="connsiteX55-4263" fmla="*/ 5762157 w 5911287"/>
              <a:gd name="connsiteY55-4264" fmla="*/ 3184590 h 8646493"/>
              <a:gd name="connsiteX56-4265" fmla="*/ 5816229 w 5911287"/>
              <a:gd name="connsiteY56-4266" fmla="*/ 4892541 h 8646493"/>
              <a:gd name="connsiteX57-4267" fmla="*/ 5872915 w 5911287"/>
              <a:gd name="connsiteY57-4268" fmla="*/ 6776633 h 8646493"/>
              <a:gd name="connsiteX58-4269" fmla="*/ 5877047 w 5911287"/>
              <a:gd name="connsiteY58-4270" fmla="*/ 6776511 h 8646493"/>
              <a:gd name="connsiteX59-4271" fmla="*/ 5911287 w 5911287"/>
              <a:gd name="connsiteY59-4272" fmla="*/ 7909324 h 8646493"/>
              <a:gd name="connsiteX60-4273" fmla="*/ 5767668 w 5911287"/>
              <a:gd name="connsiteY60-4274" fmla="*/ 8130477 h 8646493"/>
              <a:gd name="connsiteX61-4275" fmla="*/ 5729746 w 5911287"/>
              <a:gd name="connsiteY61-4276" fmla="*/ 6875874 h 8646493"/>
              <a:gd name="connsiteX62-4277" fmla="*/ 5725307 w 5911287"/>
              <a:gd name="connsiteY62-4278" fmla="*/ 6875993 h 8646493"/>
              <a:gd name="connsiteX63-4279" fmla="*/ 5605446 w 5911287"/>
              <a:gd name="connsiteY63-4280" fmla="*/ 3080990 h 8646493"/>
              <a:gd name="connsiteX64-4281" fmla="*/ 4972123 w 5911287"/>
              <a:gd name="connsiteY64-4282" fmla="*/ 2483071 h 8646493"/>
              <a:gd name="connsiteX65-4283" fmla="*/ 4374202 w 5911287"/>
              <a:gd name="connsiteY65-4284" fmla="*/ 3116397 h 8646493"/>
              <a:gd name="connsiteX66-4285" fmla="*/ 4420533 w 5911287"/>
              <a:gd name="connsiteY66-4286" fmla="*/ 4727593 h 8646493"/>
              <a:gd name="connsiteX67-4287" fmla="*/ 4422378 w 5911287"/>
              <a:gd name="connsiteY67-4288" fmla="*/ 4727581 h 8646493"/>
              <a:gd name="connsiteX68-4289" fmla="*/ 4422056 w 5911287"/>
              <a:gd name="connsiteY68-4290" fmla="*/ 4733760 h 8646493"/>
              <a:gd name="connsiteX69-4291" fmla="*/ 4453886 w 5911287"/>
              <a:gd name="connsiteY69-4292" fmla="*/ 5840717 h 8646493"/>
              <a:gd name="connsiteX70-4293" fmla="*/ 4454708 w 5911287"/>
              <a:gd name="connsiteY70-4294" fmla="*/ 5840691 h 8646493"/>
              <a:gd name="connsiteX71-4295" fmla="*/ 4515943 w 5911287"/>
              <a:gd name="connsiteY71-4296" fmla="*/ 7866607 h 8646493"/>
              <a:gd name="connsiteX72-4297" fmla="*/ 3782146 w 5911287"/>
              <a:gd name="connsiteY72-4298" fmla="*/ 8646141 h 8646493"/>
              <a:gd name="connsiteX73-4299" fmla="*/ 3355178 w 5911287"/>
              <a:gd name="connsiteY73-4300" fmla="*/ 8529702 h 8646493"/>
              <a:gd name="connsiteX0-4301" fmla="*/ 3350738 w 5906847"/>
              <a:gd name="connsiteY0-4302" fmla="*/ 8529702 h 8646493"/>
              <a:gd name="connsiteX1-4303" fmla="*/ 2998166 w 5906847"/>
              <a:gd name="connsiteY1-4304" fmla="*/ 7912348 h 8646493"/>
              <a:gd name="connsiteX2-4305" fmla="*/ 2943211 w 5906847"/>
              <a:gd name="connsiteY2-4306" fmla="*/ 6094167 h 8646493"/>
              <a:gd name="connsiteX3-4307" fmla="*/ 2934107 w 5906847"/>
              <a:gd name="connsiteY3-4308" fmla="*/ 6095444 h 8646493"/>
              <a:gd name="connsiteX4-4309" fmla="*/ 2880887 w 5906847"/>
              <a:gd name="connsiteY4-4310" fmla="*/ 4334760 h 8646493"/>
              <a:gd name="connsiteX5-4311" fmla="*/ 2876449 w 5906847"/>
              <a:gd name="connsiteY5-4312" fmla="*/ 4334879 h 8646493"/>
              <a:gd name="connsiteX6-4313" fmla="*/ 2834182 w 5906847"/>
              <a:gd name="connsiteY6-4314" fmla="*/ 2770148 h 8646493"/>
              <a:gd name="connsiteX7-4315" fmla="*/ 2774068 w 5906847"/>
              <a:gd name="connsiteY7-4316" fmla="*/ 759126 h 8646493"/>
              <a:gd name="connsiteX8-4317" fmla="*/ 2141784 w 5906847"/>
              <a:gd name="connsiteY8-4318" fmla="*/ 160107 h 8646493"/>
              <a:gd name="connsiteX9-4319" fmla="*/ 1542763 w 5906847"/>
              <a:gd name="connsiteY9-4320" fmla="*/ 792386 h 8646493"/>
              <a:gd name="connsiteX10-4321" fmla="*/ 1581571 w 5906847"/>
              <a:gd name="connsiteY10-4322" fmla="*/ 2228948 h 8646493"/>
              <a:gd name="connsiteX11-4323" fmla="*/ 1583677 w 5906847"/>
              <a:gd name="connsiteY11-4324" fmla="*/ 2228937 h 8646493"/>
              <a:gd name="connsiteX12-4325" fmla="*/ 1584246 w 5906847"/>
              <a:gd name="connsiteY12-4326" fmla="*/ 2327958 h 8646493"/>
              <a:gd name="connsiteX13-4327" fmla="*/ 1592968 w 5906847"/>
              <a:gd name="connsiteY13-4328" fmla="*/ 3846979 h 8646493"/>
              <a:gd name="connsiteX14-4329" fmla="*/ 1594311 w 5906847"/>
              <a:gd name="connsiteY14-4330" fmla="*/ 3846972 h 8646493"/>
              <a:gd name="connsiteX15-4331" fmla="*/ 1605951 w 5906847"/>
              <a:gd name="connsiteY15-4332" fmla="*/ 5873778 h 8646493"/>
              <a:gd name="connsiteX16-4333" fmla="*/ 853297 w 5906847"/>
              <a:gd name="connsiteY16-4334" fmla="*/ 6635126 h 8646493"/>
              <a:gd name="connsiteX17-4335" fmla="*/ 429310 w 5906847"/>
              <a:gd name="connsiteY17-4336" fmla="*/ 6508273 h 8646493"/>
              <a:gd name="connsiteX18-4337" fmla="*/ 91951 w 5906847"/>
              <a:gd name="connsiteY18-4338" fmla="*/ 5882475 h 8646493"/>
              <a:gd name="connsiteX19-4339" fmla="*/ 84247 w 5906847"/>
              <a:gd name="connsiteY19-4340" fmla="*/ 4540910 h 8646493"/>
              <a:gd name="connsiteX20-4341" fmla="*/ 82155 w 5906847"/>
              <a:gd name="connsiteY20-4342" fmla="*/ 4540915 h 8646493"/>
              <a:gd name="connsiteX21-4343" fmla="*/ 76169 w 5906847"/>
              <a:gd name="connsiteY21-4344" fmla="*/ 2724804 h 8646493"/>
              <a:gd name="connsiteX22-4345" fmla="*/ 0 w 5906847"/>
              <a:gd name="connsiteY22-4346" fmla="*/ 235616 h 8646493"/>
              <a:gd name="connsiteX23-4347" fmla="*/ 140252 w 5906847"/>
              <a:gd name="connsiteY23-4348" fmla="*/ 0 h 8646493"/>
              <a:gd name="connsiteX24-4349" fmla="*/ 143497 w 5906847"/>
              <a:gd name="connsiteY24-4350" fmla="*/ 136847 h 8646493"/>
              <a:gd name="connsiteX25-4351" fmla="*/ 147630 w 5906847"/>
              <a:gd name="connsiteY25-4352" fmla="*/ 136739 h 8646493"/>
              <a:gd name="connsiteX26-4353" fmla="*/ 230132 w 5906847"/>
              <a:gd name="connsiteY26-4354" fmla="*/ 3854806 h 8646493"/>
              <a:gd name="connsiteX27-4355" fmla="*/ 230546 w 5906847"/>
              <a:gd name="connsiteY27-4356" fmla="*/ 3854803 h 8646493"/>
              <a:gd name="connsiteX28-4357" fmla="*/ 242100 w 5906847"/>
              <a:gd name="connsiteY28-4358" fmla="*/ 5866683 h 8646493"/>
              <a:gd name="connsiteX29-4359" fmla="*/ 861501 w 5906847"/>
              <a:gd name="connsiteY29-4360" fmla="*/ 6479011 h 8646493"/>
              <a:gd name="connsiteX30-4361" fmla="*/ 1473831 w 5906847"/>
              <a:gd name="connsiteY30-4362" fmla="*/ 5859608 h 8646493"/>
              <a:gd name="connsiteX31-4363" fmla="*/ 1464576 w 5906847"/>
              <a:gd name="connsiteY31-4364" fmla="*/ 4247775 h 8646493"/>
              <a:gd name="connsiteX32-4365" fmla="*/ 1462730 w 5906847"/>
              <a:gd name="connsiteY32-4366" fmla="*/ 4247743 h 8646493"/>
              <a:gd name="connsiteX33-4367" fmla="*/ 1463196 w 5906847"/>
              <a:gd name="connsiteY33-4368" fmla="*/ 4241573 h 8646493"/>
              <a:gd name="connsiteX34-4369" fmla="*/ 1452218 w 5906847"/>
              <a:gd name="connsiteY34-4370" fmla="*/ 2330111 h 8646493"/>
              <a:gd name="connsiteX35-4371" fmla="*/ 1410373 w 5906847"/>
              <a:gd name="connsiteY35-4372" fmla="*/ 781031 h 8646493"/>
              <a:gd name="connsiteX36-4373" fmla="*/ 2146669 w 5906847"/>
              <a:gd name="connsiteY36-4374" fmla="*/ 3852 h 8646493"/>
              <a:gd name="connsiteX37-4375" fmla="*/ 2923846 w 5906847"/>
              <a:gd name="connsiteY37-4376" fmla="*/ 740147 h 8646493"/>
              <a:gd name="connsiteX38-4377" fmla="*/ 2967374 w 5906847"/>
              <a:gd name="connsiteY38-4378" fmla="*/ 2351426 h 8646493"/>
              <a:gd name="connsiteX39-4379" fmla="*/ 3024058 w 5906847"/>
              <a:gd name="connsiteY39-4380" fmla="*/ 4235519 h 8646493"/>
              <a:gd name="connsiteX40-4381" fmla="*/ 3028190 w 5906847"/>
              <a:gd name="connsiteY40-4382" fmla="*/ 4235398 h 8646493"/>
              <a:gd name="connsiteX41-4383" fmla="*/ 3147884 w 5906847"/>
              <a:gd name="connsiteY41-4384" fmla="*/ 7892887 h 8646493"/>
              <a:gd name="connsiteX42-4385" fmla="*/ 3782085 w 5906847"/>
              <a:gd name="connsiteY42-4386" fmla="*/ 8489873 h 8646493"/>
              <a:gd name="connsiteX43-4387" fmla="*/ 4379074 w 5906847"/>
              <a:gd name="connsiteY43-4388" fmla="*/ 7855673 h 8646493"/>
              <a:gd name="connsiteX44-4389" fmla="*/ 4345613 w 5906847"/>
              <a:gd name="connsiteY44-4390" fmla="*/ 6748573 h 8646493"/>
              <a:gd name="connsiteX45-4391" fmla="*/ 4343463 w 5906847"/>
              <a:gd name="connsiteY45-4392" fmla="*/ 6748635 h 8646493"/>
              <a:gd name="connsiteX46-4393" fmla="*/ 4327678 w 5906847"/>
              <a:gd name="connsiteY46-4394" fmla="*/ 6199725 h 8646493"/>
              <a:gd name="connsiteX47-4395" fmla="*/ 4268063 w 5906847"/>
              <a:gd name="connsiteY47-4396" fmla="*/ 4227389 h 8646493"/>
              <a:gd name="connsiteX48-4397" fmla="*/ 4269618 w 5906847"/>
              <a:gd name="connsiteY48-4398" fmla="*/ 4227343 h 8646493"/>
              <a:gd name="connsiteX49-4399" fmla="*/ 4237352 w 5906847"/>
              <a:gd name="connsiteY49-4400" fmla="*/ 3105269 h 8646493"/>
              <a:gd name="connsiteX50-4401" fmla="*/ 4972292 w 5906847"/>
              <a:gd name="connsiteY50-4402" fmla="*/ 2326810 h 8646493"/>
              <a:gd name="connsiteX51-4403" fmla="*/ 5399088 w 5906847"/>
              <a:gd name="connsiteY51-4404" fmla="*/ 2443875 h 8646493"/>
              <a:gd name="connsiteX52-4405" fmla="*/ 5750751 w 5906847"/>
              <a:gd name="connsiteY52-4406" fmla="*/ 3061747 h 8646493"/>
              <a:gd name="connsiteX53-4407" fmla="*/ 5754286 w 5906847"/>
              <a:gd name="connsiteY53-4408" fmla="*/ 3184697 h 8646493"/>
              <a:gd name="connsiteX54-4409" fmla="*/ 5757717 w 5906847"/>
              <a:gd name="connsiteY54-4410" fmla="*/ 3184590 h 8646493"/>
              <a:gd name="connsiteX55-4411" fmla="*/ 5811789 w 5906847"/>
              <a:gd name="connsiteY55-4412" fmla="*/ 4892541 h 8646493"/>
              <a:gd name="connsiteX56-4413" fmla="*/ 5868475 w 5906847"/>
              <a:gd name="connsiteY56-4414" fmla="*/ 6776633 h 8646493"/>
              <a:gd name="connsiteX57-4415" fmla="*/ 5872607 w 5906847"/>
              <a:gd name="connsiteY57-4416" fmla="*/ 6776511 h 8646493"/>
              <a:gd name="connsiteX58-4417" fmla="*/ 5906847 w 5906847"/>
              <a:gd name="connsiteY58-4418" fmla="*/ 7909324 h 8646493"/>
              <a:gd name="connsiteX59-4419" fmla="*/ 5763228 w 5906847"/>
              <a:gd name="connsiteY59-4420" fmla="*/ 8130477 h 8646493"/>
              <a:gd name="connsiteX60-4421" fmla="*/ 5725306 w 5906847"/>
              <a:gd name="connsiteY60-4422" fmla="*/ 6875874 h 8646493"/>
              <a:gd name="connsiteX61-4423" fmla="*/ 5720867 w 5906847"/>
              <a:gd name="connsiteY61-4424" fmla="*/ 6875993 h 8646493"/>
              <a:gd name="connsiteX62-4425" fmla="*/ 5601006 w 5906847"/>
              <a:gd name="connsiteY62-4426" fmla="*/ 3080990 h 8646493"/>
              <a:gd name="connsiteX63-4427" fmla="*/ 4967683 w 5906847"/>
              <a:gd name="connsiteY63-4428" fmla="*/ 2483071 h 8646493"/>
              <a:gd name="connsiteX64-4429" fmla="*/ 4369762 w 5906847"/>
              <a:gd name="connsiteY64-4430" fmla="*/ 3116397 h 8646493"/>
              <a:gd name="connsiteX65-4431" fmla="*/ 4416093 w 5906847"/>
              <a:gd name="connsiteY65-4432" fmla="*/ 4727593 h 8646493"/>
              <a:gd name="connsiteX66-4433" fmla="*/ 4417938 w 5906847"/>
              <a:gd name="connsiteY66-4434" fmla="*/ 4727581 h 8646493"/>
              <a:gd name="connsiteX67-4435" fmla="*/ 4417616 w 5906847"/>
              <a:gd name="connsiteY67-4436" fmla="*/ 4733760 h 8646493"/>
              <a:gd name="connsiteX68-4437" fmla="*/ 4449446 w 5906847"/>
              <a:gd name="connsiteY68-4438" fmla="*/ 5840717 h 8646493"/>
              <a:gd name="connsiteX69-4439" fmla="*/ 4450268 w 5906847"/>
              <a:gd name="connsiteY69-4440" fmla="*/ 5840691 h 8646493"/>
              <a:gd name="connsiteX70-4441" fmla="*/ 4511503 w 5906847"/>
              <a:gd name="connsiteY70-4442" fmla="*/ 7866607 h 8646493"/>
              <a:gd name="connsiteX71-4443" fmla="*/ 3777706 w 5906847"/>
              <a:gd name="connsiteY71-4444" fmla="*/ 8646141 h 8646493"/>
              <a:gd name="connsiteX72-4445" fmla="*/ 3350738 w 5906847"/>
              <a:gd name="connsiteY72-4446" fmla="*/ 8529702 h 8646493"/>
              <a:gd name="connsiteX0-4447" fmla="*/ 3350738 w 5906847"/>
              <a:gd name="connsiteY0-4448" fmla="*/ 8529702 h 8646493"/>
              <a:gd name="connsiteX1-4449" fmla="*/ 2998166 w 5906847"/>
              <a:gd name="connsiteY1-4450" fmla="*/ 7912348 h 8646493"/>
              <a:gd name="connsiteX2-4451" fmla="*/ 2943211 w 5906847"/>
              <a:gd name="connsiteY2-4452" fmla="*/ 6094167 h 8646493"/>
              <a:gd name="connsiteX3-4453" fmla="*/ 2934107 w 5906847"/>
              <a:gd name="connsiteY3-4454" fmla="*/ 6095444 h 8646493"/>
              <a:gd name="connsiteX4-4455" fmla="*/ 2880887 w 5906847"/>
              <a:gd name="connsiteY4-4456" fmla="*/ 4334760 h 8646493"/>
              <a:gd name="connsiteX5-4457" fmla="*/ 2876449 w 5906847"/>
              <a:gd name="connsiteY5-4458" fmla="*/ 4334879 h 8646493"/>
              <a:gd name="connsiteX6-4459" fmla="*/ 2834182 w 5906847"/>
              <a:gd name="connsiteY6-4460" fmla="*/ 2770148 h 8646493"/>
              <a:gd name="connsiteX7-4461" fmla="*/ 2774068 w 5906847"/>
              <a:gd name="connsiteY7-4462" fmla="*/ 759126 h 8646493"/>
              <a:gd name="connsiteX8-4463" fmla="*/ 2141784 w 5906847"/>
              <a:gd name="connsiteY8-4464" fmla="*/ 160107 h 8646493"/>
              <a:gd name="connsiteX9-4465" fmla="*/ 1542763 w 5906847"/>
              <a:gd name="connsiteY9-4466" fmla="*/ 792386 h 8646493"/>
              <a:gd name="connsiteX10-4467" fmla="*/ 1581571 w 5906847"/>
              <a:gd name="connsiteY10-4468" fmla="*/ 2228948 h 8646493"/>
              <a:gd name="connsiteX11-4469" fmla="*/ 1583677 w 5906847"/>
              <a:gd name="connsiteY11-4470" fmla="*/ 2228937 h 8646493"/>
              <a:gd name="connsiteX12-4471" fmla="*/ 1584246 w 5906847"/>
              <a:gd name="connsiteY12-4472" fmla="*/ 2327958 h 8646493"/>
              <a:gd name="connsiteX13-4473" fmla="*/ 1592968 w 5906847"/>
              <a:gd name="connsiteY13-4474" fmla="*/ 3846979 h 8646493"/>
              <a:gd name="connsiteX14-4475" fmla="*/ 1594311 w 5906847"/>
              <a:gd name="connsiteY14-4476" fmla="*/ 3846972 h 8646493"/>
              <a:gd name="connsiteX15-4477" fmla="*/ 1605951 w 5906847"/>
              <a:gd name="connsiteY15-4478" fmla="*/ 5873778 h 8646493"/>
              <a:gd name="connsiteX16-4479" fmla="*/ 853297 w 5906847"/>
              <a:gd name="connsiteY16-4480" fmla="*/ 6635126 h 8646493"/>
              <a:gd name="connsiteX17-4481" fmla="*/ 429310 w 5906847"/>
              <a:gd name="connsiteY17-4482" fmla="*/ 6508273 h 8646493"/>
              <a:gd name="connsiteX18-4483" fmla="*/ 91951 w 5906847"/>
              <a:gd name="connsiteY18-4484" fmla="*/ 5882475 h 8646493"/>
              <a:gd name="connsiteX19-4485" fmla="*/ 84247 w 5906847"/>
              <a:gd name="connsiteY19-4486" fmla="*/ 4540910 h 8646493"/>
              <a:gd name="connsiteX20-4487" fmla="*/ 82155 w 5906847"/>
              <a:gd name="connsiteY20-4488" fmla="*/ 4540915 h 8646493"/>
              <a:gd name="connsiteX21-4489" fmla="*/ 76169 w 5906847"/>
              <a:gd name="connsiteY21-4490" fmla="*/ 2724804 h 8646493"/>
              <a:gd name="connsiteX22-4491" fmla="*/ 0 w 5906847"/>
              <a:gd name="connsiteY22-4492" fmla="*/ 235616 h 8646493"/>
              <a:gd name="connsiteX23-4493" fmla="*/ 140252 w 5906847"/>
              <a:gd name="connsiteY23-4494" fmla="*/ 0 h 8646493"/>
              <a:gd name="connsiteX24-4495" fmla="*/ 143497 w 5906847"/>
              <a:gd name="connsiteY24-4496" fmla="*/ 136847 h 8646493"/>
              <a:gd name="connsiteX25-4497" fmla="*/ 230132 w 5906847"/>
              <a:gd name="connsiteY25-4498" fmla="*/ 3854806 h 8646493"/>
              <a:gd name="connsiteX26-4499" fmla="*/ 230546 w 5906847"/>
              <a:gd name="connsiteY26-4500" fmla="*/ 3854803 h 8646493"/>
              <a:gd name="connsiteX27-4501" fmla="*/ 242100 w 5906847"/>
              <a:gd name="connsiteY27-4502" fmla="*/ 5866683 h 8646493"/>
              <a:gd name="connsiteX28-4503" fmla="*/ 861501 w 5906847"/>
              <a:gd name="connsiteY28-4504" fmla="*/ 6479011 h 8646493"/>
              <a:gd name="connsiteX29-4505" fmla="*/ 1473831 w 5906847"/>
              <a:gd name="connsiteY29-4506" fmla="*/ 5859608 h 8646493"/>
              <a:gd name="connsiteX30-4507" fmla="*/ 1464576 w 5906847"/>
              <a:gd name="connsiteY30-4508" fmla="*/ 4247775 h 8646493"/>
              <a:gd name="connsiteX31-4509" fmla="*/ 1462730 w 5906847"/>
              <a:gd name="connsiteY31-4510" fmla="*/ 4247743 h 8646493"/>
              <a:gd name="connsiteX32-4511" fmla="*/ 1463196 w 5906847"/>
              <a:gd name="connsiteY32-4512" fmla="*/ 4241573 h 8646493"/>
              <a:gd name="connsiteX33-4513" fmla="*/ 1452218 w 5906847"/>
              <a:gd name="connsiteY33-4514" fmla="*/ 2330111 h 8646493"/>
              <a:gd name="connsiteX34-4515" fmla="*/ 1410373 w 5906847"/>
              <a:gd name="connsiteY34-4516" fmla="*/ 781031 h 8646493"/>
              <a:gd name="connsiteX35-4517" fmla="*/ 2146669 w 5906847"/>
              <a:gd name="connsiteY35-4518" fmla="*/ 3852 h 8646493"/>
              <a:gd name="connsiteX36-4519" fmla="*/ 2923846 w 5906847"/>
              <a:gd name="connsiteY36-4520" fmla="*/ 740147 h 8646493"/>
              <a:gd name="connsiteX37-4521" fmla="*/ 2967374 w 5906847"/>
              <a:gd name="connsiteY37-4522" fmla="*/ 2351426 h 8646493"/>
              <a:gd name="connsiteX38-4523" fmla="*/ 3024058 w 5906847"/>
              <a:gd name="connsiteY38-4524" fmla="*/ 4235519 h 8646493"/>
              <a:gd name="connsiteX39-4525" fmla="*/ 3028190 w 5906847"/>
              <a:gd name="connsiteY39-4526" fmla="*/ 4235398 h 8646493"/>
              <a:gd name="connsiteX40-4527" fmla="*/ 3147884 w 5906847"/>
              <a:gd name="connsiteY40-4528" fmla="*/ 7892887 h 8646493"/>
              <a:gd name="connsiteX41-4529" fmla="*/ 3782085 w 5906847"/>
              <a:gd name="connsiteY41-4530" fmla="*/ 8489873 h 8646493"/>
              <a:gd name="connsiteX42-4531" fmla="*/ 4379074 w 5906847"/>
              <a:gd name="connsiteY42-4532" fmla="*/ 7855673 h 8646493"/>
              <a:gd name="connsiteX43-4533" fmla="*/ 4345613 w 5906847"/>
              <a:gd name="connsiteY43-4534" fmla="*/ 6748573 h 8646493"/>
              <a:gd name="connsiteX44-4535" fmla="*/ 4343463 w 5906847"/>
              <a:gd name="connsiteY44-4536" fmla="*/ 6748635 h 8646493"/>
              <a:gd name="connsiteX45-4537" fmla="*/ 4327678 w 5906847"/>
              <a:gd name="connsiteY45-4538" fmla="*/ 6199725 h 8646493"/>
              <a:gd name="connsiteX46-4539" fmla="*/ 4268063 w 5906847"/>
              <a:gd name="connsiteY46-4540" fmla="*/ 4227389 h 8646493"/>
              <a:gd name="connsiteX47-4541" fmla="*/ 4269618 w 5906847"/>
              <a:gd name="connsiteY47-4542" fmla="*/ 4227343 h 8646493"/>
              <a:gd name="connsiteX48-4543" fmla="*/ 4237352 w 5906847"/>
              <a:gd name="connsiteY48-4544" fmla="*/ 3105269 h 8646493"/>
              <a:gd name="connsiteX49-4545" fmla="*/ 4972292 w 5906847"/>
              <a:gd name="connsiteY49-4546" fmla="*/ 2326810 h 8646493"/>
              <a:gd name="connsiteX50-4547" fmla="*/ 5399088 w 5906847"/>
              <a:gd name="connsiteY50-4548" fmla="*/ 2443875 h 8646493"/>
              <a:gd name="connsiteX51-4549" fmla="*/ 5750751 w 5906847"/>
              <a:gd name="connsiteY51-4550" fmla="*/ 3061747 h 8646493"/>
              <a:gd name="connsiteX52-4551" fmla="*/ 5754286 w 5906847"/>
              <a:gd name="connsiteY52-4552" fmla="*/ 3184697 h 8646493"/>
              <a:gd name="connsiteX53-4553" fmla="*/ 5757717 w 5906847"/>
              <a:gd name="connsiteY53-4554" fmla="*/ 3184590 h 8646493"/>
              <a:gd name="connsiteX54-4555" fmla="*/ 5811789 w 5906847"/>
              <a:gd name="connsiteY54-4556" fmla="*/ 4892541 h 8646493"/>
              <a:gd name="connsiteX55-4557" fmla="*/ 5868475 w 5906847"/>
              <a:gd name="connsiteY55-4558" fmla="*/ 6776633 h 8646493"/>
              <a:gd name="connsiteX56-4559" fmla="*/ 5872607 w 5906847"/>
              <a:gd name="connsiteY56-4560" fmla="*/ 6776511 h 8646493"/>
              <a:gd name="connsiteX57-4561" fmla="*/ 5906847 w 5906847"/>
              <a:gd name="connsiteY57-4562" fmla="*/ 7909324 h 8646493"/>
              <a:gd name="connsiteX58-4563" fmla="*/ 5763228 w 5906847"/>
              <a:gd name="connsiteY58-4564" fmla="*/ 8130477 h 8646493"/>
              <a:gd name="connsiteX59-4565" fmla="*/ 5725306 w 5906847"/>
              <a:gd name="connsiteY59-4566" fmla="*/ 6875874 h 8646493"/>
              <a:gd name="connsiteX60-4567" fmla="*/ 5720867 w 5906847"/>
              <a:gd name="connsiteY60-4568" fmla="*/ 6875993 h 8646493"/>
              <a:gd name="connsiteX61-4569" fmla="*/ 5601006 w 5906847"/>
              <a:gd name="connsiteY61-4570" fmla="*/ 3080990 h 8646493"/>
              <a:gd name="connsiteX62-4571" fmla="*/ 4967683 w 5906847"/>
              <a:gd name="connsiteY62-4572" fmla="*/ 2483071 h 8646493"/>
              <a:gd name="connsiteX63-4573" fmla="*/ 4369762 w 5906847"/>
              <a:gd name="connsiteY63-4574" fmla="*/ 3116397 h 8646493"/>
              <a:gd name="connsiteX64-4575" fmla="*/ 4416093 w 5906847"/>
              <a:gd name="connsiteY64-4576" fmla="*/ 4727593 h 8646493"/>
              <a:gd name="connsiteX65-4577" fmla="*/ 4417938 w 5906847"/>
              <a:gd name="connsiteY65-4578" fmla="*/ 4727581 h 8646493"/>
              <a:gd name="connsiteX66-4579" fmla="*/ 4417616 w 5906847"/>
              <a:gd name="connsiteY66-4580" fmla="*/ 4733760 h 8646493"/>
              <a:gd name="connsiteX67-4581" fmla="*/ 4449446 w 5906847"/>
              <a:gd name="connsiteY67-4582" fmla="*/ 5840717 h 8646493"/>
              <a:gd name="connsiteX68-4583" fmla="*/ 4450268 w 5906847"/>
              <a:gd name="connsiteY68-4584" fmla="*/ 5840691 h 8646493"/>
              <a:gd name="connsiteX69-4585" fmla="*/ 4511503 w 5906847"/>
              <a:gd name="connsiteY69-4586" fmla="*/ 7866607 h 8646493"/>
              <a:gd name="connsiteX70-4587" fmla="*/ 3777706 w 5906847"/>
              <a:gd name="connsiteY70-4588" fmla="*/ 8646141 h 8646493"/>
              <a:gd name="connsiteX71-4589" fmla="*/ 3350738 w 5906847"/>
              <a:gd name="connsiteY71-4590" fmla="*/ 8529702 h 8646493"/>
              <a:gd name="connsiteX0-4591" fmla="*/ 3350738 w 5906847"/>
              <a:gd name="connsiteY0-4592" fmla="*/ 8529702 h 8646493"/>
              <a:gd name="connsiteX1-4593" fmla="*/ 2998166 w 5906847"/>
              <a:gd name="connsiteY1-4594" fmla="*/ 7912348 h 8646493"/>
              <a:gd name="connsiteX2-4595" fmla="*/ 2943211 w 5906847"/>
              <a:gd name="connsiteY2-4596" fmla="*/ 6094167 h 8646493"/>
              <a:gd name="connsiteX3-4597" fmla="*/ 2934107 w 5906847"/>
              <a:gd name="connsiteY3-4598" fmla="*/ 6095444 h 8646493"/>
              <a:gd name="connsiteX4-4599" fmla="*/ 2880887 w 5906847"/>
              <a:gd name="connsiteY4-4600" fmla="*/ 4334760 h 8646493"/>
              <a:gd name="connsiteX5-4601" fmla="*/ 2876449 w 5906847"/>
              <a:gd name="connsiteY5-4602" fmla="*/ 4334879 h 8646493"/>
              <a:gd name="connsiteX6-4603" fmla="*/ 2834182 w 5906847"/>
              <a:gd name="connsiteY6-4604" fmla="*/ 2770148 h 8646493"/>
              <a:gd name="connsiteX7-4605" fmla="*/ 2774068 w 5906847"/>
              <a:gd name="connsiteY7-4606" fmla="*/ 759126 h 8646493"/>
              <a:gd name="connsiteX8-4607" fmla="*/ 2141784 w 5906847"/>
              <a:gd name="connsiteY8-4608" fmla="*/ 160107 h 8646493"/>
              <a:gd name="connsiteX9-4609" fmla="*/ 1542763 w 5906847"/>
              <a:gd name="connsiteY9-4610" fmla="*/ 792386 h 8646493"/>
              <a:gd name="connsiteX10-4611" fmla="*/ 1581571 w 5906847"/>
              <a:gd name="connsiteY10-4612" fmla="*/ 2228948 h 8646493"/>
              <a:gd name="connsiteX11-4613" fmla="*/ 1583677 w 5906847"/>
              <a:gd name="connsiteY11-4614" fmla="*/ 2228937 h 8646493"/>
              <a:gd name="connsiteX12-4615" fmla="*/ 1584246 w 5906847"/>
              <a:gd name="connsiteY12-4616" fmla="*/ 2327958 h 8646493"/>
              <a:gd name="connsiteX13-4617" fmla="*/ 1592968 w 5906847"/>
              <a:gd name="connsiteY13-4618" fmla="*/ 3846979 h 8646493"/>
              <a:gd name="connsiteX14-4619" fmla="*/ 1605951 w 5906847"/>
              <a:gd name="connsiteY14-4620" fmla="*/ 5873778 h 8646493"/>
              <a:gd name="connsiteX15-4621" fmla="*/ 853297 w 5906847"/>
              <a:gd name="connsiteY15-4622" fmla="*/ 6635126 h 8646493"/>
              <a:gd name="connsiteX16-4623" fmla="*/ 429310 w 5906847"/>
              <a:gd name="connsiteY16-4624" fmla="*/ 6508273 h 8646493"/>
              <a:gd name="connsiteX17-4625" fmla="*/ 91951 w 5906847"/>
              <a:gd name="connsiteY17-4626" fmla="*/ 5882475 h 8646493"/>
              <a:gd name="connsiteX18-4627" fmla="*/ 84247 w 5906847"/>
              <a:gd name="connsiteY18-4628" fmla="*/ 4540910 h 8646493"/>
              <a:gd name="connsiteX19-4629" fmla="*/ 82155 w 5906847"/>
              <a:gd name="connsiteY19-4630" fmla="*/ 4540915 h 8646493"/>
              <a:gd name="connsiteX20-4631" fmla="*/ 76169 w 5906847"/>
              <a:gd name="connsiteY20-4632" fmla="*/ 2724804 h 8646493"/>
              <a:gd name="connsiteX21-4633" fmla="*/ 0 w 5906847"/>
              <a:gd name="connsiteY21-4634" fmla="*/ 235616 h 8646493"/>
              <a:gd name="connsiteX22-4635" fmla="*/ 140252 w 5906847"/>
              <a:gd name="connsiteY22-4636" fmla="*/ 0 h 8646493"/>
              <a:gd name="connsiteX23-4637" fmla="*/ 143497 w 5906847"/>
              <a:gd name="connsiteY23-4638" fmla="*/ 136847 h 8646493"/>
              <a:gd name="connsiteX24-4639" fmla="*/ 230132 w 5906847"/>
              <a:gd name="connsiteY24-4640" fmla="*/ 3854806 h 8646493"/>
              <a:gd name="connsiteX25-4641" fmla="*/ 230546 w 5906847"/>
              <a:gd name="connsiteY25-4642" fmla="*/ 3854803 h 8646493"/>
              <a:gd name="connsiteX26-4643" fmla="*/ 242100 w 5906847"/>
              <a:gd name="connsiteY26-4644" fmla="*/ 5866683 h 8646493"/>
              <a:gd name="connsiteX27-4645" fmla="*/ 861501 w 5906847"/>
              <a:gd name="connsiteY27-4646" fmla="*/ 6479011 h 8646493"/>
              <a:gd name="connsiteX28-4647" fmla="*/ 1473831 w 5906847"/>
              <a:gd name="connsiteY28-4648" fmla="*/ 5859608 h 8646493"/>
              <a:gd name="connsiteX29-4649" fmla="*/ 1464576 w 5906847"/>
              <a:gd name="connsiteY29-4650" fmla="*/ 4247775 h 8646493"/>
              <a:gd name="connsiteX30-4651" fmla="*/ 1462730 w 5906847"/>
              <a:gd name="connsiteY30-4652" fmla="*/ 4247743 h 8646493"/>
              <a:gd name="connsiteX31-4653" fmla="*/ 1463196 w 5906847"/>
              <a:gd name="connsiteY31-4654" fmla="*/ 4241573 h 8646493"/>
              <a:gd name="connsiteX32-4655" fmla="*/ 1452218 w 5906847"/>
              <a:gd name="connsiteY32-4656" fmla="*/ 2330111 h 8646493"/>
              <a:gd name="connsiteX33-4657" fmla="*/ 1410373 w 5906847"/>
              <a:gd name="connsiteY33-4658" fmla="*/ 781031 h 8646493"/>
              <a:gd name="connsiteX34-4659" fmla="*/ 2146669 w 5906847"/>
              <a:gd name="connsiteY34-4660" fmla="*/ 3852 h 8646493"/>
              <a:gd name="connsiteX35-4661" fmla="*/ 2923846 w 5906847"/>
              <a:gd name="connsiteY35-4662" fmla="*/ 740147 h 8646493"/>
              <a:gd name="connsiteX36-4663" fmla="*/ 2967374 w 5906847"/>
              <a:gd name="connsiteY36-4664" fmla="*/ 2351426 h 8646493"/>
              <a:gd name="connsiteX37-4665" fmla="*/ 3024058 w 5906847"/>
              <a:gd name="connsiteY37-4666" fmla="*/ 4235519 h 8646493"/>
              <a:gd name="connsiteX38-4667" fmla="*/ 3028190 w 5906847"/>
              <a:gd name="connsiteY38-4668" fmla="*/ 4235398 h 8646493"/>
              <a:gd name="connsiteX39-4669" fmla="*/ 3147884 w 5906847"/>
              <a:gd name="connsiteY39-4670" fmla="*/ 7892887 h 8646493"/>
              <a:gd name="connsiteX40-4671" fmla="*/ 3782085 w 5906847"/>
              <a:gd name="connsiteY40-4672" fmla="*/ 8489873 h 8646493"/>
              <a:gd name="connsiteX41-4673" fmla="*/ 4379074 w 5906847"/>
              <a:gd name="connsiteY41-4674" fmla="*/ 7855673 h 8646493"/>
              <a:gd name="connsiteX42-4675" fmla="*/ 4345613 w 5906847"/>
              <a:gd name="connsiteY42-4676" fmla="*/ 6748573 h 8646493"/>
              <a:gd name="connsiteX43-4677" fmla="*/ 4343463 w 5906847"/>
              <a:gd name="connsiteY43-4678" fmla="*/ 6748635 h 8646493"/>
              <a:gd name="connsiteX44-4679" fmla="*/ 4327678 w 5906847"/>
              <a:gd name="connsiteY44-4680" fmla="*/ 6199725 h 8646493"/>
              <a:gd name="connsiteX45-4681" fmla="*/ 4268063 w 5906847"/>
              <a:gd name="connsiteY45-4682" fmla="*/ 4227389 h 8646493"/>
              <a:gd name="connsiteX46-4683" fmla="*/ 4269618 w 5906847"/>
              <a:gd name="connsiteY46-4684" fmla="*/ 4227343 h 8646493"/>
              <a:gd name="connsiteX47-4685" fmla="*/ 4237352 w 5906847"/>
              <a:gd name="connsiteY47-4686" fmla="*/ 3105269 h 8646493"/>
              <a:gd name="connsiteX48-4687" fmla="*/ 4972292 w 5906847"/>
              <a:gd name="connsiteY48-4688" fmla="*/ 2326810 h 8646493"/>
              <a:gd name="connsiteX49-4689" fmla="*/ 5399088 w 5906847"/>
              <a:gd name="connsiteY49-4690" fmla="*/ 2443875 h 8646493"/>
              <a:gd name="connsiteX50-4691" fmla="*/ 5750751 w 5906847"/>
              <a:gd name="connsiteY50-4692" fmla="*/ 3061747 h 8646493"/>
              <a:gd name="connsiteX51-4693" fmla="*/ 5754286 w 5906847"/>
              <a:gd name="connsiteY51-4694" fmla="*/ 3184697 h 8646493"/>
              <a:gd name="connsiteX52-4695" fmla="*/ 5757717 w 5906847"/>
              <a:gd name="connsiteY52-4696" fmla="*/ 3184590 h 8646493"/>
              <a:gd name="connsiteX53-4697" fmla="*/ 5811789 w 5906847"/>
              <a:gd name="connsiteY53-4698" fmla="*/ 4892541 h 8646493"/>
              <a:gd name="connsiteX54-4699" fmla="*/ 5868475 w 5906847"/>
              <a:gd name="connsiteY54-4700" fmla="*/ 6776633 h 8646493"/>
              <a:gd name="connsiteX55-4701" fmla="*/ 5872607 w 5906847"/>
              <a:gd name="connsiteY55-4702" fmla="*/ 6776511 h 8646493"/>
              <a:gd name="connsiteX56-4703" fmla="*/ 5906847 w 5906847"/>
              <a:gd name="connsiteY56-4704" fmla="*/ 7909324 h 8646493"/>
              <a:gd name="connsiteX57-4705" fmla="*/ 5763228 w 5906847"/>
              <a:gd name="connsiteY57-4706" fmla="*/ 8130477 h 8646493"/>
              <a:gd name="connsiteX58-4707" fmla="*/ 5725306 w 5906847"/>
              <a:gd name="connsiteY58-4708" fmla="*/ 6875874 h 8646493"/>
              <a:gd name="connsiteX59-4709" fmla="*/ 5720867 w 5906847"/>
              <a:gd name="connsiteY59-4710" fmla="*/ 6875993 h 8646493"/>
              <a:gd name="connsiteX60-4711" fmla="*/ 5601006 w 5906847"/>
              <a:gd name="connsiteY60-4712" fmla="*/ 3080990 h 8646493"/>
              <a:gd name="connsiteX61-4713" fmla="*/ 4967683 w 5906847"/>
              <a:gd name="connsiteY61-4714" fmla="*/ 2483071 h 8646493"/>
              <a:gd name="connsiteX62-4715" fmla="*/ 4369762 w 5906847"/>
              <a:gd name="connsiteY62-4716" fmla="*/ 3116397 h 8646493"/>
              <a:gd name="connsiteX63-4717" fmla="*/ 4416093 w 5906847"/>
              <a:gd name="connsiteY63-4718" fmla="*/ 4727593 h 8646493"/>
              <a:gd name="connsiteX64-4719" fmla="*/ 4417938 w 5906847"/>
              <a:gd name="connsiteY64-4720" fmla="*/ 4727581 h 8646493"/>
              <a:gd name="connsiteX65-4721" fmla="*/ 4417616 w 5906847"/>
              <a:gd name="connsiteY65-4722" fmla="*/ 4733760 h 8646493"/>
              <a:gd name="connsiteX66-4723" fmla="*/ 4449446 w 5906847"/>
              <a:gd name="connsiteY66-4724" fmla="*/ 5840717 h 8646493"/>
              <a:gd name="connsiteX67-4725" fmla="*/ 4450268 w 5906847"/>
              <a:gd name="connsiteY67-4726" fmla="*/ 5840691 h 8646493"/>
              <a:gd name="connsiteX68-4727" fmla="*/ 4511503 w 5906847"/>
              <a:gd name="connsiteY68-4728" fmla="*/ 7866607 h 8646493"/>
              <a:gd name="connsiteX69-4729" fmla="*/ 3777706 w 5906847"/>
              <a:gd name="connsiteY69-4730" fmla="*/ 8646141 h 8646493"/>
              <a:gd name="connsiteX70-4731" fmla="*/ 3350738 w 5906847"/>
              <a:gd name="connsiteY70-4732" fmla="*/ 8529702 h 8646493"/>
              <a:gd name="connsiteX0-4733" fmla="*/ 3350738 w 5906847"/>
              <a:gd name="connsiteY0-4734" fmla="*/ 8529702 h 8646493"/>
              <a:gd name="connsiteX1-4735" fmla="*/ 2998166 w 5906847"/>
              <a:gd name="connsiteY1-4736" fmla="*/ 7912348 h 8646493"/>
              <a:gd name="connsiteX2-4737" fmla="*/ 2943211 w 5906847"/>
              <a:gd name="connsiteY2-4738" fmla="*/ 6094167 h 8646493"/>
              <a:gd name="connsiteX3-4739" fmla="*/ 2934107 w 5906847"/>
              <a:gd name="connsiteY3-4740" fmla="*/ 6095444 h 8646493"/>
              <a:gd name="connsiteX4-4741" fmla="*/ 2880887 w 5906847"/>
              <a:gd name="connsiteY4-4742" fmla="*/ 4334760 h 8646493"/>
              <a:gd name="connsiteX5-4743" fmla="*/ 2834182 w 5906847"/>
              <a:gd name="connsiteY5-4744" fmla="*/ 2770148 h 8646493"/>
              <a:gd name="connsiteX6-4745" fmla="*/ 2774068 w 5906847"/>
              <a:gd name="connsiteY6-4746" fmla="*/ 759126 h 8646493"/>
              <a:gd name="connsiteX7-4747" fmla="*/ 2141784 w 5906847"/>
              <a:gd name="connsiteY7-4748" fmla="*/ 160107 h 8646493"/>
              <a:gd name="connsiteX8-4749" fmla="*/ 1542763 w 5906847"/>
              <a:gd name="connsiteY8-4750" fmla="*/ 792386 h 8646493"/>
              <a:gd name="connsiteX9-4751" fmla="*/ 1581571 w 5906847"/>
              <a:gd name="connsiteY9-4752" fmla="*/ 2228948 h 8646493"/>
              <a:gd name="connsiteX10-4753" fmla="*/ 1583677 w 5906847"/>
              <a:gd name="connsiteY10-4754" fmla="*/ 2228937 h 8646493"/>
              <a:gd name="connsiteX11-4755" fmla="*/ 1584246 w 5906847"/>
              <a:gd name="connsiteY11-4756" fmla="*/ 2327958 h 8646493"/>
              <a:gd name="connsiteX12-4757" fmla="*/ 1592968 w 5906847"/>
              <a:gd name="connsiteY12-4758" fmla="*/ 3846979 h 8646493"/>
              <a:gd name="connsiteX13-4759" fmla="*/ 1605951 w 5906847"/>
              <a:gd name="connsiteY13-4760" fmla="*/ 5873778 h 8646493"/>
              <a:gd name="connsiteX14-4761" fmla="*/ 853297 w 5906847"/>
              <a:gd name="connsiteY14-4762" fmla="*/ 6635126 h 8646493"/>
              <a:gd name="connsiteX15-4763" fmla="*/ 429310 w 5906847"/>
              <a:gd name="connsiteY15-4764" fmla="*/ 6508273 h 8646493"/>
              <a:gd name="connsiteX16-4765" fmla="*/ 91951 w 5906847"/>
              <a:gd name="connsiteY16-4766" fmla="*/ 5882475 h 8646493"/>
              <a:gd name="connsiteX17-4767" fmla="*/ 84247 w 5906847"/>
              <a:gd name="connsiteY17-4768" fmla="*/ 4540910 h 8646493"/>
              <a:gd name="connsiteX18-4769" fmla="*/ 82155 w 5906847"/>
              <a:gd name="connsiteY18-4770" fmla="*/ 4540915 h 8646493"/>
              <a:gd name="connsiteX19-4771" fmla="*/ 76169 w 5906847"/>
              <a:gd name="connsiteY19-4772" fmla="*/ 2724804 h 8646493"/>
              <a:gd name="connsiteX20-4773" fmla="*/ 0 w 5906847"/>
              <a:gd name="connsiteY20-4774" fmla="*/ 235616 h 8646493"/>
              <a:gd name="connsiteX21-4775" fmla="*/ 140252 w 5906847"/>
              <a:gd name="connsiteY21-4776" fmla="*/ 0 h 8646493"/>
              <a:gd name="connsiteX22-4777" fmla="*/ 143497 w 5906847"/>
              <a:gd name="connsiteY22-4778" fmla="*/ 136847 h 8646493"/>
              <a:gd name="connsiteX23-4779" fmla="*/ 230132 w 5906847"/>
              <a:gd name="connsiteY23-4780" fmla="*/ 3854806 h 8646493"/>
              <a:gd name="connsiteX24-4781" fmla="*/ 230546 w 5906847"/>
              <a:gd name="connsiteY24-4782" fmla="*/ 3854803 h 8646493"/>
              <a:gd name="connsiteX25-4783" fmla="*/ 242100 w 5906847"/>
              <a:gd name="connsiteY25-4784" fmla="*/ 5866683 h 8646493"/>
              <a:gd name="connsiteX26-4785" fmla="*/ 861501 w 5906847"/>
              <a:gd name="connsiteY26-4786" fmla="*/ 6479011 h 8646493"/>
              <a:gd name="connsiteX27-4787" fmla="*/ 1473831 w 5906847"/>
              <a:gd name="connsiteY27-4788" fmla="*/ 5859608 h 8646493"/>
              <a:gd name="connsiteX28-4789" fmla="*/ 1464576 w 5906847"/>
              <a:gd name="connsiteY28-4790" fmla="*/ 4247775 h 8646493"/>
              <a:gd name="connsiteX29-4791" fmla="*/ 1462730 w 5906847"/>
              <a:gd name="connsiteY29-4792" fmla="*/ 4247743 h 8646493"/>
              <a:gd name="connsiteX30-4793" fmla="*/ 1463196 w 5906847"/>
              <a:gd name="connsiteY30-4794" fmla="*/ 4241573 h 8646493"/>
              <a:gd name="connsiteX31-4795" fmla="*/ 1452218 w 5906847"/>
              <a:gd name="connsiteY31-4796" fmla="*/ 2330111 h 8646493"/>
              <a:gd name="connsiteX32-4797" fmla="*/ 1410373 w 5906847"/>
              <a:gd name="connsiteY32-4798" fmla="*/ 781031 h 8646493"/>
              <a:gd name="connsiteX33-4799" fmla="*/ 2146669 w 5906847"/>
              <a:gd name="connsiteY33-4800" fmla="*/ 3852 h 8646493"/>
              <a:gd name="connsiteX34-4801" fmla="*/ 2923846 w 5906847"/>
              <a:gd name="connsiteY34-4802" fmla="*/ 740147 h 8646493"/>
              <a:gd name="connsiteX35-4803" fmla="*/ 2967374 w 5906847"/>
              <a:gd name="connsiteY35-4804" fmla="*/ 2351426 h 8646493"/>
              <a:gd name="connsiteX36-4805" fmla="*/ 3024058 w 5906847"/>
              <a:gd name="connsiteY36-4806" fmla="*/ 4235519 h 8646493"/>
              <a:gd name="connsiteX37-4807" fmla="*/ 3028190 w 5906847"/>
              <a:gd name="connsiteY37-4808" fmla="*/ 4235398 h 8646493"/>
              <a:gd name="connsiteX38-4809" fmla="*/ 3147884 w 5906847"/>
              <a:gd name="connsiteY38-4810" fmla="*/ 7892887 h 8646493"/>
              <a:gd name="connsiteX39-4811" fmla="*/ 3782085 w 5906847"/>
              <a:gd name="connsiteY39-4812" fmla="*/ 8489873 h 8646493"/>
              <a:gd name="connsiteX40-4813" fmla="*/ 4379074 w 5906847"/>
              <a:gd name="connsiteY40-4814" fmla="*/ 7855673 h 8646493"/>
              <a:gd name="connsiteX41-4815" fmla="*/ 4345613 w 5906847"/>
              <a:gd name="connsiteY41-4816" fmla="*/ 6748573 h 8646493"/>
              <a:gd name="connsiteX42-4817" fmla="*/ 4343463 w 5906847"/>
              <a:gd name="connsiteY42-4818" fmla="*/ 6748635 h 8646493"/>
              <a:gd name="connsiteX43-4819" fmla="*/ 4327678 w 5906847"/>
              <a:gd name="connsiteY43-4820" fmla="*/ 6199725 h 8646493"/>
              <a:gd name="connsiteX44-4821" fmla="*/ 4268063 w 5906847"/>
              <a:gd name="connsiteY44-4822" fmla="*/ 4227389 h 8646493"/>
              <a:gd name="connsiteX45-4823" fmla="*/ 4269618 w 5906847"/>
              <a:gd name="connsiteY45-4824" fmla="*/ 4227343 h 8646493"/>
              <a:gd name="connsiteX46-4825" fmla="*/ 4237352 w 5906847"/>
              <a:gd name="connsiteY46-4826" fmla="*/ 3105269 h 8646493"/>
              <a:gd name="connsiteX47-4827" fmla="*/ 4972292 w 5906847"/>
              <a:gd name="connsiteY47-4828" fmla="*/ 2326810 h 8646493"/>
              <a:gd name="connsiteX48-4829" fmla="*/ 5399088 w 5906847"/>
              <a:gd name="connsiteY48-4830" fmla="*/ 2443875 h 8646493"/>
              <a:gd name="connsiteX49-4831" fmla="*/ 5750751 w 5906847"/>
              <a:gd name="connsiteY49-4832" fmla="*/ 3061747 h 8646493"/>
              <a:gd name="connsiteX50-4833" fmla="*/ 5754286 w 5906847"/>
              <a:gd name="connsiteY50-4834" fmla="*/ 3184697 h 8646493"/>
              <a:gd name="connsiteX51-4835" fmla="*/ 5757717 w 5906847"/>
              <a:gd name="connsiteY51-4836" fmla="*/ 3184590 h 8646493"/>
              <a:gd name="connsiteX52-4837" fmla="*/ 5811789 w 5906847"/>
              <a:gd name="connsiteY52-4838" fmla="*/ 4892541 h 8646493"/>
              <a:gd name="connsiteX53-4839" fmla="*/ 5868475 w 5906847"/>
              <a:gd name="connsiteY53-4840" fmla="*/ 6776633 h 8646493"/>
              <a:gd name="connsiteX54-4841" fmla="*/ 5872607 w 5906847"/>
              <a:gd name="connsiteY54-4842" fmla="*/ 6776511 h 8646493"/>
              <a:gd name="connsiteX55-4843" fmla="*/ 5906847 w 5906847"/>
              <a:gd name="connsiteY55-4844" fmla="*/ 7909324 h 8646493"/>
              <a:gd name="connsiteX56-4845" fmla="*/ 5763228 w 5906847"/>
              <a:gd name="connsiteY56-4846" fmla="*/ 8130477 h 8646493"/>
              <a:gd name="connsiteX57-4847" fmla="*/ 5725306 w 5906847"/>
              <a:gd name="connsiteY57-4848" fmla="*/ 6875874 h 8646493"/>
              <a:gd name="connsiteX58-4849" fmla="*/ 5720867 w 5906847"/>
              <a:gd name="connsiteY58-4850" fmla="*/ 6875993 h 8646493"/>
              <a:gd name="connsiteX59-4851" fmla="*/ 5601006 w 5906847"/>
              <a:gd name="connsiteY59-4852" fmla="*/ 3080990 h 8646493"/>
              <a:gd name="connsiteX60-4853" fmla="*/ 4967683 w 5906847"/>
              <a:gd name="connsiteY60-4854" fmla="*/ 2483071 h 8646493"/>
              <a:gd name="connsiteX61-4855" fmla="*/ 4369762 w 5906847"/>
              <a:gd name="connsiteY61-4856" fmla="*/ 3116397 h 8646493"/>
              <a:gd name="connsiteX62-4857" fmla="*/ 4416093 w 5906847"/>
              <a:gd name="connsiteY62-4858" fmla="*/ 4727593 h 8646493"/>
              <a:gd name="connsiteX63-4859" fmla="*/ 4417938 w 5906847"/>
              <a:gd name="connsiteY63-4860" fmla="*/ 4727581 h 8646493"/>
              <a:gd name="connsiteX64-4861" fmla="*/ 4417616 w 5906847"/>
              <a:gd name="connsiteY64-4862" fmla="*/ 4733760 h 8646493"/>
              <a:gd name="connsiteX65-4863" fmla="*/ 4449446 w 5906847"/>
              <a:gd name="connsiteY65-4864" fmla="*/ 5840717 h 8646493"/>
              <a:gd name="connsiteX66-4865" fmla="*/ 4450268 w 5906847"/>
              <a:gd name="connsiteY66-4866" fmla="*/ 5840691 h 8646493"/>
              <a:gd name="connsiteX67-4867" fmla="*/ 4511503 w 5906847"/>
              <a:gd name="connsiteY67-4868" fmla="*/ 7866607 h 8646493"/>
              <a:gd name="connsiteX68-4869" fmla="*/ 3777706 w 5906847"/>
              <a:gd name="connsiteY68-4870" fmla="*/ 8646141 h 8646493"/>
              <a:gd name="connsiteX69-4871" fmla="*/ 3350738 w 5906847"/>
              <a:gd name="connsiteY69-4872" fmla="*/ 8529702 h 8646493"/>
              <a:gd name="connsiteX0-4873" fmla="*/ 3350738 w 5906847"/>
              <a:gd name="connsiteY0-4874" fmla="*/ 8529702 h 8646493"/>
              <a:gd name="connsiteX1-4875" fmla="*/ 2998166 w 5906847"/>
              <a:gd name="connsiteY1-4876" fmla="*/ 7912348 h 8646493"/>
              <a:gd name="connsiteX2-4877" fmla="*/ 2943211 w 5906847"/>
              <a:gd name="connsiteY2-4878" fmla="*/ 6094167 h 8646493"/>
              <a:gd name="connsiteX3-4879" fmla="*/ 2934107 w 5906847"/>
              <a:gd name="connsiteY3-4880" fmla="*/ 6095444 h 8646493"/>
              <a:gd name="connsiteX4-4881" fmla="*/ 2880887 w 5906847"/>
              <a:gd name="connsiteY4-4882" fmla="*/ 4334760 h 8646493"/>
              <a:gd name="connsiteX5-4883" fmla="*/ 2834182 w 5906847"/>
              <a:gd name="connsiteY5-4884" fmla="*/ 2770148 h 8646493"/>
              <a:gd name="connsiteX6-4885" fmla="*/ 2774068 w 5906847"/>
              <a:gd name="connsiteY6-4886" fmla="*/ 759126 h 8646493"/>
              <a:gd name="connsiteX7-4887" fmla="*/ 2141784 w 5906847"/>
              <a:gd name="connsiteY7-4888" fmla="*/ 160107 h 8646493"/>
              <a:gd name="connsiteX8-4889" fmla="*/ 1542763 w 5906847"/>
              <a:gd name="connsiteY8-4890" fmla="*/ 792386 h 8646493"/>
              <a:gd name="connsiteX9-4891" fmla="*/ 1581571 w 5906847"/>
              <a:gd name="connsiteY9-4892" fmla="*/ 2228948 h 8646493"/>
              <a:gd name="connsiteX10-4893" fmla="*/ 1583677 w 5906847"/>
              <a:gd name="connsiteY10-4894" fmla="*/ 2228937 h 8646493"/>
              <a:gd name="connsiteX11-4895" fmla="*/ 1584246 w 5906847"/>
              <a:gd name="connsiteY11-4896" fmla="*/ 2327958 h 8646493"/>
              <a:gd name="connsiteX12-4897" fmla="*/ 1592968 w 5906847"/>
              <a:gd name="connsiteY12-4898" fmla="*/ 3846979 h 8646493"/>
              <a:gd name="connsiteX13-4899" fmla="*/ 1605951 w 5906847"/>
              <a:gd name="connsiteY13-4900" fmla="*/ 5873778 h 8646493"/>
              <a:gd name="connsiteX14-4901" fmla="*/ 853297 w 5906847"/>
              <a:gd name="connsiteY14-4902" fmla="*/ 6635126 h 8646493"/>
              <a:gd name="connsiteX15-4903" fmla="*/ 429310 w 5906847"/>
              <a:gd name="connsiteY15-4904" fmla="*/ 6508273 h 8646493"/>
              <a:gd name="connsiteX16-4905" fmla="*/ 91951 w 5906847"/>
              <a:gd name="connsiteY16-4906" fmla="*/ 5882475 h 8646493"/>
              <a:gd name="connsiteX17-4907" fmla="*/ 84247 w 5906847"/>
              <a:gd name="connsiteY17-4908" fmla="*/ 4540910 h 8646493"/>
              <a:gd name="connsiteX18-4909" fmla="*/ 82155 w 5906847"/>
              <a:gd name="connsiteY18-4910" fmla="*/ 4540915 h 8646493"/>
              <a:gd name="connsiteX19-4911" fmla="*/ 76169 w 5906847"/>
              <a:gd name="connsiteY19-4912" fmla="*/ 2724804 h 8646493"/>
              <a:gd name="connsiteX20-4913" fmla="*/ 0 w 5906847"/>
              <a:gd name="connsiteY20-4914" fmla="*/ 235616 h 8646493"/>
              <a:gd name="connsiteX21-4915" fmla="*/ 140252 w 5906847"/>
              <a:gd name="connsiteY21-4916" fmla="*/ 0 h 8646493"/>
              <a:gd name="connsiteX22-4917" fmla="*/ 143497 w 5906847"/>
              <a:gd name="connsiteY22-4918" fmla="*/ 136847 h 8646493"/>
              <a:gd name="connsiteX23-4919" fmla="*/ 230132 w 5906847"/>
              <a:gd name="connsiteY23-4920" fmla="*/ 3854806 h 8646493"/>
              <a:gd name="connsiteX24-4921" fmla="*/ 230546 w 5906847"/>
              <a:gd name="connsiteY24-4922" fmla="*/ 3854803 h 8646493"/>
              <a:gd name="connsiteX25-4923" fmla="*/ 242100 w 5906847"/>
              <a:gd name="connsiteY25-4924" fmla="*/ 5866683 h 8646493"/>
              <a:gd name="connsiteX26-4925" fmla="*/ 861501 w 5906847"/>
              <a:gd name="connsiteY26-4926" fmla="*/ 6479011 h 8646493"/>
              <a:gd name="connsiteX27-4927" fmla="*/ 1473831 w 5906847"/>
              <a:gd name="connsiteY27-4928" fmla="*/ 5859608 h 8646493"/>
              <a:gd name="connsiteX28-4929" fmla="*/ 1464576 w 5906847"/>
              <a:gd name="connsiteY28-4930" fmla="*/ 4247775 h 8646493"/>
              <a:gd name="connsiteX29-4931" fmla="*/ 1462730 w 5906847"/>
              <a:gd name="connsiteY29-4932" fmla="*/ 4247743 h 8646493"/>
              <a:gd name="connsiteX30-4933" fmla="*/ 1463196 w 5906847"/>
              <a:gd name="connsiteY30-4934" fmla="*/ 4241573 h 8646493"/>
              <a:gd name="connsiteX31-4935" fmla="*/ 1452218 w 5906847"/>
              <a:gd name="connsiteY31-4936" fmla="*/ 2330111 h 8646493"/>
              <a:gd name="connsiteX32-4937" fmla="*/ 1410373 w 5906847"/>
              <a:gd name="connsiteY32-4938" fmla="*/ 781031 h 8646493"/>
              <a:gd name="connsiteX33-4939" fmla="*/ 2146669 w 5906847"/>
              <a:gd name="connsiteY33-4940" fmla="*/ 3852 h 8646493"/>
              <a:gd name="connsiteX34-4941" fmla="*/ 2923846 w 5906847"/>
              <a:gd name="connsiteY34-4942" fmla="*/ 740147 h 8646493"/>
              <a:gd name="connsiteX35-4943" fmla="*/ 2967374 w 5906847"/>
              <a:gd name="connsiteY35-4944" fmla="*/ 2351426 h 8646493"/>
              <a:gd name="connsiteX36-4945" fmla="*/ 3024058 w 5906847"/>
              <a:gd name="connsiteY36-4946" fmla="*/ 4235519 h 8646493"/>
              <a:gd name="connsiteX37-4947" fmla="*/ 3147884 w 5906847"/>
              <a:gd name="connsiteY37-4948" fmla="*/ 7892887 h 8646493"/>
              <a:gd name="connsiteX38-4949" fmla="*/ 3782085 w 5906847"/>
              <a:gd name="connsiteY38-4950" fmla="*/ 8489873 h 8646493"/>
              <a:gd name="connsiteX39-4951" fmla="*/ 4379074 w 5906847"/>
              <a:gd name="connsiteY39-4952" fmla="*/ 7855673 h 8646493"/>
              <a:gd name="connsiteX40-4953" fmla="*/ 4345613 w 5906847"/>
              <a:gd name="connsiteY40-4954" fmla="*/ 6748573 h 8646493"/>
              <a:gd name="connsiteX41-4955" fmla="*/ 4343463 w 5906847"/>
              <a:gd name="connsiteY41-4956" fmla="*/ 6748635 h 8646493"/>
              <a:gd name="connsiteX42-4957" fmla="*/ 4327678 w 5906847"/>
              <a:gd name="connsiteY42-4958" fmla="*/ 6199725 h 8646493"/>
              <a:gd name="connsiteX43-4959" fmla="*/ 4268063 w 5906847"/>
              <a:gd name="connsiteY43-4960" fmla="*/ 4227389 h 8646493"/>
              <a:gd name="connsiteX44-4961" fmla="*/ 4269618 w 5906847"/>
              <a:gd name="connsiteY44-4962" fmla="*/ 4227343 h 8646493"/>
              <a:gd name="connsiteX45-4963" fmla="*/ 4237352 w 5906847"/>
              <a:gd name="connsiteY45-4964" fmla="*/ 3105269 h 8646493"/>
              <a:gd name="connsiteX46-4965" fmla="*/ 4972292 w 5906847"/>
              <a:gd name="connsiteY46-4966" fmla="*/ 2326810 h 8646493"/>
              <a:gd name="connsiteX47-4967" fmla="*/ 5399088 w 5906847"/>
              <a:gd name="connsiteY47-4968" fmla="*/ 2443875 h 8646493"/>
              <a:gd name="connsiteX48-4969" fmla="*/ 5750751 w 5906847"/>
              <a:gd name="connsiteY48-4970" fmla="*/ 3061747 h 8646493"/>
              <a:gd name="connsiteX49-4971" fmla="*/ 5754286 w 5906847"/>
              <a:gd name="connsiteY49-4972" fmla="*/ 3184697 h 8646493"/>
              <a:gd name="connsiteX50-4973" fmla="*/ 5757717 w 5906847"/>
              <a:gd name="connsiteY50-4974" fmla="*/ 3184590 h 8646493"/>
              <a:gd name="connsiteX51-4975" fmla="*/ 5811789 w 5906847"/>
              <a:gd name="connsiteY51-4976" fmla="*/ 4892541 h 8646493"/>
              <a:gd name="connsiteX52-4977" fmla="*/ 5868475 w 5906847"/>
              <a:gd name="connsiteY52-4978" fmla="*/ 6776633 h 8646493"/>
              <a:gd name="connsiteX53-4979" fmla="*/ 5872607 w 5906847"/>
              <a:gd name="connsiteY53-4980" fmla="*/ 6776511 h 8646493"/>
              <a:gd name="connsiteX54-4981" fmla="*/ 5906847 w 5906847"/>
              <a:gd name="connsiteY54-4982" fmla="*/ 7909324 h 8646493"/>
              <a:gd name="connsiteX55-4983" fmla="*/ 5763228 w 5906847"/>
              <a:gd name="connsiteY55-4984" fmla="*/ 8130477 h 8646493"/>
              <a:gd name="connsiteX56-4985" fmla="*/ 5725306 w 5906847"/>
              <a:gd name="connsiteY56-4986" fmla="*/ 6875874 h 8646493"/>
              <a:gd name="connsiteX57-4987" fmla="*/ 5720867 w 5906847"/>
              <a:gd name="connsiteY57-4988" fmla="*/ 6875993 h 8646493"/>
              <a:gd name="connsiteX58-4989" fmla="*/ 5601006 w 5906847"/>
              <a:gd name="connsiteY58-4990" fmla="*/ 3080990 h 8646493"/>
              <a:gd name="connsiteX59-4991" fmla="*/ 4967683 w 5906847"/>
              <a:gd name="connsiteY59-4992" fmla="*/ 2483071 h 8646493"/>
              <a:gd name="connsiteX60-4993" fmla="*/ 4369762 w 5906847"/>
              <a:gd name="connsiteY60-4994" fmla="*/ 3116397 h 8646493"/>
              <a:gd name="connsiteX61-4995" fmla="*/ 4416093 w 5906847"/>
              <a:gd name="connsiteY61-4996" fmla="*/ 4727593 h 8646493"/>
              <a:gd name="connsiteX62-4997" fmla="*/ 4417938 w 5906847"/>
              <a:gd name="connsiteY62-4998" fmla="*/ 4727581 h 8646493"/>
              <a:gd name="connsiteX63-4999" fmla="*/ 4417616 w 5906847"/>
              <a:gd name="connsiteY63-5000" fmla="*/ 4733760 h 8646493"/>
              <a:gd name="connsiteX64-5001" fmla="*/ 4449446 w 5906847"/>
              <a:gd name="connsiteY64-5002" fmla="*/ 5840717 h 8646493"/>
              <a:gd name="connsiteX65-5003" fmla="*/ 4450268 w 5906847"/>
              <a:gd name="connsiteY65-5004" fmla="*/ 5840691 h 8646493"/>
              <a:gd name="connsiteX66-5005" fmla="*/ 4511503 w 5906847"/>
              <a:gd name="connsiteY66-5006" fmla="*/ 7866607 h 8646493"/>
              <a:gd name="connsiteX67-5007" fmla="*/ 3777706 w 5906847"/>
              <a:gd name="connsiteY67-5008" fmla="*/ 8646141 h 8646493"/>
              <a:gd name="connsiteX68-5009" fmla="*/ 3350738 w 5906847"/>
              <a:gd name="connsiteY68-5010" fmla="*/ 8529702 h 8646493"/>
              <a:gd name="connsiteX0-5011" fmla="*/ 3350738 w 5906847"/>
              <a:gd name="connsiteY0-5012" fmla="*/ 8529702 h 8646493"/>
              <a:gd name="connsiteX1-5013" fmla="*/ 2998166 w 5906847"/>
              <a:gd name="connsiteY1-5014" fmla="*/ 7912348 h 8646493"/>
              <a:gd name="connsiteX2-5015" fmla="*/ 2943211 w 5906847"/>
              <a:gd name="connsiteY2-5016" fmla="*/ 6094167 h 8646493"/>
              <a:gd name="connsiteX3-5017" fmla="*/ 2934107 w 5906847"/>
              <a:gd name="connsiteY3-5018" fmla="*/ 6095444 h 8646493"/>
              <a:gd name="connsiteX4-5019" fmla="*/ 2880887 w 5906847"/>
              <a:gd name="connsiteY4-5020" fmla="*/ 4334760 h 8646493"/>
              <a:gd name="connsiteX5-5021" fmla="*/ 2834182 w 5906847"/>
              <a:gd name="connsiteY5-5022" fmla="*/ 2770148 h 8646493"/>
              <a:gd name="connsiteX6-5023" fmla="*/ 2774068 w 5906847"/>
              <a:gd name="connsiteY6-5024" fmla="*/ 759126 h 8646493"/>
              <a:gd name="connsiteX7-5025" fmla="*/ 2141784 w 5906847"/>
              <a:gd name="connsiteY7-5026" fmla="*/ 160107 h 8646493"/>
              <a:gd name="connsiteX8-5027" fmla="*/ 1542763 w 5906847"/>
              <a:gd name="connsiteY8-5028" fmla="*/ 792386 h 8646493"/>
              <a:gd name="connsiteX9-5029" fmla="*/ 1581571 w 5906847"/>
              <a:gd name="connsiteY9-5030" fmla="*/ 2228948 h 8646493"/>
              <a:gd name="connsiteX10-5031" fmla="*/ 1583677 w 5906847"/>
              <a:gd name="connsiteY10-5032" fmla="*/ 2228937 h 8646493"/>
              <a:gd name="connsiteX11-5033" fmla="*/ 1584246 w 5906847"/>
              <a:gd name="connsiteY11-5034" fmla="*/ 2327958 h 8646493"/>
              <a:gd name="connsiteX12-5035" fmla="*/ 1592968 w 5906847"/>
              <a:gd name="connsiteY12-5036" fmla="*/ 3846979 h 8646493"/>
              <a:gd name="connsiteX13-5037" fmla="*/ 1605951 w 5906847"/>
              <a:gd name="connsiteY13-5038" fmla="*/ 5873778 h 8646493"/>
              <a:gd name="connsiteX14-5039" fmla="*/ 853297 w 5906847"/>
              <a:gd name="connsiteY14-5040" fmla="*/ 6635126 h 8646493"/>
              <a:gd name="connsiteX15-5041" fmla="*/ 429310 w 5906847"/>
              <a:gd name="connsiteY15-5042" fmla="*/ 6508273 h 8646493"/>
              <a:gd name="connsiteX16-5043" fmla="*/ 91951 w 5906847"/>
              <a:gd name="connsiteY16-5044" fmla="*/ 5882475 h 8646493"/>
              <a:gd name="connsiteX17-5045" fmla="*/ 84247 w 5906847"/>
              <a:gd name="connsiteY17-5046" fmla="*/ 4540910 h 8646493"/>
              <a:gd name="connsiteX18-5047" fmla="*/ 82155 w 5906847"/>
              <a:gd name="connsiteY18-5048" fmla="*/ 4540915 h 8646493"/>
              <a:gd name="connsiteX19-5049" fmla="*/ 76169 w 5906847"/>
              <a:gd name="connsiteY19-5050" fmla="*/ 2724804 h 8646493"/>
              <a:gd name="connsiteX20-5051" fmla="*/ 0 w 5906847"/>
              <a:gd name="connsiteY20-5052" fmla="*/ 235616 h 8646493"/>
              <a:gd name="connsiteX21-5053" fmla="*/ 140252 w 5906847"/>
              <a:gd name="connsiteY21-5054" fmla="*/ 0 h 8646493"/>
              <a:gd name="connsiteX22-5055" fmla="*/ 143497 w 5906847"/>
              <a:gd name="connsiteY22-5056" fmla="*/ 136847 h 8646493"/>
              <a:gd name="connsiteX23-5057" fmla="*/ 230132 w 5906847"/>
              <a:gd name="connsiteY23-5058" fmla="*/ 3854806 h 8646493"/>
              <a:gd name="connsiteX24-5059" fmla="*/ 230546 w 5906847"/>
              <a:gd name="connsiteY24-5060" fmla="*/ 3854803 h 8646493"/>
              <a:gd name="connsiteX25-5061" fmla="*/ 242100 w 5906847"/>
              <a:gd name="connsiteY25-5062" fmla="*/ 5866683 h 8646493"/>
              <a:gd name="connsiteX26-5063" fmla="*/ 861501 w 5906847"/>
              <a:gd name="connsiteY26-5064" fmla="*/ 6479011 h 8646493"/>
              <a:gd name="connsiteX27-5065" fmla="*/ 1473831 w 5906847"/>
              <a:gd name="connsiteY27-5066" fmla="*/ 5859608 h 8646493"/>
              <a:gd name="connsiteX28-5067" fmla="*/ 1464576 w 5906847"/>
              <a:gd name="connsiteY28-5068" fmla="*/ 4247775 h 8646493"/>
              <a:gd name="connsiteX29-5069" fmla="*/ 1462730 w 5906847"/>
              <a:gd name="connsiteY29-5070" fmla="*/ 4247743 h 8646493"/>
              <a:gd name="connsiteX30-5071" fmla="*/ 1463196 w 5906847"/>
              <a:gd name="connsiteY30-5072" fmla="*/ 4241573 h 8646493"/>
              <a:gd name="connsiteX31-5073" fmla="*/ 1452218 w 5906847"/>
              <a:gd name="connsiteY31-5074" fmla="*/ 2330111 h 8646493"/>
              <a:gd name="connsiteX32-5075" fmla="*/ 1410373 w 5906847"/>
              <a:gd name="connsiteY32-5076" fmla="*/ 781031 h 8646493"/>
              <a:gd name="connsiteX33-5077" fmla="*/ 2146669 w 5906847"/>
              <a:gd name="connsiteY33-5078" fmla="*/ 3852 h 8646493"/>
              <a:gd name="connsiteX34-5079" fmla="*/ 2923846 w 5906847"/>
              <a:gd name="connsiteY34-5080" fmla="*/ 740147 h 8646493"/>
              <a:gd name="connsiteX35-5081" fmla="*/ 2967374 w 5906847"/>
              <a:gd name="connsiteY35-5082" fmla="*/ 2351426 h 8646493"/>
              <a:gd name="connsiteX36-5083" fmla="*/ 3024058 w 5906847"/>
              <a:gd name="connsiteY36-5084" fmla="*/ 4235519 h 8646493"/>
              <a:gd name="connsiteX37-5085" fmla="*/ 3147884 w 5906847"/>
              <a:gd name="connsiteY37-5086" fmla="*/ 7892887 h 8646493"/>
              <a:gd name="connsiteX38-5087" fmla="*/ 3782085 w 5906847"/>
              <a:gd name="connsiteY38-5088" fmla="*/ 8489873 h 8646493"/>
              <a:gd name="connsiteX39-5089" fmla="*/ 4379074 w 5906847"/>
              <a:gd name="connsiteY39-5090" fmla="*/ 7855673 h 8646493"/>
              <a:gd name="connsiteX40-5091" fmla="*/ 4345613 w 5906847"/>
              <a:gd name="connsiteY40-5092" fmla="*/ 6748573 h 8646493"/>
              <a:gd name="connsiteX41-5093" fmla="*/ 4343463 w 5906847"/>
              <a:gd name="connsiteY41-5094" fmla="*/ 6748635 h 8646493"/>
              <a:gd name="connsiteX42-5095" fmla="*/ 4327678 w 5906847"/>
              <a:gd name="connsiteY42-5096" fmla="*/ 6199725 h 8646493"/>
              <a:gd name="connsiteX43-5097" fmla="*/ 4268063 w 5906847"/>
              <a:gd name="connsiteY43-5098" fmla="*/ 4227389 h 8646493"/>
              <a:gd name="connsiteX44-5099" fmla="*/ 4269618 w 5906847"/>
              <a:gd name="connsiteY44-5100" fmla="*/ 4227343 h 8646493"/>
              <a:gd name="connsiteX45-5101" fmla="*/ 4237352 w 5906847"/>
              <a:gd name="connsiteY45-5102" fmla="*/ 3105269 h 8646493"/>
              <a:gd name="connsiteX46-5103" fmla="*/ 4972292 w 5906847"/>
              <a:gd name="connsiteY46-5104" fmla="*/ 2326810 h 8646493"/>
              <a:gd name="connsiteX47-5105" fmla="*/ 5399088 w 5906847"/>
              <a:gd name="connsiteY47-5106" fmla="*/ 2443875 h 8646493"/>
              <a:gd name="connsiteX48-5107" fmla="*/ 5750751 w 5906847"/>
              <a:gd name="connsiteY48-5108" fmla="*/ 3061747 h 8646493"/>
              <a:gd name="connsiteX49-5109" fmla="*/ 5754286 w 5906847"/>
              <a:gd name="connsiteY49-5110" fmla="*/ 3184697 h 8646493"/>
              <a:gd name="connsiteX50-5111" fmla="*/ 5757717 w 5906847"/>
              <a:gd name="connsiteY50-5112" fmla="*/ 3184590 h 8646493"/>
              <a:gd name="connsiteX51-5113" fmla="*/ 5811789 w 5906847"/>
              <a:gd name="connsiteY51-5114" fmla="*/ 4892541 h 8646493"/>
              <a:gd name="connsiteX52-5115" fmla="*/ 5868475 w 5906847"/>
              <a:gd name="connsiteY52-5116" fmla="*/ 6776633 h 8646493"/>
              <a:gd name="connsiteX53-5117" fmla="*/ 5872607 w 5906847"/>
              <a:gd name="connsiteY53-5118" fmla="*/ 6776511 h 8646493"/>
              <a:gd name="connsiteX54-5119" fmla="*/ 5906847 w 5906847"/>
              <a:gd name="connsiteY54-5120" fmla="*/ 7909324 h 8646493"/>
              <a:gd name="connsiteX55-5121" fmla="*/ 5763228 w 5906847"/>
              <a:gd name="connsiteY55-5122" fmla="*/ 8130477 h 8646493"/>
              <a:gd name="connsiteX56-5123" fmla="*/ 5725306 w 5906847"/>
              <a:gd name="connsiteY56-5124" fmla="*/ 6875874 h 8646493"/>
              <a:gd name="connsiteX57-5125" fmla="*/ 5601006 w 5906847"/>
              <a:gd name="connsiteY57-5126" fmla="*/ 3080990 h 8646493"/>
              <a:gd name="connsiteX58-5127" fmla="*/ 4967683 w 5906847"/>
              <a:gd name="connsiteY58-5128" fmla="*/ 2483071 h 8646493"/>
              <a:gd name="connsiteX59-5129" fmla="*/ 4369762 w 5906847"/>
              <a:gd name="connsiteY59-5130" fmla="*/ 3116397 h 8646493"/>
              <a:gd name="connsiteX60-5131" fmla="*/ 4416093 w 5906847"/>
              <a:gd name="connsiteY60-5132" fmla="*/ 4727593 h 8646493"/>
              <a:gd name="connsiteX61-5133" fmla="*/ 4417938 w 5906847"/>
              <a:gd name="connsiteY61-5134" fmla="*/ 4727581 h 8646493"/>
              <a:gd name="connsiteX62-5135" fmla="*/ 4417616 w 5906847"/>
              <a:gd name="connsiteY62-5136" fmla="*/ 4733760 h 8646493"/>
              <a:gd name="connsiteX63-5137" fmla="*/ 4449446 w 5906847"/>
              <a:gd name="connsiteY63-5138" fmla="*/ 5840717 h 8646493"/>
              <a:gd name="connsiteX64-5139" fmla="*/ 4450268 w 5906847"/>
              <a:gd name="connsiteY64-5140" fmla="*/ 5840691 h 8646493"/>
              <a:gd name="connsiteX65-5141" fmla="*/ 4511503 w 5906847"/>
              <a:gd name="connsiteY65-5142" fmla="*/ 7866607 h 8646493"/>
              <a:gd name="connsiteX66-5143" fmla="*/ 3777706 w 5906847"/>
              <a:gd name="connsiteY66-5144" fmla="*/ 8646141 h 8646493"/>
              <a:gd name="connsiteX67-5145" fmla="*/ 3350738 w 5906847"/>
              <a:gd name="connsiteY67-5146" fmla="*/ 8529702 h 8646493"/>
              <a:gd name="connsiteX0-5147" fmla="*/ 3350738 w 5906847"/>
              <a:gd name="connsiteY0-5148" fmla="*/ 8529702 h 8646493"/>
              <a:gd name="connsiteX1-5149" fmla="*/ 2998166 w 5906847"/>
              <a:gd name="connsiteY1-5150" fmla="*/ 7912348 h 8646493"/>
              <a:gd name="connsiteX2-5151" fmla="*/ 2943211 w 5906847"/>
              <a:gd name="connsiteY2-5152" fmla="*/ 6094167 h 8646493"/>
              <a:gd name="connsiteX3-5153" fmla="*/ 2934107 w 5906847"/>
              <a:gd name="connsiteY3-5154" fmla="*/ 6095444 h 8646493"/>
              <a:gd name="connsiteX4-5155" fmla="*/ 2880887 w 5906847"/>
              <a:gd name="connsiteY4-5156" fmla="*/ 4334760 h 8646493"/>
              <a:gd name="connsiteX5-5157" fmla="*/ 2834182 w 5906847"/>
              <a:gd name="connsiteY5-5158" fmla="*/ 2770148 h 8646493"/>
              <a:gd name="connsiteX6-5159" fmla="*/ 2774068 w 5906847"/>
              <a:gd name="connsiteY6-5160" fmla="*/ 759126 h 8646493"/>
              <a:gd name="connsiteX7-5161" fmla="*/ 2141784 w 5906847"/>
              <a:gd name="connsiteY7-5162" fmla="*/ 160107 h 8646493"/>
              <a:gd name="connsiteX8-5163" fmla="*/ 1542763 w 5906847"/>
              <a:gd name="connsiteY8-5164" fmla="*/ 792386 h 8646493"/>
              <a:gd name="connsiteX9-5165" fmla="*/ 1581571 w 5906847"/>
              <a:gd name="connsiteY9-5166" fmla="*/ 2228948 h 8646493"/>
              <a:gd name="connsiteX10-5167" fmla="*/ 1583677 w 5906847"/>
              <a:gd name="connsiteY10-5168" fmla="*/ 2228937 h 8646493"/>
              <a:gd name="connsiteX11-5169" fmla="*/ 1584246 w 5906847"/>
              <a:gd name="connsiteY11-5170" fmla="*/ 2327958 h 8646493"/>
              <a:gd name="connsiteX12-5171" fmla="*/ 1592968 w 5906847"/>
              <a:gd name="connsiteY12-5172" fmla="*/ 3846979 h 8646493"/>
              <a:gd name="connsiteX13-5173" fmla="*/ 1605951 w 5906847"/>
              <a:gd name="connsiteY13-5174" fmla="*/ 5873778 h 8646493"/>
              <a:gd name="connsiteX14-5175" fmla="*/ 853297 w 5906847"/>
              <a:gd name="connsiteY14-5176" fmla="*/ 6635126 h 8646493"/>
              <a:gd name="connsiteX15-5177" fmla="*/ 429310 w 5906847"/>
              <a:gd name="connsiteY15-5178" fmla="*/ 6508273 h 8646493"/>
              <a:gd name="connsiteX16-5179" fmla="*/ 91951 w 5906847"/>
              <a:gd name="connsiteY16-5180" fmla="*/ 5882475 h 8646493"/>
              <a:gd name="connsiteX17-5181" fmla="*/ 84247 w 5906847"/>
              <a:gd name="connsiteY17-5182" fmla="*/ 4540910 h 8646493"/>
              <a:gd name="connsiteX18-5183" fmla="*/ 82155 w 5906847"/>
              <a:gd name="connsiteY18-5184" fmla="*/ 4540915 h 8646493"/>
              <a:gd name="connsiteX19-5185" fmla="*/ 76169 w 5906847"/>
              <a:gd name="connsiteY19-5186" fmla="*/ 2724804 h 8646493"/>
              <a:gd name="connsiteX20-5187" fmla="*/ 0 w 5906847"/>
              <a:gd name="connsiteY20-5188" fmla="*/ 235616 h 8646493"/>
              <a:gd name="connsiteX21-5189" fmla="*/ 140252 w 5906847"/>
              <a:gd name="connsiteY21-5190" fmla="*/ 0 h 8646493"/>
              <a:gd name="connsiteX22-5191" fmla="*/ 143497 w 5906847"/>
              <a:gd name="connsiteY22-5192" fmla="*/ 136847 h 8646493"/>
              <a:gd name="connsiteX23-5193" fmla="*/ 230132 w 5906847"/>
              <a:gd name="connsiteY23-5194" fmla="*/ 3854806 h 8646493"/>
              <a:gd name="connsiteX24-5195" fmla="*/ 230546 w 5906847"/>
              <a:gd name="connsiteY24-5196" fmla="*/ 3854803 h 8646493"/>
              <a:gd name="connsiteX25-5197" fmla="*/ 242100 w 5906847"/>
              <a:gd name="connsiteY25-5198" fmla="*/ 5866683 h 8646493"/>
              <a:gd name="connsiteX26-5199" fmla="*/ 861501 w 5906847"/>
              <a:gd name="connsiteY26-5200" fmla="*/ 6479011 h 8646493"/>
              <a:gd name="connsiteX27-5201" fmla="*/ 1473831 w 5906847"/>
              <a:gd name="connsiteY27-5202" fmla="*/ 5859608 h 8646493"/>
              <a:gd name="connsiteX28-5203" fmla="*/ 1464576 w 5906847"/>
              <a:gd name="connsiteY28-5204" fmla="*/ 4247775 h 8646493"/>
              <a:gd name="connsiteX29-5205" fmla="*/ 1462730 w 5906847"/>
              <a:gd name="connsiteY29-5206" fmla="*/ 4247743 h 8646493"/>
              <a:gd name="connsiteX30-5207" fmla="*/ 1463196 w 5906847"/>
              <a:gd name="connsiteY30-5208" fmla="*/ 4241573 h 8646493"/>
              <a:gd name="connsiteX31-5209" fmla="*/ 1452218 w 5906847"/>
              <a:gd name="connsiteY31-5210" fmla="*/ 2330111 h 8646493"/>
              <a:gd name="connsiteX32-5211" fmla="*/ 1410373 w 5906847"/>
              <a:gd name="connsiteY32-5212" fmla="*/ 781031 h 8646493"/>
              <a:gd name="connsiteX33-5213" fmla="*/ 2146669 w 5906847"/>
              <a:gd name="connsiteY33-5214" fmla="*/ 3852 h 8646493"/>
              <a:gd name="connsiteX34-5215" fmla="*/ 2923846 w 5906847"/>
              <a:gd name="connsiteY34-5216" fmla="*/ 740147 h 8646493"/>
              <a:gd name="connsiteX35-5217" fmla="*/ 2967374 w 5906847"/>
              <a:gd name="connsiteY35-5218" fmla="*/ 2351426 h 8646493"/>
              <a:gd name="connsiteX36-5219" fmla="*/ 3024058 w 5906847"/>
              <a:gd name="connsiteY36-5220" fmla="*/ 4235519 h 8646493"/>
              <a:gd name="connsiteX37-5221" fmla="*/ 3147884 w 5906847"/>
              <a:gd name="connsiteY37-5222" fmla="*/ 7892887 h 8646493"/>
              <a:gd name="connsiteX38-5223" fmla="*/ 3782085 w 5906847"/>
              <a:gd name="connsiteY38-5224" fmla="*/ 8489873 h 8646493"/>
              <a:gd name="connsiteX39-5225" fmla="*/ 4379074 w 5906847"/>
              <a:gd name="connsiteY39-5226" fmla="*/ 7855673 h 8646493"/>
              <a:gd name="connsiteX40-5227" fmla="*/ 4345613 w 5906847"/>
              <a:gd name="connsiteY40-5228" fmla="*/ 6748573 h 8646493"/>
              <a:gd name="connsiteX41-5229" fmla="*/ 4343463 w 5906847"/>
              <a:gd name="connsiteY41-5230" fmla="*/ 6748635 h 8646493"/>
              <a:gd name="connsiteX42-5231" fmla="*/ 4327678 w 5906847"/>
              <a:gd name="connsiteY42-5232" fmla="*/ 6199725 h 8646493"/>
              <a:gd name="connsiteX43-5233" fmla="*/ 4268063 w 5906847"/>
              <a:gd name="connsiteY43-5234" fmla="*/ 4227389 h 8646493"/>
              <a:gd name="connsiteX44-5235" fmla="*/ 4269618 w 5906847"/>
              <a:gd name="connsiteY44-5236" fmla="*/ 4227343 h 8646493"/>
              <a:gd name="connsiteX45-5237" fmla="*/ 4237352 w 5906847"/>
              <a:gd name="connsiteY45-5238" fmla="*/ 3105269 h 8646493"/>
              <a:gd name="connsiteX46-5239" fmla="*/ 4972292 w 5906847"/>
              <a:gd name="connsiteY46-5240" fmla="*/ 2326810 h 8646493"/>
              <a:gd name="connsiteX47-5241" fmla="*/ 5399088 w 5906847"/>
              <a:gd name="connsiteY47-5242" fmla="*/ 2443875 h 8646493"/>
              <a:gd name="connsiteX48-5243" fmla="*/ 5750751 w 5906847"/>
              <a:gd name="connsiteY48-5244" fmla="*/ 3061747 h 8646493"/>
              <a:gd name="connsiteX49-5245" fmla="*/ 5754286 w 5906847"/>
              <a:gd name="connsiteY49-5246" fmla="*/ 3184697 h 8646493"/>
              <a:gd name="connsiteX50-5247" fmla="*/ 5757717 w 5906847"/>
              <a:gd name="connsiteY50-5248" fmla="*/ 3184590 h 8646493"/>
              <a:gd name="connsiteX51-5249" fmla="*/ 5811789 w 5906847"/>
              <a:gd name="connsiteY51-5250" fmla="*/ 4892541 h 8646493"/>
              <a:gd name="connsiteX52-5251" fmla="*/ 5868475 w 5906847"/>
              <a:gd name="connsiteY52-5252" fmla="*/ 6776633 h 8646493"/>
              <a:gd name="connsiteX53-5253" fmla="*/ 5906847 w 5906847"/>
              <a:gd name="connsiteY53-5254" fmla="*/ 7909324 h 8646493"/>
              <a:gd name="connsiteX54-5255" fmla="*/ 5763228 w 5906847"/>
              <a:gd name="connsiteY54-5256" fmla="*/ 8130477 h 8646493"/>
              <a:gd name="connsiteX55-5257" fmla="*/ 5725306 w 5906847"/>
              <a:gd name="connsiteY55-5258" fmla="*/ 6875874 h 8646493"/>
              <a:gd name="connsiteX56-5259" fmla="*/ 5601006 w 5906847"/>
              <a:gd name="connsiteY56-5260" fmla="*/ 3080990 h 8646493"/>
              <a:gd name="connsiteX57-5261" fmla="*/ 4967683 w 5906847"/>
              <a:gd name="connsiteY57-5262" fmla="*/ 2483071 h 8646493"/>
              <a:gd name="connsiteX58-5263" fmla="*/ 4369762 w 5906847"/>
              <a:gd name="connsiteY58-5264" fmla="*/ 3116397 h 8646493"/>
              <a:gd name="connsiteX59-5265" fmla="*/ 4416093 w 5906847"/>
              <a:gd name="connsiteY59-5266" fmla="*/ 4727593 h 8646493"/>
              <a:gd name="connsiteX60-5267" fmla="*/ 4417938 w 5906847"/>
              <a:gd name="connsiteY60-5268" fmla="*/ 4727581 h 8646493"/>
              <a:gd name="connsiteX61-5269" fmla="*/ 4417616 w 5906847"/>
              <a:gd name="connsiteY61-5270" fmla="*/ 4733760 h 8646493"/>
              <a:gd name="connsiteX62-5271" fmla="*/ 4449446 w 5906847"/>
              <a:gd name="connsiteY62-5272" fmla="*/ 5840717 h 8646493"/>
              <a:gd name="connsiteX63-5273" fmla="*/ 4450268 w 5906847"/>
              <a:gd name="connsiteY63-5274" fmla="*/ 5840691 h 8646493"/>
              <a:gd name="connsiteX64-5275" fmla="*/ 4511503 w 5906847"/>
              <a:gd name="connsiteY64-5276" fmla="*/ 7866607 h 8646493"/>
              <a:gd name="connsiteX65-5277" fmla="*/ 3777706 w 5906847"/>
              <a:gd name="connsiteY65-5278" fmla="*/ 8646141 h 8646493"/>
              <a:gd name="connsiteX66-5279" fmla="*/ 3350738 w 5906847"/>
              <a:gd name="connsiteY66-5280" fmla="*/ 8529702 h 8646493"/>
              <a:gd name="connsiteX0-5281" fmla="*/ 3350738 w 5906847"/>
              <a:gd name="connsiteY0-5282" fmla="*/ 8529702 h 8646493"/>
              <a:gd name="connsiteX1-5283" fmla="*/ 2998166 w 5906847"/>
              <a:gd name="connsiteY1-5284" fmla="*/ 7912348 h 8646493"/>
              <a:gd name="connsiteX2-5285" fmla="*/ 2943211 w 5906847"/>
              <a:gd name="connsiteY2-5286" fmla="*/ 6094167 h 8646493"/>
              <a:gd name="connsiteX3-5287" fmla="*/ 2880887 w 5906847"/>
              <a:gd name="connsiteY3-5288" fmla="*/ 4334760 h 8646493"/>
              <a:gd name="connsiteX4-5289" fmla="*/ 2834182 w 5906847"/>
              <a:gd name="connsiteY4-5290" fmla="*/ 2770148 h 8646493"/>
              <a:gd name="connsiteX5-5291" fmla="*/ 2774068 w 5906847"/>
              <a:gd name="connsiteY5-5292" fmla="*/ 759126 h 8646493"/>
              <a:gd name="connsiteX6-5293" fmla="*/ 2141784 w 5906847"/>
              <a:gd name="connsiteY6-5294" fmla="*/ 160107 h 8646493"/>
              <a:gd name="connsiteX7-5295" fmla="*/ 1542763 w 5906847"/>
              <a:gd name="connsiteY7-5296" fmla="*/ 792386 h 8646493"/>
              <a:gd name="connsiteX8-5297" fmla="*/ 1581571 w 5906847"/>
              <a:gd name="connsiteY8-5298" fmla="*/ 2228948 h 8646493"/>
              <a:gd name="connsiteX9-5299" fmla="*/ 1583677 w 5906847"/>
              <a:gd name="connsiteY9-5300" fmla="*/ 2228937 h 8646493"/>
              <a:gd name="connsiteX10-5301" fmla="*/ 1584246 w 5906847"/>
              <a:gd name="connsiteY10-5302" fmla="*/ 2327958 h 8646493"/>
              <a:gd name="connsiteX11-5303" fmla="*/ 1592968 w 5906847"/>
              <a:gd name="connsiteY11-5304" fmla="*/ 3846979 h 8646493"/>
              <a:gd name="connsiteX12-5305" fmla="*/ 1605951 w 5906847"/>
              <a:gd name="connsiteY12-5306" fmla="*/ 5873778 h 8646493"/>
              <a:gd name="connsiteX13-5307" fmla="*/ 853297 w 5906847"/>
              <a:gd name="connsiteY13-5308" fmla="*/ 6635126 h 8646493"/>
              <a:gd name="connsiteX14-5309" fmla="*/ 429310 w 5906847"/>
              <a:gd name="connsiteY14-5310" fmla="*/ 6508273 h 8646493"/>
              <a:gd name="connsiteX15-5311" fmla="*/ 91951 w 5906847"/>
              <a:gd name="connsiteY15-5312" fmla="*/ 5882475 h 8646493"/>
              <a:gd name="connsiteX16-5313" fmla="*/ 84247 w 5906847"/>
              <a:gd name="connsiteY16-5314" fmla="*/ 4540910 h 8646493"/>
              <a:gd name="connsiteX17-5315" fmla="*/ 82155 w 5906847"/>
              <a:gd name="connsiteY17-5316" fmla="*/ 4540915 h 8646493"/>
              <a:gd name="connsiteX18-5317" fmla="*/ 76169 w 5906847"/>
              <a:gd name="connsiteY18-5318" fmla="*/ 2724804 h 8646493"/>
              <a:gd name="connsiteX19-5319" fmla="*/ 0 w 5906847"/>
              <a:gd name="connsiteY19-5320" fmla="*/ 235616 h 8646493"/>
              <a:gd name="connsiteX20-5321" fmla="*/ 140252 w 5906847"/>
              <a:gd name="connsiteY20-5322" fmla="*/ 0 h 8646493"/>
              <a:gd name="connsiteX21-5323" fmla="*/ 143497 w 5906847"/>
              <a:gd name="connsiteY21-5324" fmla="*/ 136847 h 8646493"/>
              <a:gd name="connsiteX22-5325" fmla="*/ 230132 w 5906847"/>
              <a:gd name="connsiteY22-5326" fmla="*/ 3854806 h 8646493"/>
              <a:gd name="connsiteX23-5327" fmla="*/ 230546 w 5906847"/>
              <a:gd name="connsiteY23-5328" fmla="*/ 3854803 h 8646493"/>
              <a:gd name="connsiteX24-5329" fmla="*/ 242100 w 5906847"/>
              <a:gd name="connsiteY24-5330" fmla="*/ 5866683 h 8646493"/>
              <a:gd name="connsiteX25-5331" fmla="*/ 861501 w 5906847"/>
              <a:gd name="connsiteY25-5332" fmla="*/ 6479011 h 8646493"/>
              <a:gd name="connsiteX26-5333" fmla="*/ 1473831 w 5906847"/>
              <a:gd name="connsiteY26-5334" fmla="*/ 5859608 h 8646493"/>
              <a:gd name="connsiteX27-5335" fmla="*/ 1464576 w 5906847"/>
              <a:gd name="connsiteY27-5336" fmla="*/ 4247775 h 8646493"/>
              <a:gd name="connsiteX28-5337" fmla="*/ 1462730 w 5906847"/>
              <a:gd name="connsiteY28-5338" fmla="*/ 4247743 h 8646493"/>
              <a:gd name="connsiteX29-5339" fmla="*/ 1463196 w 5906847"/>
              <a:gd name="connsiteY29-5340" fmla="*/ 4241573 h 8646493"/>
              <a:gd name="connsiteX30-5341" fmla="*/ 1452218 w 5906847"/>
              <a:gd name="connsiteY30-5342" fmla="*/ 2330111 h 8646493"/>
              <a:gd name="connsiteX31-5343" fmla="*/ 1410373 w 5906847"/>
              <a:gd name="connsiteY31-5344" fmla="*/ 781031 h 8646493"/>
              <a:gd name="connsiteX32-5345" fmla="*/ 2146669 w 5906847"/>
              <a:gd name="connsiteY32-5346" fmla="*/ 3852 h 8646493"/>
              <a:gd name="connsiteX33-5347" fmla="*/ 2923846 w 5906847"/>
              <a:gd name="connsiteY33-5348" fmla="*/ 740147 h 8646493"/>
              <a:gd name="connsiteX34-5349" fmla="*/ 2967374 w 5906847"/>
              <a:gd name="connsiteY34-5350" fmla="*/ 2351426 h 8646493"/>
              <a:gd name="connsiteX35-5351" fmla="*/ 3024058 w 5906847"/>
              <a:gd name="connsiteY35-5352" fmla="*/ 4235519 h 8646493"/>
              <a:gd name="connsiteX36-5353" fmla="*/ 3147884 w 5906847"/>
              <a:gd name="connsiteY36-5354" fmla="*/ 7892887 h 8646493"/>
              <a:gd name="connsiteX37-5355" fmla="*/ 3782085 w 5906847"/>
              <a:gd name="connsiteY37-5356" fmla="*/ 8489873 h 8646493"/>
              <a:gd name="connsiteX38-5357" fmla="*/ 4379074 w 5906847"/>
              <a:gd name="connsiteY38-5358" fmla="*/ 7855673 h 8646493"/>
              <a:gd name="connsiteX39-5359" fmla="*/ 4345613 w 5906847"/>
              <a:gd name="connsiteY39-5360" fmla="*/ 6748573 h 8646493"/>
              <a:gd name="connsiteX40-5361" fmla="*/ 4343463 w 5906847"/>
              <a:gd name="connsiteY40-5362" fmla="*/ 6748635 h 8646493"/>
              <a:gd name="connsiteX41-5363" fmla="*/ 4327678 w 5906847"/>
              <a:gd name="connsiteY41-5364" fmla="*/ 6199725 h 8646493"/>
              <a:gd name="connsiteX42-5365" fmla="*/ 4268063 w 5906847"/>
              <a:gd name="connsiteY42-5366" fmla="*/ 4227389 h 8646493"/>
              <a:gd name="connsiteX43-5367" fmla="*/ 4269618 w 5906847"/>
              <a:gd name="connsiteY43-5368" fmla="*/ 4227343 h 8646493"/>
              <a:gd name="connsiteX44-5369" fmla="*/ 4237352 w 5906847"/>
              <a:gd name="connsiteY44-5370" fmla="*/ 3105269 h 8646493"/>
              <a:gd name="connsiteX45-5371" fmla="*/ 4972292 w 5906847"/>
              <a:gd name="connsiteY45-5372" fmla="*/ 2326810 h 8646493"/>
              <a:gd name="connsiteX46-5373" fmla="*/ 5399088 w 5906847"/>
              <a:gd name="connsiteY46-5374" fmla="*/ 2443875 h 8646493"/>
              <a:gd name="connsiteX47-5375" fmla="*/ 5750751 w 5906847"/>
              <a:gd name="connsiteY47-5376" fmla="*/ 3061747 h 8646493"/>
              <a:gd name="connsiteX48-5377" fmla="*/ 5754286 w 5906847"/>
              <a:gd name="connsiteY48-5378" fmla="*/ 3184697 h 8646493"/>
              <a:gd name="connsiteX49-5379" fmla="*/ 5757717 w 5906847"/>
              <a:gd name="connsiteY49-5380" fmla="*/ 3184590 h 8646493"/>
              <a:gd name="connsiteX50-5381" fmla="*/ 5811789 w 5906847"/>
              <a:gd name="connsiteY50-5382" fmla="*/ 4892541 h 8646493"/>
              <a:gd name="connsiteX51-5383" fmla="*/ 5868475 w 5906847"/>
              <a:gd name="connsiteY51-5384" fmla="*/ 6776633 h 8646493"/>
              <a:gd name="connsiteX52-5385" fmla="*/ 5906847 w 5906847"/>
              <a:gd name="connsiteY52-5386" fmla="*/ 7909324 h 8646493"/>
              <a:gd name="connsiteX53-5387" fmla="*/ 5763228 w 5906847"/>
              <a:gd name="connsiteY53-5388" fmla="*/ 8130477 h 8646493"/>
              <a:gd name="connsiteX54-5389" fmla="*/ 5725306 w 5906847"/>
              <a:gd name="connsiteY54-5390" fmla="*/ 6875874 h 8646493"/>
              <a:gd name="connsiteX55-5391" fmla="*/ 5601006 w 5906847"/>
              <a:gd name="connsiteY55-5392" fmla="*/ 3080990 h 8646493"/>
              <a:gd name="connsiteX56-5393" fmla="*/ 4967683 w 5906847"/>
              <a:gd name="connsiteY56-5394" fmla="*/ 2483071 h 8646493"/>
              <a:gd name="connsiteX57-5395" fmla="*/ 4369762 w 5906847"/>
              <a:gd name="connsiteY57-5396" fmla="*/ 3116397 h 8646493"/>
              <a:gd name="connsiteX58-5397" fmla="*/ 4416093 w 5906847"/>
              <a:gd name="connsiteY58-5398" fmla="*/ 4727593 h 8646493"/>
              <a:gd name="connsiteX59-5399" fmla="*/ 4417938 w 5906847"/>
              <a:gd name="connsiteY59-5400" fmla="*/ 4727581 h 8646493"/>
              <a:gd name="connsiteX60-5401" fmla="*/ 4417616 w 5906847"/>
              <a:gd name="connsiteY60-5402" fmla="*/ 4733760 h 8646493"/>
              <a:gd name="connsiteX61-5403" fmla="*/ 4449446 w 5906847"/>
              <a:gd name="connsiteY61-5404" fmla="*/ 5840717 h 8646493"/>
              <a:gd name="connsiteX62-5405" fmla="*/ 4450268 w 5906847"/>
              <a:gd name="connsiteY62-5406" fmla="*/ 5840691 h 8646493"/>
              <a:gd name="connsiteX63-5407" fmla="*/ 4511503 w 5906847"/>
              <a:gd name="connsiteY63-5408" fmla="*/ 7866607 h 8646493"/>
              <a:gd name="connsiteX64-5409" fmla="*/ 3777706 w 5906847"/>
              <a:gd name="connsiteY64-5410" fmla="*/ 8646141 h 8646493"/>
              <a:gd name="connsiteX65-5411" fmla="*/ 3350738 w 5906847"/>
              <a:gd name="connsiteY65-5412" fmla="*/ 8529702 h 86464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 ang="0">
                <a:pos x="connsiteX64-129" y="connsiteY64-130"/>
              </a:cxn>
              <a:cxn ang="0">
                <a:pos x="connsiteX65-131" y="connsiteY65-132"/>
              </a:cxn>
            </a:cxnLst>
            <a:rect l="l" t="t" r="r" b="b"/>
            <a:pathLst>
              <a:path w="5906847" h="8646493">
                <a:moveTo>
                  <a:pt x="3350738" y="8529702"/>
                </a:moveTo>
                <a:cubicBezTo>
                  <a:pt x="3145355" y="8399807"/>
                  <a:pt x="3006062" y="8173534"/>
                  <a:pt x="2998166" y="7912348"/>
                </a:cubicBezTo>
                <a:lnTo>
                  <a:pt x="2943211" y="6094167"/>
                </a:lnTo>
                <a:lnTo>
                  <a:pt x="2880887" y="4334760"/>
                </a:lnTo>
                <a:lnTo>
                  <a:pt x="2834182" y="2770148"/>
                </a:lnTo>
                <a:lnTo>
                  <a:pt x="2774068" y="759126"/>
                </a:lnTo>
                <a:cubicBezTo>
                  <a:pt x="2764883" y="419110"/>
                  <a:pt x="2481801" y="150920"/>
                  <a:pt x="2141784" y="160107"/>
                </a:cubicBezTo>
                <a:cubicBezTo>
                  <a:pt x="1801770" y="169289"/>
                  <a:pt x="1533580" y="452375"/>
                  <a:pt x="1542763" y="792386"/>
                </a:cubicBezTo>
                <a:lnTo>
                  <a:pt x="1581571" y="2228948"/>
                </a:lnTo>
                <a:lnTo>
                  <a:pt x="1583677" y="2228937"/>
                </a:lnTo>
                <a:cubicBezTo>
                  <a:pt x="1583867" y="2261944"/>
                  <a:pt x="1584056" y="2294951"/>
                  <a:pt x="1584246" y="2327958"/>
                </a:cubicBezTo>
                <a:cubicBezTo>
                  <a:pt x="1587153" y="2834298"/>
                  <a:pt x="1590061" y="3340639"/>
                  <a:pt x="1592968" y="3846979"/>
                </a:cubicBezTo>
                <a:cubicBezTo>
                  <a:pt x="1597296" y="4522579"/>
                  <a:pt x="1601623" y="5198178"/>
                  <a:pt x="1605951" y="5873778"/>
                </a:cubicBezTo>
                <a:cubicBezTo>
                  <a:pt x="1608353" y="6291858"/>
                  <a:pt x="1271379" y="6632726"/>
                  <a:pt x="853297" y="6635126"/>
                </a:cubicBezTo>
                <a:cubicBezTo>
                  <a:pt x="696520" y="6636027"/>
                  <a:pt x="550597" y="6589203"/>
                  <a:pt x="429310" y="6508273"/>
                </a:cubicBezTo>
                <a:cubicBezTo>
                  <a:pt x="227165" y="6373393"/>
                  <a:pt x="93451" y="6143774"/>
                  <a:pt x="91951" y="5882475"/>
                </a:cubicBezTo>
                <a:lnTo>
                  <a:pt x="84247" y="4540910"/>
                </a:lnTo>
                <a:lnTo>
                  <a:pt x="82155" y="4540915"/>
                </a:lnTo>
                <a:cubicBezTo>
                  <a:pt x="80160" y="3935545"/>
                  <a:pt x="78164" y="3330174"/>
                  <a:pt x="76169" y="2724804"/>
                </a:cubicBezTo>
                <a:lnTo>
                  <a:pt x="0" y="235616"/>
                </a:lnTo>
                <a:lnTo>
                  <a:pt x="140252" y="0"/>
                </a:lnTo>
                <a:cubicBezTo>
                  <a:pt x="141334" y="45616"/>
                  <a:pt x="142415" y="91231"/>
                  <a:pt x="143497" y="136847"/>
                </a:cubicBezTo>
                <a:lnTo>
                  <a:pt x="230132" y="3854806"/>
                </a:lnTo>
                <a:lnTo>
                  <a:pt x="230546" y="3854803"/>
                </a:lnTo>
                <a:cubicBezTo>
                  <a:pt x="234397" y="4525430"/>
                  <a:pt x="238249" y="5196055"/>
                  <a:pt x="242100" y="5866683"/>
                </a:cubicBezTo>
                <a:cubicBezTo>
                  <a:pt x="244054" y="6206816"/>
                  <a:pt x="521369" y="6480964"/>
                  <a:pt x="861501" y="6479011"/>
                </a:cubicBezTo>
                <a:cubicBezTo>
                  <a:pt x="1201636" y="6477058"/>
                  <a:pt x="1475784" y="6199742"/>
                  <a:pt x="1473831" y="5859608"/>
                </a:cubicBezTo>
                <a:lnTo>
                  <a:pt x="1464576" y="4247775"/>
                </a:lnTo>
                <a:lnTo>
                  <a:pt x="1462730" y="4247743"/>
                </a:lnTo>
                <a:cubicBezTo>
                  <a:pt x="1463210" y="4245690"/>
                  <a:pt x="1463208" y="4243634"/>
                  <a:pt x="1463196" y="4241573"/>
                </a:cubicBezTo>
                <a:cubicBezTo>
                  <a:pt x="1459537" y="3604419"/>
                  <a:pt x="1455877" y="2967265"/>
                  <a:pt x="1452218" y="2330111"/>
                </a:cubicBezTo>
                <a:lnTo>
                  <a:pt x="1410373" y="781031"/>
                </a:lnTo>
                <a:cubicBezTo>
                  <a:pt x="1399082" y="363096"/>
                  <a:pt x="1728736" y="15141"/>
                  <a:pt x="2146669" y="3852"/>
                </a:cubicBezTo>
                <a:cubicBezTo>
                  <a:pt x="2564602" y="-7441"/>
                  <a:pt x="2912558" y="322212"/>
                  <a:pt x="2923846" y="740147"/>
                </a:cubicBezTo>
                <a:lnTo>
                  <a:pt x="2967374" y="2351426"/>
                </a:lnTo>
                <a:lnTo>
                  <a:pt x="3024058" y="4235519"/>
                </a:lnTo>
                <a:lnTo>
                  <a:pt x="3147884" y="7892887"/>
                </a:lnTo>
                <a:cubicBezTo>
                  <a:pt x="3158161" y="8232871"/>
                  <a:pt x="3442102" y="8500148"/>
                  <a:pt x="3782085" y="8489873"/>
                </a:cubicBezTo>
                <a:cubicBezTo>
                  <a:pt x="4122070" y="8479596"/>
                  <a:pt x="4389351" y="8195656"/>
                  <a:pt x="4379074" y="7855673"/>
                </a:cubicBezTo>
                <a:lnTo>
                  <a:pt x="4345613" y="6748573"/>
                </a:lnTo>
                <a:lnTo>
                  <a:pt x="4343463" y="6748635"/>
                </a:lnTo>
                <a:lnTo>
                  <a:pt x="4327678" y="6199725"/>
                </a:lnTo>
                <a:lnTo>
                  <a:pt x="4268063" y="4227389"/>
                </a:lnTo>
                <a:lnTo>
                  <a:pt x="4269618" y="4227343"/>
                </a:lnTo>
                <a:lnTo>
                  <a:pt x="4237352" y="3105269"/>
                </a:lnTo>
                <a:cubicBezTo>
                  <a:pt x="4225333" y="2687355"/>
                  <a:pt x="4554376" y="2338825"/>
                  <a:pt x="4972292" y="2326810"/>
                </a:cubicBezTo>
                <a:cubicBezTo>
                  <a:pt x="5129009" y="2322303"/>
                  <a:pt x="5275969" y="2365757"/>
                  <a:pt x="5399088" y="2443875"/>
                </a:cubicBezTo>
                <a:cubicBezTo>
                  <a:pt x="5604280" y="2574070"/>
                  <a:pt x="5743239" y="2800554"/>
                  <a:pt x="5750751" y="3061747"/>
                </a:cubicBezTo>
                <a:lnTo>
                  <a:pt x="5754286" y="3184697"/>
                </a:lnTo>
                <a:lnTo>
                  <a:pt x="5757717" y="3184590"/>
                </a:lnTo>
                <a:lnTo>
                  <a:pt x="5811789" y="4892541"/>
                </a:lnTo>
                <a:lnTo>
                  <a:pt x="5868475" y="6776633"/>
                </a:lnTo>
                <a:lnTo>
                  <a:pt x="5906847" y="7909324"/>
                </a:lnTo>
                <a:lnTo>
                  <a:pt x="5763228" y="8130477"/>
                </a:lnTo>
                <a:lnTo>
                  <a:pt x="5725306" y="6875874"/>
                </a:lnTo>
                <a:lnTo>
                  <a:pt x="5601006" y="3080990"/>
                </a:lnTo>
                <a:cubicBezTo>
                  <a:pt x="5591228" y="2740991"/>
                  <a:pt x="5307680" y="2473296"/>
                  <a:pt x="4967683" y="2483071"/>
                </a:cubicBezTo>
                <a:cubicBezTo>
                  <a:pt x="4627683" y="2492848"/>
                  <a:pt x="4359985" y="2776398"/>
                  <a:pt x="4369762" y="3116397"/>
                </a:cubicBezTo>
                <a:lnTo>
                  <a:pt x="4416093" y="4727593"/>
                </a:lnTo>
                <a:lnTo>
                  <a:pt x="4417938" y="4727581"/>
                </a:lnTo>
                <a:cubicBezTo>
                  <a:pt x="4417507" y="4729645"/>
                  <a:pt x="4417556" y="4731700"/>
                  <a:pt x="4417616" y="4733760"/>
                </a:cubicBezTo>
                <a:lnTo>
                  <a:pt x="4449446" y="5840717"/>
                </a:lnTo>
                <a:lnTo>
                  <a:pt x="4450268" y="5840691"/>
                </a:lnTo>
                <a:lnTo>
                  <a:pt x="4511503" y="7866607"/>
                </a:lnTo>
                <a:cubicBezTo>
                  <a:pt x="4524134" y="8284502"/>
                  <a:pt x="4195602" y="8633510"/>
                  <a:pt x="3777706" y="8646141"/>
                </a:cubicBezTo>
                <a:cubicBezTo>
                  <a:pt x="3620995" y="8650877"/>
                  <a:pt x="3473972" y="8607640"/>
                  <a:pt x="3350738" y="8529702"/>
                </a:cubicBezTo>
                <a:close/>
              </a:path>
            </a:pathLst>
          </a:custGeom>
          <a:solidFill>
            <a:schemeClr val="accent1"/>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lIns="87006" tIns="43502" rIns="87006" bIns="43502"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en-US" sz="1100" kern="0">
              <a:solidFill>
                <a:schemeClr val="tx1">
                  <a:lumMod val="75000"/>
                  <a:lumOff val="25000"/>
                </a:schemeClr>
              </a:solidFill>
              <a:latin typeface="Calibri" panose="020F0502020204030204"/>
            </a:endParaRPr>
          </a:p>
        </p:txBody>
      </p:sp>
      <p:grpSp>
        <p:nvGrpSpPr>
          <p:cNvPr id="4" name="组合 3"/>
          <p:cNvGrpSpPr/>
          <p:nvPr/>
        </p:nvGrpSpPr>
        <p:grpSpPr bwMode="auto">
          <a:xfrm>
            <a:off x="2227804" y="2020785"/>
            <a:ext cx="1496247" cy="2478012"/>
            <a:chOff x="2342145" y="1899045"/>
            <a:chExt cx="1572854" cy="2601313"/>
          </a:xfrm>
        </p:grpSpPr>
        <p:grpSp>
          <p:nvGrpSpPr>
            <p:cNvPr id="5" name="组合 4"/>
            <p:cNvGrpSpPr/>
            <p:nvPr/>
          </p:nvGrpSpPr>
          <p:grpSpPr bwMode="auto">
            <a:xfrm>
              <a:off x="3120480" y="3707311"/>
              <a:ext cx="794519" cy="793047"/>
              <a:chOff x="3120480" y="3707311"/>
              <a:chExt cx="794519" cy="793047"/>
            </a:xfrm>
          </p:grpSpPr>
          <p:sp>
            <p:nvSpPr>
              <p:cNvPr id="7" name="椭圆 6"/>
              <p:cNvSpPr/>
              <p:nvPr/>
            </p:nvSpPr>
            <p:spPr>
              <a:xfrm>
                <a:off x="3119843" y="3706791"/>
                <a:ext cx="795156" cy="793567"/>
              </a:xfrm>
              <a:prstGeom prst="ellipse">
                <a:avLst/>
              </a:prstGeom>
              <a:solidFill>
                <a:schemeClr val="accent2"/>
              </a:solidFill>
              <a:ln w="6350" cap="flat" cmpd="sng" algn="ctr">
                <a:noFill/>
                <a:prstDash val="solid"/>
              </a:ln>
              <a:effectLst/>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altLang="zh-CN" sz="2100" b="1" kern="0" dirty="0">
                    <a:solidFill>
                      <a:schemeClr val="bg1"/>
                    </a:solidFill>
                    <a:latin typeface="Arial Rounded MT Bold" panose="020F0704030504030204" pitchFamily="34" charset="0"/>
                  </a:rPr>
                  <a:t>02</a:t>
                </a:r>
                <a:endParaRPr lang="zh-CN" altLang="en-US" sz="2100" b="1" kern="0" dirty="0">
                  <a:solidFill>
                    <a:schemeClr val="bg1"/>
                  </a:solidFill>
                  <a:latin typeface="Arial Rounded MT Bold" panose="020F0704030504030204" pitchFamily="34" charset="0"/>
                </a:endParaRPr>
              </a:p>
            </p:txBody>
          </p:sp>
          <p:sp>
            <p:nvSpPr>
              <p:cNvPr id="8" name="椭圆 1"/>
              <p:cNvSpPr/>
              <p:nvPr/>
            </p:nvSpPr>
            <p:spPr>
              <a:xfrm rot="16200000">
                <a:off x="3382515" y="3575851"/>
                <a:ext cx="268226" cy="577718"/>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1" fmla="*/ 62426 w 355471"/>
                  <a:gd name="connsiteY0-2" fmla="*/ 344166 h 683570"/>
                  <a:gd name="connsiteX1-3" fmla="*/ 13686 w 355471"/>
                  <a:gd name="connsiteY1-4" fmla="*/ 0 h 683570"/>
                  <a:gd name="connsiteX2-5" fmla="*/ 355471 w 355471"/>
                  <a:gd name="connsiteY2-6" fmla="*/ 341785 h 683570"/>
                  <a:gd name="connsiteX3-7" fmla="*/ 13686 w 355471"/>
                  <a:gd name="connsiteY3-8" fmla="*/ 683570 h 683570"/>
                  <a:gd name="connsiteX4-9" fmla="*/ 62426 w 355471"/>
                  <a:gd name="connsiteY4-10" fmla="*/ 344166 h 683570"/>
                  <a:gd name="connsiteX0-11" fmla="*/ 62426 w 355471"/>
                  <a:gd name="connsiteY0-12" fmla="*/ 344166 h 683570"/>
                  <a:gd name="connsiteX1-13" fmla="*/ 13686 w 355471"/>
                  <a:gd name="connsiteY1-14" fmla="*/ 0 h 683570"/>
                  <a:gd name="connsiteX2-15" fmla="*/ 355471 w 355471"/>
                  <a:gd name="connsiteY2-16" fmla="*/ 341788 h 683570"/>
                  <a:gd name="connsiteX3-17" fmla="*/ 13686 w 355471"/>
                  <a:gd name="connsiteY3-18" fmla="*/ 683570 h 683570"/>
                  <a:gd name="connsiteX4-19" fmla="*/ 62426 w 355471"/>
                  <a:gd name="connsiteY4-20" fmla="*/ 344166 h 683570"/>
                  <a:gd name="connsiteX0-21" fmla="*/ 62426 w 355497"/>
                  <a:gd name="connsiteY0-22" fmla="*/ 344166 h 683570"/>
                  <a:gd name="connsiteX1-23" fmla="*/ 13686 w 355497"/>
                  <a:gd name="connsiteY1-24" fmla="*/ 0 h 683570"/>
                  <a:gd name="connsiteX2-25" fmla="*/ 355471 w 355497"/>
                  <a:gd name="connsiteY2-26" fmla="*/ 341788 h 683570"/>
                  <a:gd name="connsiteX3-27" fmla="*/ 13686 w 355497"/>
                  <a:gd name="connsiteY3-28" fmla="*/ 683570 h 683570"/>
                  <a:gd name="connsiteX4-29" fmla="*/ 62426 w 355497"/>
                  <a:gd name="connsiteY4-30" fmla="*/ 344166 h 683570"/>
                  <a:gd name="connsiteX0-31" fmla="*/ 62426 w 356185"/>
                  <a:gd name="connsiteY0-32" fmla="*/ 344167 h 683571"/>
                  <a:gd name="connsiteX1-33" fmla="*/ 13686 w 356185"/>
                  <a:gd name="connsiteY1-34" fmla="*/ 1 h 683571"/>
                  <a:gd name="connsiteX2-35" fmla="*/ 355471 w 356185"/>
                  <a:gd name="connsiteY2-36" fmla="*/ 341789 h 683571"/>
                  <a:gd name="connsiteX3-37" fmla="*/ 13686 w 356185"/>
                  <a:gd name="connsiteY3-38" fmla="*/ 683571 h 683571"/>
                  <a:gd name="connsiteX4-39" fmla="*/ 62426 w 356185"/>
                  <a:gd name="connsiteY4-40" fmla="*/ 344167 h 683571"/>
                  <a:gd name="connsiteX0-41" fmla="*/ 65000 w 360090"/>
                  <a:gd name="connsiteY0-42" fmla="*/ 306067 h 645471"/>
                  <a:gd name="connsiteX1-43" fmla="*/ 154373 w 360090"/>
                  <a:gd name="connsiteY1-44" fmla="*/ 1 h 645471"/>
                  <a:gd name="connsiteX2-45" fmla="*/ 358045 w 360090"/>
                  <a:gd name="connsiteY2-46" fmla="*/ 303689 h 645471"/>
                  <a:gd name="connsiteX3-47" fmla="*/ 16260 w 360090"/>
                  <a:gd name="connsiteY3-48" fmla="*/ 645471 h 645471"/>
                  <a:gd name="connsiteX4-49" fmla="*/ 65000 w 360090"/>
                  <a:gd name="connsiteY4-50" fmla="*/ 306067 h 645471"/>
                  <a:gd name="connsiteX0-51" fmla="*/ 95 w 293169"/>
                  <a:gd name="connsiteY0-52" fmla="*/ 306067 h 585943"/>
                  <a:gd name="connsiteX1-53" fmla="*/ 89468 w 293169"/>
                  <a:gd name="connsiteY1-54" fmla="*/ 1 h 585943"/>
                  <a:gd name="connsiteX2-55" fmla="*/ 293140 w 293169"/>
                  <a:gd name="connsiteY2-56" fmla="*/ 303689 h 585943"/>
                  <a:gd name="connsiteX3-57" fmla="*/ 103755 w 293169"/>
                  <a:gd name="connsiteY3-58" fmla="*/ 585943 h 585943"/>
                  <a:gd name="connsiteX4-59" fmla="*/ 95 w 293169"/>
                  <a:gd name="connsiteY4-60" fmla="*/ 306067 h 585943"/>
                  <a:gd name="connsiteX0-61" fmla="*/ 3 w 293048"/>
                  <a:gd name="connsiteY0-62" fmla="*/ 306067 h 585943"/>
                  <a:gd name="connsiteX1-63" fmla="*/ 89376 w 293048"/>
                  <a:gd name="connsiteY1-64" fmla="*/ 1 h 585943"/>
                  <a:gd name="connsiteX2-65" fmla="*/ 293048 w 293048"/>
                  <a:gd name="connsiteY2-66" fmla="*/ 303689 h 585943"/>
                  <a:gd name="connsiteX3-67" fmla="*/ 91757 w 293048"/>
                  <a:gd name="connsiteY3-68" fmla="*/ 585943 h 585943"/>
                  <a:gd name="connsiteX4-69" fmla="*/ 3 w 293048"/>
                  <a:gd name="connsiteY4-70" fmla="*/ 306067 h 585943"/>
                  <a:gd name="connsiteX0-71" fmla="*/ 39769 w 211370"/>
                  <a:gd name="connsiteY0-72" fmla="*/ 298927 h 585946"/>
                  <a:gd name="connsiteX1-73" fmla="*/ 7698 w 211370"/>
                  <a:gd name="connsiteY1-74" fmla="*/ 2 h 585946"/>
                  <a:gd name="connsiteX2-75" fmla="*/ 211370 w 211370"/>
                  <a:gd name="connsiteY2-76" fmla="*/ 303690 h 585946"/>
                  <a:gd name="connsiteX3-77" fmla="*/ 10079 w 211370"/>
                  <a:gd name="connsiteY3-78" fmla="*/ 585944 h 585946"/>
                  <a:gd name="connsiteX4-79" fmla="*/ 39769 w 211370"/>
                  <a:gd name="connsiteY4-80" fmla="*/ 298927 h 585946"/>
                  <a:gd name="connsiteX0-81" fmla="*/ 39769 w 211370"/>
                  <a:gd name="connsiteY0-82" fmla="*/ 298927 h 585949"/>
                  <a:gd name="connsiteX1-83" fmla="*/ 7698 w 211370"/>
                  <a:gd name="connsiteY1-84" fmla="*/ 2 h 585949"/>
                  <a:gd name="connsiteX2-85" fmla="*/ 211370 w 211370"/>
                  <a:gd name="connsiteY2-86" fmla="*/ 303690 h 585949"/>
                  <a:gd name="connsiteX3-87" fmla="*/ 10079 w 211370"/>
                  <a:gd name="connsiteY3-88" fmla="*/ 585944 h 585949"/>
                  <a:gd name="connsiteX4-89" fmla="*/ 39769 w 211370"/>
                  <a:gd name="connsiteY4-90" fmla="*/ 298927 h 585949"/>
                  <a:gd name="connsiteX0-91" fmla="*/ 39769 w 211535"/>
                  <a:gd name="connsiteY0-92" fmla="*/ 298927 h 585949"/>
                  <a:gd name="connsiteX1-93" fmla="*/ 7698 w 211535"/>
                  <a:gd name="connsiteY1-94" fmla="*/ 2 h 585949"/>
                  <a:gd name="connsiteX2-95" fmla="*/ 211370 w 211535"/>
                  <a:gd name="connsiteY2-96" fmla="*/ 303690 h 585949"/>
                  <a:gd name="connsiteX3-97" fmla="*/ 10079 w 211535"/>
                  <a:gd name="connsiteY3-98" fmla="*/ 585944 h 585949"/>
                  <a:gd name="connsiteX4-99" fmla="*/ 39769 w 211535"/>
                  <a:gd name="connsiteY4-100" fmla="*/ 298927 h 585949"/>
                  <a:gd name="connsiteX0-101" fmla="*/ 54250 w 226016"/>
                  <a:gd name="connsiteY0-102" fmla="*/ 299466 h 586488"/>
                  <a:gd name="connsiteX1-103" fmla="*/ 22179 w 226016"/>
                  <a:gd name="connsiteY1-104" fmla="*/ 541 h 586488"/>
                  <a:gd name="connsiteX2-105" fmla="*/ 225851 w 226016"/>
                  <a:gd name="connsiteY2-106" fmla="*/ 304229 h 586488"/>
                  <a:gd name="connsiteX3-107" fmla="*/ 24560 w 226016"/>
                  <a:gd name="connsiteY3-108" fmla="*/ 586483 h 586488"/>
                  <a:gd name="connsiteX4-109" fmla="*/ 54250 w 226016"/>
                  <a:gd name="connsiteY4-110" fmla="*/ 299466 h 586488"/>
                  <a:gd name="connsiteX0-111" fmla="*/ 54250 w 226063"/>
                  <a:gd name="connsiteY0-112" fmla="*/ 299466 h 586543"/>
                  <a:gd name="connsiteX1-113" fmla="*/ 22179 w 226063"/>
                  <a:gd name="connsiteY1-114" fmla="*/ 541 h 586543"/>
                  <a:gd name="connsiteX2-115" fmla="*/ 225851 w 226063"/>
                  <a:gd name="connsiteY2-116" fmla="*/ 304229 h 586543"/>
                  <a:gd name="connsiteX3-117" fmla="*/ 24560 w 226063"/>
                  <a:gd name="connsiteY3-118" fmla="*/ 586483 h 586543"/>
                  <a:gd name="connsiteX4-119" fmla="*/ 54250 w 226063"/>
                  <a:gd name="connsiteY4-120" fmla="*/ 299466 h 586543"/>
                  <a:gd name="connsiteX0-121" fmla="*/ 58295 w 230108"/>
                  <a:gd name="connsiteY0-122" fmla="*/ 298952 h 586029"/>
                  <a:gd name="connsiteX1-123" fmla="*/ 26224 w 230108"/>
                  <a:gd name="connsiteY1-124" fmla="*/ 27 h 586029"/>
                  <a:gd name="connsiteX2-125" fmla="*/ 229896 w 230108"/>
                  <a:gd name="connsiteY2-126" fmla="*/ 303715 h 586029"/>
                  <a:gd name="connsiteX3-127" fmla="*/ 28605 w 230108"/>
                  <a:gd name="connsiteY3-128" fmla="*/ 585969 h 586029"/>
                  <a:gd name="connsiteX4-129" fmla="*/ 58295 w 230108"/>
                  <a:gd name="connsiteY4-130" fmla="*/ 298952 h 586029"/>
                  <a:gd name="connsiteX0-131" fmla="*/ 58295 w 230101"/>
                  <a:gd name="connsiteY0-132" fmla="*/ 298952 h 585974"/>
                  <a:gd name="connsiteX1-133" fmla="*/ 26224 w 230101"/>
                  <a:gd name="connsiteY1-134" fmla="*/ 27 h 585974"/>
                  <a:gd name="connsiteX2-135" fmla="*/ 229896 w 230101"/>
                  <a:gd name="connsiteY2-136" fmla="*/ 303715 h 585974"/>
                  <a:gd name="connsiteX3-137" fmla="*/ 28605 w 230101"/>
                  <a:gd name="connsiteY3-138" fmla="*/ 585969 h 585974"/>
                  <a:gd name="connsiteX4-139" fmla="*/ 58295 w 230101"/>
                  <a:gd name="connsiteY4-140" fmla="*/ 298952 h 585974"/>
                  <a:gd name="connsiteX0-141" fmla="*/ 58295 w 229922"/>
                  <a:gd name="connsiteY0-142" fmla="*/ 298943 h 585965"/>
                  <a:gd name="connsiteX1-143" fmla="*/ 26224 w 229922"/>
                  <a:gd name="connsiteY1-144" fmla="*/ 18 h 585965"/>
                  <a:gd name="connsiteX2-145" fmla="*/ 229896 w 229922"/>
                  <a:gd name="connsiteY2-146" fmla="*/ 303706 h 585965"/>
                  <a:gd name="connsiteX3-147" fmla="*/ 28605 w 229922"/>
                  <a:gd name="connsiteY3-148" fmla="*/ 585960 h 585965"/>
                  <a:gd name="connsiteX4-149" fmla="*/ 58295 w 229922"/>
                  <a:gd name="connsiteY4-150" fmla="*/ 298943 h 585965"/>
                  <a:gd name="connsiteX0-151" fmla="*/ 58295 w 229930"/>
                  <a:gd name="connsiteY0-152" fmla="*/ 298943 h 585964"/>
                  <a:gd name="connsiteX1-153" fmla="*/ 26224 w 229930"/>
                  <a:gd name="connsiteY1-154" fmla="*/ 18 h 585964"/>
                  <a:gd name="connsiteX2-155" fmla="*/ 229896 w 229930"/>
                  <a:gd name="connsiteY2-156" fmla="*/ 303706 h 585964"/>
                  <a:gd name="connsiteX3-157" fmla="*/ 28605 w 229930"/>
                  <a:gd name="connsiteY3-158" fmla="*/ 585960 h 585964"/>
                  <a:gd name="connsiteX4-159" fmla="*/ 58295 w 229930"/>
                  <a:gd name="connsiteY4-160" fmla="*/ 298943 h 585964"/>
                  <a:gd name="connsiteX0-161" fmla="*/ 58295 w 230172"/>
                  <a:gd name="connsiteY0-162" fmla="*/ 298940 h 585961"/>
                  <a:gd name="connsiteX1-163" fmla="*/ 26224 w 230172"/>
                  <a:gd name="connsiteY1-164" fmla="*/ 15 h 585961"/>
                  <a:gd name="connsiteX2-165" fmla="*/ 229896 w 230172"/>
                  <a:gd name="connsiteY2-166" fmla="*/ 303703 h 585961"/>
                  <a:gd name="connsiteX3-167" fmla="*/ 28605 w 230172"/>
                  <a:gd name="connsiteY3-168" fmla="*/ 585957 h 585961"/>
                  <a:gd name="connsiteX4-169" fmla="*/ 58295 w 230172"/>
                  <a:gd name="connsiteY4-170" fmla="*/ 298940 h 585961"/>
                  <a:gd name="connsiteX0-171" fmla="*/ 58295 w 229896"/>
                  <a:gd name="connsiteY0-172" fmla="*/ 298940 h 585961"/>
                  <a:gd name="connsiteX1-173" fmla="*/ 26224 w 229896"/>
                  <a:gd name="connsiteY1-174" fmla="*/ 15 h 585961"/>
                  <a:gd name="connsiteX2-175" fmla="*/ 229896 w 229896"/>
                  <a:gd name="connsiteY2-176" fmla="*/ 303703 h 585961"/>
                  <a:gd name="connsiteX3-177" fmla="*/ 28605 w 229896"/>
                  <a:gd name="connsiteY3-178" fmla="*/ 585957 h 585961"/>
                  <a:gd name="connsiteX4-179" fmla="*/ 58295 w 229896"/>
                  <a:gd name="connsiteY4-180" fmla="*/ 298940 h 585961"/>
                  <a:gd name="connsiteX0-181" fmla="*/ 57944 w 229545"/>
                  <a:gd name="connsiteY0-182" fmla="*/ 298940 h 585961"/>
                  <a:gd name="connsiteX1-183" fmla="*/ 25873 w 229545"/>
                  <a:gd name="connsiteY1-184" fmla="*/ 15 h 585961"/>
                  <a:gd name="connsiteX2-185" fmla="*/ 229545 w 229545"/>
                  <a:gd name="connsiteY2-186" fmla="*/ 303703 h 585961"/>
                  <a:gd name="connsiteX3-187" fmla="*/ 28254 w 229545"/>
                  <a:gd name="connsiteY3-188" fmla="*/ 585957 h 585961"/>
                  <a:gd name="connsiteX4-189" fmla="*/ 57944 w 229545"/>
                  <a:gd name="connsiteY4-190" fmla="*/ 298940 h 585961"/>
                  <a:gd name="connsiteX0-191" fmla="*/ 18784 w 216579"/>
                  <a:gd name="connsiteY0-192" fmla="*/ 291798 h 585987"/>
                  <a:gd name="connsiteX1-193" fmla="*/ 12907 w 216579"/>
                  <a:gd name="connsiteY1-194" fmla="*/ 17 h 585987"/>
                  <a:gd name="connsiteX2-195" fmla="*/ 216579 w 216579"/>
                  <a:gd name="connsiteY2-196" fmla="*/ 303705 h 585987"/>
                  <a:gd name="connsiteX3-197" fmla="*/ 15288 w 216579"/>
                  <a:gd name="connsiteY3-198" fmla="*/ 585959 h 585987"/>
                  <a:gd name="connsiteX4-199" fmla="*/ 18784 w 216579"/>
                  <a:gd name="connsiteY4-200" fmla="*/ 291798 h 585987"/>
                  <a:gd name="connsiteX0-201" fmla="*/ 12234 w 219554"/>
                  <a:gd name="connsiteY0-202" fmla="*/ 289426 h 586008"/>
                  <a:gd name="connsiteX1-203" fmla="*/ 15882 w 219554"/>
                  <a:gd name="connsiteY1-204" fmla="*/ 26 h 586008"/>
                  <a:gd name="connsiteX2-205" fmla="*/ 219554 w 219554"/>
                  <a:gd name="connsiteY2-206" fmla="*/ 303714 h 586008"/>
                  <a:gd name="connsiteX3-207" fmla="*/ 18263 w 219554"/>
                  <a:gd name="connsiteY3-208" fmla="*/ 585968 h 586008"/>
                  <a:gd name="connsiteX4-209" fmla="*/ 12234 w 219554"/>
                  <a:gd name="connsiteY4-210" fmla="*/ 289426 h 586008"/>
                  <a:gd name="connsiteX0-211" fmla="*/ 17080 w 217256"/>
                  <a:gd name="connsiteY0-212" fmla="*/ 289426 h 586008"/>
                  <a:gd name="connsiteX1-213" fmla="*/ 13584 w 217256"/>
                  <a:gd name="connsiteY1-214" fmla="*/ 26 h 586008"/>
                  <a:gd name="connsiteX2-215" fmla="*/ 217256 w 217256"/>
                  <a:gd name="connsiteY2-216" fmla="*/ 303714 h 586008"/>
                  <a:gd name="connsiteX3-217" fmla="*/ 15965 w 217256"/>
                  <a:gd name="connsiteY3-218" fmla="*/ 585968 h 586008"/>
                  <a:gd name="connsiteX4-219" fmla="*/ 17080 w 217256"/>
                  <a:gd name="connsiteY4-220" fmla="*/ 289426 h 586008"/>
                  <a:gd name="connsiteX0-221" fmla="*/ 26566 w 226742"/>
                  <a:gd name="connsiteY0-222" fmla="*/ 289426 h 586008"/>
                  <a:gd name="connsiteX1-223" fmla="*/ 23070 w 226742"/>
                  <a:gd name="connsiteY1-224" fmla="*/ 26 h 586008"/>
                  <a:gd name="connsiteX2-225" fmla="*/ 226742 w 226742"/>
                  <a:gd name="connsiteY2-226" fmla="*/ 303714 h 586008"/>
                  <a:gd name="connsiteX3-227" fmla="*/ 25451 w 226742"/>
                  <a:gd name="connsiteY3-228" fmla="*/ 585968 h 586008"/>
                  <a:gd name="connsiteX4-229" fmla="*/ 26566 w 226742"/>
                  <a:gd name="connsiteY4-230" fmla="*/ 289426 h 586008"/>
                  <a:gd name="connsiteX0-231" fmla="*/ 26566 w 226742"/>
                  <a:gd name="connsiteY0-232" fmla="*/ 289426 h 586008"/>
                  <a:gd name="connsiteX1-233" fmla="*/ 23070 w 226742"/>
                  <a:gd name="connsiteY1-234" fmla="*/ 26 h 586008"/>
                  <a:gd name="connsiteX2-235" fmla="*/ 226742 w 226742"/>
                  <a:gd name="connsiteY2-236" fmla="*/ 303714 h 586008"/>
                  <a:gd name="connsiteX3-237" fmla="*/ 25451 w 226742"/>
                  <a:gd name="connsiteY3-238" fmla="*/ 585968 h 586008"/>
                  <a:gd name="connsiteX4-239" fmla="*/ 26566 w 226742"/>
                  <a:gd name="connsiteY4-240" fmla="*/ 289426 h 586008"/>
                  <a:gd name="connsiteX0-241" fmla="*/ 102 w 271715"/>
                  <a:gd name="connsiteY0-242" fmla="*/ 287054 h 586031"/>
                  <a:gd name="connsiteX1-243" fmla="*/ 68043 w 271715"/>
                  <a:gd name="connsiteY1-244" fmla="*/ 35 h 586031"/>
                  <a:gd name="connsiteX2-245" fmla="*/ 271715 w 271715"/>
                  <a:gd name="connsiteY2-246" fmla="*/ 303723 h 586031"/>
                  <a:gd name="connsiteX3-247" fmla="*/ 70424 w 271715"/>
                  <a:gd name="connsiteY3-248" fmla="*/ 585977 h 586031"/>
                  <a:gd name="connsiteX4-249" fmla="*/ 102 w 271715"/>
                  <a:gd name="connsiteY4-250" fmla="*/ 287054 h 586031"/>
                  <a:gd name="connsiteX0-251" fmla="*/ 102 w 271715"/>
                  <a:gd name="connsiteY0-252" fmla="*/ 287054 h 586031"/>
                  <a:gd name="connsiteX1-253" fmla="*/ 68043 w 271715"/>
                  <a:gd name="connsiteY1-254" fmla="*/ 35 h 586031"/>
                  <a:gd name="connsiteX2-255" fmla="*/ 271715 w 271715"/>
                  <a:gd name="connsiteY2-256" fmla="*/ 303723 h 586031"/>
                  <a:gd name="connsiteX3-257" fmla="*/ 70424 w 271715"/>
                  <a:gd name="connsiteY3-258" fmla="*/ 585977 h 586031"/>
                  <a:gd name="connsiteX4-259" fmla="*/ 102 w 271715"/>
                  <a:gd name="connsiteY4-260" fmla="*/ 287054 h 586031"/>
                  <a:gd name="connsiteX0-261" fmla="*/ 133 w 271746"/>
                  <a:gd name="connsiteY0-262" fmla="*/ 287054 h 585994"/>
                  <a:gd name="connsiteX1-263" fmla="*/ 68074 w 271746"/>
                  <a:gd name="connsiteY1-264" fmla="*/ 35 h 585994"/>
                  <a:gd name="connsiteX2-265" fmla="*/ 271746 w 271746"/>
                  <a:gd name="connsiteY2-266" fmla="*/ 303723 h 585994"/>
                  <a:gd name="connsiteX3-267" fmla="*/ 70455 w 271746"/>
                  <a:gd name="connsiteY3-268" fmla="*/ 585977 h 585994"/>
                  <a:gd name="connsiteX4-269" fmla="*/ 133 w 271746"/>
                  <a:gd name="connsiteY4-270" fmla="*/ 287054 h 5859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chemeClr val="bg1"/>
                  </a:gs>
                  <a:gs pos="100000">
                    <a:schemeClr val="bg1">
                      <a:alpha val="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400">
                  <a:solidFill>
                    <a:schemeClr val="tx1">
                      <a:lumMod val="75000"/>
                      <a:lumOff val="25000"/>
                    </a:schemeClr>
                  </a:solidFill>
                </a:endParaRPr>
              </a:p>
            </p:txBody>
          </p:sp>
        </p:grpSp>
        <p:sp>
          <p:nvSpPr>
            <p:cNvPr id="6" name="TextBox 90"/>
            <p:cNvSpPr txBox="1"/>
            <p:nvPr/>
          </p:nvSpPr>
          <p:spPr>
            <a:xfrm rot="3360000">
              <a:off x="1716021" y="2525169"/>
              <a:ext cx="1845837" cy="593590"/>
            </a:xfrm>
            <a:prstGeom prst="rect">
              <a:avLst/>
            </a:prstGeom>
            <a:noFill/>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defRPr/>
              </a:pPr>
              <a:r>
                <a:rPr lang="zh-CN" altLang="en-US" sz="1100" kern="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p>
            <a:p>
              <a:pPr algn="just">
                <a:lnSpc>
                  <a:spcPct val="130000"/>
                </a:lnSpc>
                <a:defRPr/>
              </a:pPr>
              <a:r>
                <a:rPr lang="zh-CN" altLang="en-US" sz="1100" kern="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p>
          </p:txBody>
        </p:sp>
      </p:grpSp>
      <p:grpSp>
        <p:nvGrpSpPr>
          <p:cNvPr id="9" name="组合 8"/>
          <p:cNvGrpSpPr/>
          <p:nvPr/>
        </p:nvGrpSpPr>
        <p:grpSpPr bwMode="auto">
          <a:xfrm>
            <a:off x="1498551" y="2566583"/>
            <a:ext cx="1467560" cy="2435679"/>
            <a:chOff x="1574110" y="2471393"/>
            <a:chExt cx="1543427" cy="2557174"/>
          </a:xfrm>
        </p:grpSpPr>
        <p:grpSp>
          <p:nvGrpSpPr>
            <p:cNvPr id="10" name="组合 2"/>
            <p:cNvGrpSpPr/>
            <p:nvPr/>
          </p:nvGrpSpPr>
          <p:grpSpPr bwMode="auto">
            <a:xfrm>
              <a:off x="2324489" y="4234048"/>
              <a:ext cx="793048" cy="794519"/>
              <a:chOff x="2324489" y="4234048"/>
              <a:chExt cx="793048" cy="794519"/>
            </a:xfrm>
          </p:grpSpPr>
          <p:sp>
            <p:nvSpPr>
              <p:cNvPr id="12" name="椭圆 11"/>
              <p:cNvSpPr/>
              <p:nvPr/>
            </p:nvSpPr>
            <p:spPr>
              <a:xfrm>
                <a:off x="2325181" y="4233319"/>
                <a:ext cx="792356" cy="795248"/>
              </a:xfrm>
              <a:prstGeom prst="ellipse">
                <a:avLst/>
              </a:prstGeom>
              <a:solidFill>
                <a:schemeClr val="accent3"/>
              </a:solidFill>
              <a:ln w="6350" cap="flat" cmpd="sng" algn="ctr">
                <a:noFill/>
                <a:prstDash val="solid"/>
              </a:ln>
              <a:effectLst/>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altLang="zh-CN" sz="2100" b="1" kern="0" dirty="0">
                    <a:solidFill>
                      <a:schemeClr val="bg1"/>
                    </a:solidFill>
                    <a:latin typeface="Arial Rounded MT Bold" panose="020F0704030504030204" pitchFamily="34" charset="0"/>
                  </a:rPr>
                  <a:t>01</a:t>
                </a:r>
                <a:endParaRPr lang="zh-CN" altLang="en-US" sz="2100" b="1" kern="0" dirty="0">
                  <a:solidFill>
                    <a:schemeClr val="bg1"/>
                  </a:solidFill>
                  <a:latin typeface="Arial Rounded MT Bold" panose="020F0704030504030204" pitchFamily="34" charset="0"/>
                </a:endParaRPr>
              </a:p>
            </p:txBody>
          </p:sp>
          <p:sp>
            <p:nvSpPr>
              <p:cNvPr id="13" name="椭圆 1"/>
              <p:cNvSpPr/>
              <p:nvPr/>
            </p:nvSpPr>
            <p:spPr>
              <a:xfrm rot="16200000">
                <a:off x="2587231" y="4104643"/>
                <a:ext cx="266670" cy="574816"/>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1" fmla="*/ 62426 w 355471"/>
                  <a:gd name="connsiteY0-2" fmla="*/ 344166 h 683570"/>
                  <a:gd name="connsiteX1-3" fmla="*/ 13686 w 355471"/>
                  <a:gd name="connsiteY1-4" fmla="*/ 0 h 683570"/>
                  <a:gd name="connsiteX2-5" fmla="*/ 355471 w 355471"/>
                  <a:gd name="connsiteY2-6" fmla="*/ 341785 h 683570"/>
                  <a:gd name="connsiteX3-7" fmla="*/ 13686 w 355471"/>
                  <a:gd name="connsiteY3-8" fmla="*/ 683570 h 683570"/>
                  <a:gd name="connsiteX4-9" fmla="*/ 62426 w 355471"/>
                  <a:gd name="connsiteY4-10" fmla="*/ 344166 h 683570"/>
                  <a:gd name="connsiteX0-11" fmla="*/ 62426 w 355471"/>
                  <a:gd name="connsiteY0-12" fmla="*/ 344166 h 683570"/>
                  <a:gd name="connsiteX1-13" fmla="*/ 13686 w 355471"/>
                  <a:gd name="connsiteY1-14" fmla="*/ 0 h 683570"/>
                  <a:gd name="connsiteX2-15" fmla="*/ 355471 w 355471"/>
                  <a:gd name="connsiteY2-16" fmla="*/ 341788 h 683570"/>
                  <a:gd name="connsiteX3-17" fmla="*/ 13686 w 355471"/>
                  <a:gd name="connsiteY3-18" fmla="*/ 683570 h 683570"/>
                  <a:gd name="connsiteX4-19" fmla="*/ 62426 w 355471"/>
                  <a:gd name="connsiteY4-20" fmla="*/ 344166 h 683570"/>
                  <a:gd name="connsiteX0-21" fmla="*/ 62426 w 355497"/>
                  <a:gd name="connsiteY0-22" fmla="*/ 344166 h 683570"/>
                  <a:gd name="connsiteX1-23" fmla="*/ 13686 w 355497"/>
                  <a:gd name="connsiteY1-24" fmla="*/ 0 h 683570"/>
                  <a:gd name="connsiteX2-25" fmla="*/ 355471 w 355497"/>
                  <a:gd name="connsiteY2-26" fmla="*/ 341788 h 683570"/>
                  <a:gd name="connsiteX3-27" fmla="*/ 13686 w 355497"/>
                  <a:gd name="connsiteY3-28" fmla="*/ 683570 h 683570"/>
                  <a:gd name="connsiteX4-29" fmla="*/ 62426 w 355497"/>
                  <a:gd name="connsiteY4-30" fmla="*/ 344166 h 683570"/>
                  <a:gd name="connsiteX0-31" fmla="*/ 62426 w 356185"/>
                  <a:gd name="connsiteY0-32" fmla="*/ 344167 h 683571"/>
                  <a:gd name="connsiteX1-33" fmla="*/ 13686 w 356185"/>
                  <a:gd name="connsiteY1-34" fmla="*/ 1 h 683571"/>
                  <a:gd name="connsiteX2-35" fmla="*/ 355471 w 356185"/>
                  <a:gd name="connsiteY2-36" fmla="*/ 341789 h 683571"/>
                  <a:gd name="connsiteX3-37" fmla="*/ 13686 w 356185"/>
                  <a:gd name="connsiteY3-38" fmla="*/ 683571 h 683571"/>
                  <a:gd name="connsiteX4-39" fmla="*/ 62426 w 356185"/>
                  <a:gd name="connsiteY4-40" fmla="*/ 344167 h 683571"/>
                  <a:gd name="connsiteX0-41" fmla="*/ 65000 w 360090"/>
                  <a:gd name="connsiteY0-42" fmla="*/ 306067 h 645471"/>
                  <a:gd name="connsiteX1-43" fmla="*/ 154373 w 360090"/>
                  <a:gd name="connsiteY1-44" fmla="*/ 1 h 645471"/>
                  <a:gd name="connsiteX2-45" fmla="*/ 358045 w 360090"/>
                  <a:gd name="connsiteY2-46" fmla="*/ 303689 h 645471"/>
                  <a:gd name="connsiteX3-47" fmla="*/ 16260 w 360090"/>
                  <a:gd name="connsiteY3-48" fmla="*/ 645471 h 645471"/>
                  <a:gd name="connsiteX4-49" fmla="*/ 65000 w 360090"/>
                  <a:gd name="connsiteY4-50" fmla="*/ 306067 h 645471"/>
                  <a:gd name="connsiteX0-51" fmla="*/ 95 w 293169"/>
                  <a:gd name="connsiteY0-52" fmla="*/ 306067 h 585943"/>
                  <a:gd name="connsiteX1-53" fmla="*/ 89468 w 293169"/>
                  <a:gd name="connsiteY1-54" fmla="*/ 1 h 585943"/>
                  <a:gd name="connsiteX2-55" fmla="*/ 293140 w 293169"/>
                  <a:gd name="connsiteY2-56" fmla="*/ 303689 h 585943"/>
                  <a:gd name="connsiteX3-57" fmla="*/ 103755 w 293169"/>
                  <a:gd name="connsiteY3-58" fmla="*/ 585943 h 585943"/>
                  <a:gd name="connsiteX4-59" fmla="*/ 95 w 293169"/>
                  <a:gd name="connsiteY4-60" fmla="*/ 306067 h 585943"/>
                  <a:gd name="connsiteX0-61" fmla="*/ 3 w 293048"/>
                  <a:gd name="connsiteY0-62" fmla="*/ 306067 h 585943"/>
                  <a:gd name="connsiteX1-63" fmla="*/ 89376 w 293048"/>
                  <a:gd name="connsiteY1-64" fmla="*/ 1 h 585943"/>
                  <a:gd name="connsiteX2-65" fmla="*/ 293048 w 293048"/>
                  <a:gd name="connsiteY2-66" fmla="*/ 303689 h 585943"/>
                  <a:gd name="connsiteX3-67" fmla="*/ 91757 w 293048"/>
                  <a:gd name="connsiteY3-68" fmla="*/ 585943 h 585943"/>
                  <a:gd name="connsiteX4-69" fmla="*/ 3 w 293048"/>
                  <a:gd name="connsiteY4-70" fmla="*/ 306067 h 585943"/>
                  <a:gd name="connsiteX0-71" fmla="*/ 39769 w 211370"/>
                  <a:gd name="connsiteY0-72" fmla="*/ 298927 h 585946"/>
                  <a:gd name="connsiteX1-73" fmla="*/ 7698 w 211370"/>
                  <a:gd name="connsiteY1-74" fmla="*/ 2 h 585946"/>
                  <a:gd name="connsiteX2-75" fmla="*/ 211370 w 211370"/>
                  <a:gd name="connsiteY2-76" fmla="*/ 303690 h 585946"/>
                  <a:gd name="connsiteX3-77" fmla="*/ 10079 w 211370"/>
                  <a:gd name="connsiteY3-78" fmla="*/ 585944 h 585946"/>
                  <a:gd name="connsiteX4-79" fmla="*/ 39769 w 211370"/>
                  <a:gd name="connsiteY4-80" fmla="*/ 298927 h 585946"/>
                  <a:gd name="connsiteX0-81" fmla="*/ 39769 w 211370"/>
                  <a:gd name="connsiteY0-82" fmla="*/ 298927 h 585949"/>
                  <a:gd name="connsiteX1-83" fmla="*/ 7698 w 211370"/>
                  <a:gd name="connsiteY1-84" fmla="*/ 2 h 585949"/>
                  <a:gd name="connsiteX2-85" fmla="*/ 211370 w 211370"/>
                  <a:gd name="connsiteY2-86" fmla="*/ 303690 h 585949"/>
                  <a:gd name="connsiteX3-87" fmla="*/ 10079 w 211370"/>
                  <a:gd name="connsiteY3-88" fmla="*/ 585944 h 585949"/>
                  <a:gd name="connsiteX4-89" fmla="*/ 39769 w 211370"/>
                  <a:gd name="connsiteY4-90" fmla="*/ 298927 h 585949"/>
                  <a:gd name="connsiteX0-91" fmla="*/ 39769 w 211535"/>
                  <a:gd name="connsiteY0-92" fmla="*/ 298927 h 585949"/>
                  <a:gd name="connsiteX1-93" fmla="*/ 7698 w 211535"/>
                  <a:gd name="connsiteY1-94" fmla="*/ 2 h 585949"/>
                  <a:gd name="connsiteX2-95" fmla="*/ 211370 w 211535"/>
                  <a:gd name="connsiteY2-96" fmla="*/ 303690 h 585949"/>
                  <a:gd name="connsiteX3-97" fmla="*/ 10079 w 211535"/>
                  <a:gd name="connsiteY3-98" fmla="*/ 585944 h 585949"/>
                  <a:gd name="connsiteX4-99" fmla="*/ 39769 w 211535"/>
                  <a:gd name="connsiteY4-100" fmla="*/ 298927 h 585949"/>
                  <a:gd name="connsiteX0-101" fmla="*/ 54250 w 226016"/>
                  <a:gd name="connsiteY0-102" fmla="*/ 299466 h 586488"/>
                  <a:gd name="connsiteX1-103" fmla="*/ 22179 w 226016"/>
                  <a:gd name="connsiteY1-104" fmla="*/ 541 h 586488"/>
                  <a:gd name="connsiteX2-105" fmla="*/ 225851 w 226016"/>
                  <a:gd name="connsiteY2-106" fmla="*/ 304229 h 586488"/>
                  <a:gd name="connsiteX3-107" fmla="*/ 24560 w 226016"/>
                  <a:gd name="connsiteY3-108" fmla="*/ 586483 h 586488"/>
                  <a:gd name="connsiteX4-109" fmla="*/ 54250 w 226016"/>
                  <a:gd name="connsiteY4-110" fmla="*/ 299466 h 586488"/>
                  <a:gd name="connsiteX0-111" fmla="*/ 54250 w 226063"/>
                  <a:gd name="connsiteY0-112" fmla="*/ 299466 h 586543"/>
                  <a:gd name="connsiteX1-113" fmla="*/ 22179 w 226063"/>
                  <a:gd name="connsiteY1-114" fmla="*/ 541 h 586543"/>
                  <a:gd name="connsiteX2-115" fmla="*/ 225851 w 226063"/>
                  <a:gd name="connsiteY2-116" fmla="*/ 304229 h 586543"/>
                  <a:gd name="connsiteX3-117" fmla="*/ 24560 w 226063"/>
                  <a:gd name="connsiteY3-118" fmla="*/ 586483 h 586543"/>
                  <a:gd name="connsiteX4-119" fmla="*/ 54250 w 226063"/>
                  <a:gd name="connsiteY4-120" fmla="*/ 299466 h 586543"/>
                  <a:gd name="connsiteX0-121" fmla="*/ 58295 w 230108"/>
                  <a:gd name="connsiteY0-122" fmla="*/ 298952 h 586029"/>
                  <a:gd name="connsiteX1-123" fmla="*/ 26224 w 230108"/>
                  <a:gd name="connsiteY1-124" fmla="*/ 27 h 586029"/>
                  <a:gd name="connsiteX2-125" fmla="*/ 229896 w 230108"/>
                  <a:gd name="connsiteY2-126" fmla="*/ 303715 h 586029"/>
                  <a:gd name="connsiteX3-127" fmla="*/ 28605 w 230108"/>
                  <a:gd name="connsiteY3-128" fmla="*/ 585969 h 586029"/>
                  <a:gd name="connsiteX4-129" fmla="*/ 58295 w 230108"/>
                  <a:gd name="connsiteY4-130" fmla="*/ 298952 h 586029"/>
                  <a:gd name="connsiteX0-131" fmla="*/ 58295 w 230101"/>
                  <a:gd name="connsiteY0-132" fmla="*/ 298952 h 585974"/>
                  <a:gd name="connsiteX1-133" fmla="*/ 26224 w 230101"/>
                  <a:gd name="connsiteY1-134" fmla="*/ 27 h 585974"/>
                  <a:gd name="connsiteX2-135" fmla="*/ 229896 w 230101"/>
                  <a:gd name="connsiteY2-136" fmla="*/ 303715 h 585974"/>
                  <a:gd name="connsiteX3-137" fmla="*/ 28605 w 230101"/>
                  <a:gd name="connsiteY3-138" fmla="*/ 585969 h 585974"/>
                  <a:gd name="connsiteX4-139" fmla="*/ 58295 w 230101"/>
                  <a:gd name="connsiteY4-140" fmla="*/ 298952 h 585974"/>
                  <a:gd name="connsiteX0-141" fmla="*/ 58295 w 229922"/>
                  <a:gd name="connsiteY0-142" fmla="*/ 298943 h 585965"/>
                  <a:gd name="connsiteX1-143" fmla="*/ 26224 w 229922"/>
                  <a:gd name="connsiteY1-144" fmla="*/ 18 h 585965"/>
                  <a:gd name="connsiteX2-145" fmla="*/ 229896 w 229922"/>
                  <a:gd name="connsiteY2-146" fmla="*/ 303706 h 585965"/>
                  <a:gd name="connsiteX3-147" fmla="*/ 28605 w 229922"/>
                  <a:gd name="connsiteY3-148" fmla="*/ 585960 h 585965"/>
                  <a:gd name="connsiteX4-149" fmla="*/ 58295 w 229922"/>
                  <a:gd name="connsiteY4-150" fmla="*/ 298943 h 585965"/>
                  <a:gd name="connsiteX0-151" fmla="*/ 58295 w 229930"/>
                  <a:gd name="connsiteY0-152" fmla="*/ 298943 h 585964"/>
                  <a:gd name="connsiteX1-153" fmla="*/ 26224 w 229930"/>
                  <a:gd name="connsiteY1-154" fmla="*/ 18 h 585964"/>
                  <a:gd name="connsiteX2-155" fmla="*/ 229896 w 229930"/>
                  <a:gd name="connsiteY2-156" fmla="*/ 303706 h 585964"/>
                  <a:gd name="connsiteX3-157" fmla="*/ 28605 w 229930"/>
                  <a:gd name="connsiteY3-158" fmla="*/ 585960 h 585964"/>
                  <a:gd name="connsiteX4-159" fmla="*/ 58295 w 229930"/>
                  <a:gd name="connsiteY4-160" fmla="*/ 298943 h 585964"/>
                  <a:gd name="connsiteX0-161" fmla="*/ 58295 w 230172"/>
                  <a:gd name="connsiteY0-162" fmla="*/ 298940 h 585961"/>
                  <a:gd name="connsiteX1-163" fmla="*/ 26224 w 230172"/>
                  <a:gd name="connsiteY1-164" fmla="*/ 15 h 585961"/>
                  <a:gd name="connsiteX2-165" fmla="*/ 229896 w 230172"/>
                  <a:gd name="connsiteY2-166" fmla="*/ 303703 h 585961"/>
                  <a:gd name="connsiteX3-167" fmla="*/ 28605 w 230172"/>
                  <a:gd name="connsiteY3-168" fmla="*/ 585957 h 585961"/>
                  <a:gd name="connsiteX4-169" fmla="*/ 58295 w 230172"/>
                  <a:gd name="connsiteY4-170" fmla="*/ 298940 h 585961"/>
                  <a:gd name="connsiteX0-171" fmla="*/ 58295 w 229896"/>
                  <a:gd name="connsiteY0-172" fmla="*/ 298940 h 585961"/>
                  <a:gd name="connsiteX1-173" fmla="*/ 26224 w 229896"/>
                  <a:gd name="connsiteY1-174" fmla="*/ 15 h 585961"/>
                  <a:gd name="connsiteX2-175" fmla="*/ 229896 w 229896"/>
                  <a:gd name="connsiteY2-176" fmla="*/ 303703 h 585961"/>
                  <a:gd name="connsiteX3-177" fmla="*/ 28605 w 229896"/>
                  <a:gd name="connsiteY3-178" fmla="*/ 585957 h 585961"/>
                  <a:gd name="connsiteX4-179" fmla="*/ 58295 w 229896"/>
                  <a:gd name="connsiteY4-180" fmla="*/ 298940 h 585961"/>
                  <a:gd name="connsiteX0-181" fmla="*/ 57944 w 229545"/>
                  <a:gd name="connsiteY0-182" fmla="*/ 298940 h 585961"/>
                  <a:gd name="connsiteX1-183" fmla="*/ 25873 w 229545"/>
                  <a:gd name="connsiteY1-184" fmla="*/ 15 h 585961"/>
                  <a:gd name="connsiteX2-185" fmla="*/ 229545 w 229545"/>
                  <a:gd name="connsiteY2-186" fmla="*/ 303703 h 585961"/>
                  <a:gd name="connsiteX3-187" fmla="*/ 28254 w 229545"/>
                  <a:gd name="connsiteY3-188" fmla="*/ 585957 h 585961"/>
                  <a:gd name="connsiteX4-189" fmla="*/ 57944 w 229545"/>
                  <a:gd name="connsiteY4-190" fmla="*/ 298940 h 585961"/>
                  <a:gd name="connsiteX0-191" fmla="*/ 18784 w 216579"/>
                  <a:gd name="connsiteY0-192" fmla="*/ 291798 h 585987"/>
                  <a:gd name="connsiteX1-193" fmla="*/ 12907 w 216579"/>
                  <a:gd name="connsiteY1-194" fmla="*/ 17 h 585987"/>
                  <a:gd name="connsiteX2-195" fmla="*/ 216579 w 216579"/>
                  <a:gd name="connsiteY2-196" fmla="*/ 303705 h 585987"/>
                  <a:gd name="connsiteX3-197" fmla="*/ 15288 w 216579"/>
                  <a:gd name="connsiteY3-198" fmla="*/ 585959 h 585987"/>
                  <a:gd name="connsiteX4-199" fmla="*/ 18784 w 216579"/>
                  <a:gd name="connsiteY4-200" fmla="*/ 291798 h 585987"/>
                  <a:gd name="connsiteX0-201" fmla="*/ 12234 w 219554"/>
                  <a:gd name="connsiteY0-202" fmla="*/ 289426 h 586008"/>
                  <a:gd name="connsiteX1-203" fmla="*/ 15882 w 219554"/>
                  <a:gd name="connsiteY1-204" fmla="*/ 26 h 586008"/>
                  <a:gd name="connsiteX2-205" fmla="*/ 219554 w 219554"/>
                  <a:gd name="connsiteY2-206" fmla="*/ 303714 h 586008"/>
                  <a:gd name="connsiteX3-207" fmla="*/ 18263 w 219554"/>
                  <a:gd name="connsiteY3-208" fmla="*/ 585968 h 586008"/>
                  <a:gd name="connsiteX4-209" fmla="*/ 12234 w 219554"/>
                  <a:gd name="connsiteY4-210" fmla="*/ 289426 h 586008"/>
                  <a:gd name="connsiteX0-211" fmla="*/ 17080 w 217256"/>
                  <a:gd name="connsiteY0-212" fmla="*/ 289426 h 586008"/>
                  <a:gd name="connsiteX1-213" fmla="*/ 13584 w 217256"/>
                  <a:gd name="connsiteY1-214" fmla="*/ 26 h 586008"/>
                  <a:gd name="connsiteX2-215" fmla="*/ 217256 w 217256"/>
                  <a:gd name="connsiteY2-216" fmla="*/ 303714 h 586008"/>
                  <a:gd name="connsiteX3-217" fmla="*/ 15965 w 217256"/>
                  <a:gd name="connsiteY3-218" fmla="*/ 585968 h 586008"/>
                  <a:gd name="connsiteX4-219" fmla="*/ 17080 w 217256"/>
                  <a:gd name="connsiteY4-220" fmla="*/ 289426 h 586008"/>
                  <a:gd name="connsiteX0-221" fmla="*/ 26566 w 226742"/>
                  <a:gd name="connsiteY0-222" fmla="*/ 289426 h 586008"/>
                  <a:gd name="connsiteX1-223" fmla="*/ 23070 w 226742"/>
                  <a:gd name="connsiteY1-224" fmla="*/ 26 h 586008"/>
                  <a:gd name="connsiteX2-225" fmla="*/ 226742 w 226742"/>
                  <a:gd name="connsiteY2-226" fmla="*/ 303714 h 586008"/>
                  <a:gd name="connsiteX3-227" fmla="*/ 25451 w 226742"/>
                  <a:gd name="connsiteY3-228" fmla="*/ 585968 h 586008"/>
                  <a:gd name="connsiteX4-229" fmla="*/ 26566 w 226742"/>
                  <a:gd name="connsiteY4-230" fmla="*/ 289426 h 586008"/>
                  <a:gd name="connsiteX0-231" fmla="*/ 26566 w 226742"/>
                  <a:gd name="connsiteY0-232" fmla="*/ 289426 h 586008"/>
                  <a:gd name="connsiteX1-233" fmla="*/ 23070 w 226742"/>
                  <a:gd name="connsiteY1-234" fmla="*/ 26 h 586008"/>
                  <a:gd name="connsiteX2-235" fmla="*/ 226742 w 226742"/>
                  <a:gd name="connsiteY2-236" fmla="*/ 303714 h 586008"/>
                  <a:gd name="connsiteX3-237" fmla="*/ 25451 w 226742"/>
                  <a:gd name="connsiteY3-238" fmla="*/ 585968 h 586008"/>
                  <a:gd name="connsiteX4-239" fmla="*/ 26566 w 226742"/>
                  <a:gd name="connsiteY4-240" fmla="*/ 289426 h 586008"/>
                  <a:gd name="connsiteX0-241" fmla="*/ 102 w 271715"/>
                  <a:gd name="connsiteY0-242" fmla="*/ 287054 h 586031"/>
                  <a:gd name="connsiteX1-243" fmla="*/ 68043 w 271715"/>
                  <a:gd name="connsiteY1-244" fmla="*/ 35 h 586031"/>
                  <a:gd name="connsiteX2-245" fmla="*/ 271715 w 271715"/>
                  <a:gd name="connsiteY2-246" fmla="*/ 303723 h 586031"/>
                  <a:gd name="connsiteX3-247" fmla="*/ 70424 w 271715"/>
                  <a:gd name="connsiteY3-248" fmla="*/ 585977 h 586031"/>
                  <a:gd name="connsiteX4-249" fmla="*/ 102 w 271715"/>
                  <a:gd name="connsiteY4-250" fmla="*/ 287054 h 586031"/>
                  <a:gd name="connsiteX0-251" fmla="*/ 102 w 271715"/>
                  <a:gd name="connsiteY0-252" fmla="*/ 287054 h 586031"/>
                  <a:gd name="connsiteX1-253" fmla="*/ 68043 w 271715"/>
                  <a:gd name="connsiteY1-254" fmla="*/ 35 h 586031"/>
                  <a:gd name="connsiteX2-255" fmla="*/ 271715 w 271715"/>
                  <a:gd name="connsiteY2-256" fmla="*/ 303723 h 586031"/>
                  <a:gd name="connsiteX3-257" fmla="*/ 70424 w 271715"/>
                  <a:gd name="connsiteY3-258" fmla="*/ 585977 h 586031"/>
                  <a:gd name="connsiteX4-259" fmla="*/ 102 w 271715"/>
                  <a:gd name="connsiteY4-260" fmla="*/ 287054 h 586031"/>
                  <a:gd name="connsiteX0-261" fmla="*/ 133 w 271746"/>
                  <a:gd name="connsiteY0-262" fmla="*/ 287054 h 585994"/>
                  <a:gd name="connsiteX1-263" fmla="*/ 68074 w 271746"/>
                  <a:gd name="connsiteY1-264" fmla="*/ 35 h 585994"/>
                  <a:gd name="connsiteX2-265" fmla="*/ 271746 w 271746"/>
                  <a:gd name="connsiteY2-266" fmla="*/ 303723 h 585994"/>
                  <a:gd name="connsiteX3-267" fmla="*/ 70455 w 271746"/>
                  <a:gd name="connsiteY3-268" fmla="*/ 585977 h 585994"/>
                  <a:gd name="connsiteX4-269" fmla="*/ 133 w 271746"/>
                  <a:gd name="connsiteY4-270" fmla="*/ 287054 h 5859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chemeClr val="bg1"/>
                  </a:gs>
                  <a:gs pos="100000">
                    <a:schemeClr val="bg1">
                      <a:alpha val="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400">
                  <a:solidFill>
                    <a:schemeClr val="tx1">
                      <a:lumMod val="75000"/>
                      <a:lumOff val="25000"/>
                    </a:schemeClr>
                  </a:solidFill>
                </a:endParaRPr>
              </a:p>
            </p:txBody>
          </p:sp>
        </p:grpSp>
        <p:sp>
          <p:nvSpPr>
            <p:cNvPr id="11" name="TextBox 90"/>
            <p:cNvSpPr txBox="1"/>
            <p:nvPr/>
          </p:nvSpPr>
          <p:spPr>
            <a:xfrm rot="3360000">
              <a:off x="948017" y="3097486"/>
              <a:ext cx="1844467" cy="592283"/>
            </a:xfrm>
            <a:prstGeom prst="rect">
              <a:avLst/>
            </a:prstGeom>
            <a:noFill/>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defRPr/>
              </a:pPr>
              <a:r>
                <a:rPr lang="zh-CN" altLang="en-US" sz="1100" kern="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p>
            <a:p>
              <a:pPr algn="just">
                <a:lnSpc>
                  <a:spcPct val="130000"/>
                </a:lnSpc>
                <a:defRPr/>
              </a:pPr>
              <a:r>
                <a:rPr lang="zh-CN" altLang="en-US" sz="1100" kern="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p>
          </p:txBody>
        </p:sp>
      </p:grpSp>
      <p:grpSp>
        <p:nvGrpSpPr>
          <p:cNvPr id="14" name="组合 13"/>
          <p:cNvGrpSpPr/>
          <p:nvPr/>
        </p:nvGrpSpPr>
        <p:grpSpPr bwMode="auto">
          <a:xfrm>
            <a:off x="3745188" y="3225773"/>
            <a:ext cx="1487189" cy="2479524"/>
            <a:chOff x="3937068" y="3164389"/>
            <a:chExt cx="1564025" cy="2602786"/>
          </a:xfrm>
        </p:grpSpPr>
        <p:grpSp>
          <p:nvGrpSpPr>
            <p:cNvPr id="15" name="组合 5"/>
            <p:cNvGrpSpPr/>
            <p:nvPr/>
          </p:nvGrpSpPr>
          <p:grpSpPr bwMode="auto">
            <a:xfrm>
              <a:off x="3937068" y="3164389"/>
              <a:ext cx="793048" cy="793048"/>
              <a:chOff x="3937068" y="3164389"/>
              <a:chExt cx="793048" cy="793048"/>
            </a:xfrm>
          </p:grpSpPr>
          <p:sp>
            <p:nvSpPr>
              <p:cNvPr id="17" name="椭圆 16"/>
              <p:cNvSpPr/>
              <p:nvPr/>
            </p:nvSpPr>
            <p:spPr>
              <a:xfrm>
                <a:off x="3937068" y="3164389"/>
                <a:ext cx="792334" cy="793532"/>
              </a:xfrm>
              <a:prstGeom prst="ellipse">
                <a:avLst/>
              </a:prstGeom>
              <a:solidFill>
                <a:schemeClr val="accent1"/>
              </a:solidFill>
              <a:ln w="6350" cap="flat" cmpd="sng" algn="ctr">
                <a:noFill/>
                <a:prstDash val="solid"/>
              </a:ln>
              <a:effectLst/>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altLang="zh-CN" sz="2100" b="1" kern="0" dirty="0">
                    <a:solidFill>
                      <a:schemeClr val="bg1"/>
                    </a:solidFill>
                    <a:latin typeface="Arial Rounded MT Bold" panose="020F0704030504030204" pitchFamily="34" charset="0"/>
                  </a:rPr>
                  <a:t>03</a:t>
                </a:r>
                <a:endParaRPr lang="zh-CN" altLang="en-US" sz="2100" b="1" kern="0" dirty="0">
                  <a:solidFill>
                    <a:schemeClr val="bg1"/>
                  </a:solidFill>
                  <a:latin typeface="Arial Rounded MT Bold" panose="020F0704030504030204" pitchFamily="34" charset="0"/>
                </a:endParaRPr>
              </a:p>
            </p:txBody>
          </p:sp>
          <p:sp>
            <p:nvSpPr>
              <p:cNvPr id="18" name="椭圆 1"/>
              <p:cNvSpPr/>
              <p:nvPr/>
            </p:nvSpPr>
            <p:spPr>
              <a:xfrm rot="16200000">
                <a:off x="4198334" y="3034902"/>
                <a:ext cx="268214" cy="574799"/>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1" fmla="*/ 62426 w 355471"/>
                  <a:gd name="connsiteY0-2" fmla="*/ 344166 h 683570"/>
                  <a:gd name="connsiteX1-3" fmla="*/ 13686 w 355471"/>
                  <a:gd name="connsiteY1-4" fmla="*/ 0 h 683570"/>
                  <a:gd name="connsiteX2-5" fmla="*/ 355471 w 355471"/>
                  <a:gd name="connsiteY2-6" fmla="*/ 341785 h 683570"/>
                  <a:gd name="connsiteX3-7" fmla="*/ 13686 w 355471"/>
                  <a:gd name="connsiteY3-8" fmla="*/ 683570 h 683570"/>
                  <a:gd name="connsiteX4-9" fmla="*/ 62426 w 355471"/>
                  <a:gd name="connsiteY4-10" fmla="*/ 344166 h 683570"/>
                  <a:gd name="connsiteX0-11" fmla="*/ 62426 w 355471"/>
                  <a:gd name="connsiteY0-12" fmla="*/ 344166 h 683570"/>
                  <a:gd name="connsiteX1-13" fmla="*/ 13686 w 355471"/>
                  <a:gd name="connsiteY1-14" fmla="*/ 0 h 683570"/>
                  <a:gd name="connsiteX2-15" fmla="*/ 355471 w 355471"/>
                  <a:gd name="connsiteY2-16" fmla="*/ 341788 h 683570"/>
                  <a:gd name="connsiteX3-17" fmla="*/ 13686 w 355471"/>
                  <a:gd name="connsiteY3-18" fmla="*/ 683570 h 683570"/>
                  <a:gd name="connsiteX4-19" fmla="*/ 62426 w 355471"/>
                  <a:gd name="connsiteY4-20" fmla="*/ 344166 h 683570"/>
                  <a:gd name="connsiteX0-21" fmla="*/ 62426 w 355497"/>
                  <a:gd name="connsiteY0-22" fmla="*/ 344166 h 683570"/>
                  <a:gd name="connsiteX1-23" fmla="*/ 13686 w 355497"/>
                  <a:gd name="connsiteY1-24" fmla="*/ 0 h 683570"/>
                  <a:gd name="connsiteX2-25" fmla="*/ 355471 w 355497"/>
                  <a:gd name="connsiteY2-26" fmla="*/ 341788 h 683570"/>
                  <a:gd name="connsiteX3-27" fmla="*/ 13686 w 355497"/>
                  <a:gd name="connsiteY3-28" fmla="*/ 683570 h 683570"/>
                  <a:gd name="connsiteX4-29" fmla="*/ 62426 w 355497"/>
                  <a:gd name="connsiteY4-30" fmla="*/ 344166 h 683570"/>
                  <a:gd name="connsiteX0-31" fmla="*/ 62426 w 356185"/>
                  <a:gd name="connsiteY0-32" fmla="*/ 344167 h 683571"/>
                  <a:gd name="connsiteX1-33" fmla="*/ 13686 w 356185"/>
                  <a:gd name="connsiteY1-34" fmla="*/ 1 h 683571"/>
                  <a:gd name="connsiteX2-35" fmla="*/ 355471 w 356185"/>
                  <a:gd name="connsiteY2-36" fmla="*/ 341789 h 683571"/>
                  <a:gd name="connsiteX3-37" fmla="*/ 13686 w 356185"/>
                  <a:gd name="connsiteY3-38" fmla="*/ 683571 h 683571"/>
                  <a:gd name="connsiteX4-39" fmla="*/ 62426 w 356185"/>
                  <a:gd name="connsiteY4-40" fmla="*/ 344167 h 683571"/>
                  <a:gd name="connsiteX0-41" fmla="*/ 65000 w 360090"/>
                  <a:gd name="connsiteY0-42" fmla="*/ 306067 h 645471"/>
                  <a:gd name="connsiteX1-43" fmla="*/ 154373 w 360090"/>
                  <a:gd name="connsiteY1-44" fmla="*/ 1 h 645471"/>
                  <a:gd name="connsiteX2-45" fmla="*/ 358045 w 360090"/>
                  <a:gd name="connsiteY2-46" fmla="*/ 303689 h 645471"/>
                  <a:gd name="connsiteX3-47" fmla="*/ 16260 w 360090"/>
                  <a:gd name="connsiteY3-48" fmla="*/ 645471 h 645471"/>
                  <a:gd name="connsiteX4-49" fmla="*/ 65000 w 360090"/>
                  <a:gd name="connsiteY4-50" fmla="*/ 306067 h 645471"/>
                  <a:gd name="connsiteX0-51" fmla="*/ 95 w 293169"/>
                  <a:gd name="connsiteY0-52" fmla="*/ 306067 h 585943"/>
                  <a:gd name="connsiteX1-53" fmla="*/ 89468 w 293169"/>
                  <a:gd name="connsiteY1-54" fmla="*/ 1 h 585943"/>
                  <a:gd name="connsiteX2-55" fmla="*/ 293140 w 293169"/>
                  <a:gd name="connsiteY2-56" fmla="*/ 303689 h 585943"/>
                  <a:gd name="connsiteX3-57" fmla="*/ 103755 w 293169"/>
                  <a:gd name="connsiteY3-58" fmla="*/ 585943 h 585943"/>
                  <a:gd name="connsiteX4-59" fmla="*/ 95 w 293169"/>
                  <a:gd name="connsiteY4-60" fmla="*/ 306067 h 585943"/>
                  <a:gd name="connsiteX0-61" fmla="*/ 3 w 293048"/>
                  <a:gd name="connsiteY0-62" fmla="*/ 306067 h 585943"/>
                  <a:gd name="connsiteX1-63" fmla="*/ 89376 w 293048"/>
                  <a:gd name="connsiteY1-64" fmla="*/ 1 h 585943"/>
                  <a:gd name="connsiteX2-65" fmla="*/ 293048 w 293048"/>
                  <a:gd name="connsiteY2-66" fmla="*/ 303689 h 585943"/>
                  <a:gd name="connsiteX3-67" fmla="*/ 91757 w 293048"/>
                  <a:gd name="connsiteY3-68" fmla="*/ 585943 h 585943"/>
                  <a:gd name="connsiteX4-69" fmla="*/ 3 w 293048"/>
                  <a:gd name="connsiteY4-70" fmla="*/ 306067 h 585943"/>
                  <a:gd name="connsiteX0-71" fmla="*/ 39769 w 211370"/>
                  <a:gd name="connsiteY0-72" fmla="*/ 298927 h 585946"/>
                  <a:gd name="connsiteX1-73" fmla="*/ 7698 w 211370"/>
                  <a:gd name="connsiteY1-74" fmla="*/ 2 h 585946"/>
                  <a:gd name="connsiteX2-75" fmla="*/ 211370 w 211370"/>
                  <a:gd name="connsiteY2-76" fmla="*/ 303690 h 585946"/>
                  <a:gd name="connsiteX3-77" fmla="*/ 10079 w 211370"/>
                  <a:gd name="connsiteY3-78" fmla="*/ 585944 h 585946"/>
                  <a:gd name="connsiteX4-79" fmla="*/ 39769 w 211370"/>
                  <a:gd name="connsiteY4-80" fmla="*/ 298927 h 585946"/>
                  <a:gd name="connsiteX0-81" fmla="*/ 39769 w 211370"/>
                  <a:gd name="connsiteY0-82" fmla="*/ 298927 h 585949"/>
                  <a:gd name="connsiteX1-83" fmla="*/ 7698 w 211370"/>
                  <a:gd name="connsiteY1-84" fmla="*/ 2 h 585949"/>
                  <a:gd name="connsiteX2-85" fmla="*/ 211370 w 211370"/>
                  <a:gd name="connsiteY2-86" fmla="*/ 303690 h 585949"/>
                  <a:gd name="connsiteX3-87" fmla="*/ 10079 w 211370"/>
                  <a:gd name="connsiteY3-88" fmla="*/ 585944 h 585949"/>
                  <a:gd name="connsiteX4-89" fmla="*/ 39769 w 211370"/>
                  <a:gd name="connsiteY4-90" fmla="*/ 298927 h 585949"/>
                  <a:gd name="connsiteX0-91" fmla="*/ 39769 w 211535"/>
                  <a:gd name="connsiteY0-92" fmla="*/ 298927 h 585949"/>
                  <a:gd name="connsiteX1-93" fmla="*/ 7698 w 211535"/>
                  <a:gd name="connsiteY1-94" fmla="*/ 2 h 585949"/>
                  <a:gd name="connsiteX2-95" fmla="*/ 211370 w 211535"/>
                  <a:gd name="connsiteY2-96" fmla="*/ 303690 h 585949"/>
                  <a:gd name="connsiteX3-97" fmla="*/ 10079 w 211535"/>
                  <a:gd name="connsiteY3-98" fmla="*/ 585944 h 585949"/>
                  <a:gd name="connsiteX4-99" fmla="*/ 39769 w 211535"/>
                  <a:gd name="connsiteY4-100" fmla="*/ 298927 h 585949"/>
                  <a:gd name="connsiteX0-101" fmla="*/ 54250 w 226016"/>
                  <a:gd name="connsiteY0-102" fmla="*/ 299466 h 586488"/>
                  <a:gd name="connsiteX1-103" fmla="*/ 22179 w 226016"/>
                  <a:gd name="connsiteY1-104" fmla="*/ 541 h 586488"/>
                  <a:gd name="connsiteX2-105" fmla="*/ 225851 w 226016"/>
                  <a:gd name="connsiteY2-106" fmla="*/ 304229 h 586488"/>
                  <a:gd name="connsiteX3-107" fmla="*/ 24560 w 226016"/>
                  <a:gd name="connsiteY3-108" fmla="*/ 586483 h 586488"/>
                  <a:gd name="connsiteX4-109" fmla="*/ 54250 w 226016"/>
                  <a:gd name="connsiteY4-110" fmla="*/ 299466 h 586488"/>
                  <a:gd name="connsiteX0-111" fmla="*/ 54250 w 226063"/>
                  <a:gd name="connsiteY0-112" fmla="*/ 299466 h 586543"/>
                  <a:gd name="connsiteX1-113" fmla="*/ 22179 w 226063"/>
                  <a:gd name="connsiteY1-114" fmla="*/ 541 h 586543"/>
                  <a:gd name="connsiteX2-115" fmla="*/ 225851 w 226063"/>
                  <a:gd name="connsiteY2-116" fmla="*/ 304229 h 586543"/>
                  <a:gd name="connsiteX3-117" fmla="*/ 24560 w 226063"/>
                  <a:gd name="connsiteY3-118" fmla="*/ 586483 h 586543"/>
                  <a:gd name="connsiteX4-119" fmla="*/ 54250 w 226063"/>
                  <a:gd name="connsiteY4-120" fmla="*/ 299466 h 586543"/>
                  <a:gd name="connsiteX0-121" fmla="*/ 58295 w 230108"/>
                  <a:gd name="connsiteY0-122" fmla="*/ 298952 h 586029"/>
                  <a:gd name="connsiteX1-123" fmla="*/ 26224 w 230108"/>
                  <a:gd name="connsiteY1-124" fmla="*/ 27 h 586029"/>
                  <a:gd name="connsiteX2-125" fmla="*/ 229896 w 230108"/>
                  <a:gd name="connsiteY2-126" fmla="*/ 303715 h 586029"/>
                  <a:gd name="connsiteX3-127" fmla="*/ 28605 w 230108"/>
                  <a:gd name="connsiteY3-128" fmla="*/ 585969 h 586029"/>
                  <a:gd name="connsiteX4-129" fmla="*/ 58295 w 230108"/>
                  <a:gd name="connsiteY4-130" fmla="*/ 298952 h 586029"/>
                  <a:gd name="connsiteX0-131" fmla="*/ 58295 w 230101"/>
                  <a:gd name="connsiteY0-132" fmla="*/ 298952 h 585974"/>
                  <a:gd name="connsiteX1-133" fmla="*/ 26224 w 230101"/>
                  <a:gd name="connsiteY1-134" fmla="*/ 27 h 585974"/>
                  <a:gd name="connsiteX2-135" fmla="*/ 229896 w 230101"/>
                  <a:gd name="connsiteY2-136" fmla="*/ 303715 h 585974"/>
                  <a:gd name="connsiteX3-137" fmla="*/ 28605 w 230101"/>
                  <a:gd name="connsiteY3-138" fmla="*/ 585969 h 585974"/>
                  <a:gd name="connsiteX4-139" fmla="*/ 58295 w 230101"/>
                  <a:gd name="connsiteY4-140" fmla="*/ 298952 h 585974"/>
                  <a:gd name="connsiteX0-141" fmla="*/ 58295 w 229922"/>
                  <a:gd name="connsiteY0-142" fmla="*/ 298943 h 585965"/>
                  <a:gd name="connsiteX1-143" fmla="*/ 26224 w 229922"/>
                  <a:gd name="connsiteY1-144" fmla="*/ 18 h 585965"/>
                  <a:gd name="connsiteX2-145" fmla="*/ 229896 w 229922"/>
                  <a:gd name="connsiteY2-146" fmla="*/ 303706 h 585965"/>
                  <a:gd name="connsiteX3-147" fmla="*/ 28605 w 229922"/>
                  <a:gd name="connsiteY3-148" fmla="*/ 585960 h 585965"/>
                  <a:gd name="connsiteX4-149" fmla="*/ 58295 w 229922"/>
                  <a:gd name="connsiteY4-150" fmla="*/ 298943 h 585965"/>
                  <a:gd name="connsiteX0-151" fmla="*/ 58295 w 229930"/>
                  <a:gd name="connsiteY0-152" fmla="*/ 298943 h 585964"/>
                  <a:gd name="connsiteX1-153" fmla="*/ 26224 w 229930"/>
                  <a:gd name="connsiteY1-154" fmla="*/ 18 h 585964"/>
                  <a:gd name="connsiteX2-155" fmla="*/ 229896 w 229930"/>
                  <a:gd name="connsiteY2-156" fmla="*/ 303706 h 585964"/>
                  <a:gd name="connsiteX3-157" fmla="*/ 28605 w 229930"/>
                  <a:gd name="connsiteY3-158" fmla="*/ 585960 h 585964"/>
                  <a:gd name="connsiteX4-159" fmla="*/ 58295 w 229930"/>
                  <a:gd name="connsiteY4-160" fmla="*/ 298943 h 585964"/>
                  <a:gd name="connsiteX0-161" fmla="*/ 58295 w 230172"/>
                  <a:gd name="connsiteY0-162" fmla="*/ 298940 h 585961"/>
                  <a:gd name="connsiteX1-163" fmla="*/ 26224 w 230172"/>
                  <a:gd name="connsiteY1-164" fmla="*/ 15 h 585961"/>
                  <a:gd name="connsiteX2-165" fmla="*/ 229896 w 230172"/>
                  <a:gd name="connsiteY2-166" fmla="*/ 303703 h 585961"/>
                  <a:gd name="connsiteX3-167" fmla="*/ 28605 w 230172"/>
                  <a:gd name="connsiteY3-168" fmla="*/ 585957 h 585961"/>
                  <a:gd name="connsiteX4-169" fmla="*/ 58295 w 230172"/>
                  <a:gd name="connsiteY4-170" fmla="*/ 298940 h 585961"/>
                  <a:gd name="connsiteX0-171" fmla="*/ 58295 w 229896"/>
                  <a:gd name="connsiteY0-172" fmla="*/ 298940 h 585961"/>
                  <a:gd name="connsiteX1-173" fmla="*/ 26224 w 229896"/>
                  <a:gd name="connsiteY1-174" fmla="*/ 15 h 585961"/>
                  <a:gd name="connsiteX2-175" fmla="*/ 229896 w 229896"/>
                  <a:gd name="connsiteY2-176" fmla="*/ 303703 h 585961"/>
                  <a:gd name="connsiteX3-177" fmla="*/ 28605 w 229896"/>
                  <a:gd name="connsiteY3-178" fmla="*/ 585957 h 585961"/>
                  <a:gd name="connsiteX4-179" fmla="*/ 58295 w 229896"/>
                  <a:gd name="connsiteY4-180" fmla="*/ 298940 h 585961"/>
                  <a:gd name="connsiteX0-181" fmla="*/ 57944 w 229545"/>
                  <a:gd name="connsiteY0-182" fmla="*/ 298940 h 585961"/>
                  <a:gd name="connsiteX1-183" fmla="*/ 25873 w 229545"/>
                  <a:gd name="connsiteY1-184" fmla="*/ 15 h 585961"/>
                  <a:gd name="connsiteX2-185" fmla="*/ 229545 w 229545"/>
                  <a:gd name="connsiteY2-186" fmla="*/ 303703 h 585961"/>
                  <a:gd name="connsiteX3-187" fmla="*/ 28254 w 229545"/>
                  <a:gd name="connsiteY3-188" fmla="*/ 585957 h 585961"/>
                  <a:gd name="connsiteX4-189" fmla="*/ 57944 w 229545"/>
                  <a:gd name="connsiteY4-190" fmla="*/ 298940 h 585961"/>
                  <a:gd name="connsiteX0-191" fmla="*/ 18784 w 216579"/>
                  <a:gd name="connsiteY0-192" fmla="*/ 291798 h 585987"/>
                  <a:gd name="connsiteX1-193" fmla="*/ 12907 w 216579"/>
                  <a:gd name="connsiteY1-194" fmla="*/ 17 h 585987"/>
                  <a:gd name="connsiteX2-195" fmla="*/ 216579 w 216579"/>
                  <a:gd name="connsiteY2-196" fmla="*/ 303705 h 585987"/>
                  <a:gd name="connsiteX3-197" fmla="*/ 15288 w 216579"/>
                  <a:gd name="connsiteY3-198" fmla="*/ 585959 h 585987"/>
                  <a:gd name="connsiteX4-199" fmla="*/ 18784 w 216579"/>
                  <a:gd name="connsiteY4-200" fmla="*/ 291798 h 585987"/>
                  <a:gd name="connsiteX0-201" fmla="*/ 12234 w 219554"/>
                  <a:gd name="connsiteY0-202" fmla="*/ 289426 h 586008"/>
                  <a:gd name="connsiteX1-203" fmla="*/ 15882 w 219554"/>
                  <a:gd name="connsiteY1-204" fmla="*/ 26 h 586008"/>
                  <a:gd name="connsiteX2-205" fmla="*/ 219554 w 219554"/>
                  <a:gd name="connsiteY2-206" fmla="*/ 303714 h 586008"/>
                  <a:gd name="connsiteX3-207" fmla="*/ 18263 w 219554"/>
                  <a:gd name="connsiteY3-208" fmla="*/ 585968 h 586008"/>
                  <a:gd name="connsiteX4-209" fmla="*/ 12234 w 219554"/>
                  <a:gd name="connsiteY4-210" fmla="*/ 289426 h 586008"/>
                  <a:gd name="connsiteX0-211" fmla="*/ 17080 w 217256"/>
                  <a:gd name="connsiteY0-212" fmla="*/ 289426 h 586008"/>
                  <a:gd name="connsiteX1-213" fmla="*/ 13584 w 217256"/>
                  <a:gd name="connsiteY1-214" fmla="*/ 26 h 586008"/>
                  <a:gd name="connsiteX2-215" fmla="*/ 217256 w 217256"/>
                  <a:gd name="connsiteY2-216" fmla="*/ 303714 h 586008"/>
                  <a:gd name="connsiteX3-217" fmla="*/ 15965 w 217256"/>
                  <a:gd name="connsiteY3-218" fmla="*/ 585968 h 586008"/>
                  <a:gd name="connsiteX4-219" fmla="*/ 17080 w 217256"/>
                  <a:gd name="connsiteY4-220" fmla="*/ 289426 h 586008"/>
                  <a:gd name="connsiteX0-221" fmla="*/ 26566 w 226742"/>
                  <a:gd name="connsiteY0-222" fmla="*/ 289426 h 586008"/>
                  <a:gd name="connsiteX1-223" fmla="*/ 23070 w 226742"/>
                  <a:gd name="connsiteY1-224" fmla="*/ 26 h 586008"/>
                  <a:gd name="connsiteX2-225" fmla="*/ 226742 w 226742"/>
                  <a:gd name="connsiteY2-226" fmla="*/ 303714 h 586008"/>
                  <a:gd name="connsiteX3-227" fmla="*/ 25451 w 226742"/>
                  <a:gd name="connsiteY3-228" fmla="*/ 585968 h 586008"/>
                  <a:gd name="connsiteX4-229" fmla="*/ 26566 w 226742"/>
                  <a:gd name="connsiteY4-230" fmla="*/ 289426 h 586008"/>
                  <a:gd name="connsiteX0-231" fmla="*/ 26566 w 226742"/>
                  <a:gd name="connsiteY0-232" fmla="*/ 289426 h 586008"/>
                  <a:gd name="connsiteX1-233" fmla="*/ 23070 w 226742"/>
                  <a:gd name="connsiteY1-234" fmla="*/ 26 h 586008"/>
                  <a:gd name="connsiteX2-235" fmla="*/ 226742 w 226742"/>
                  <a:gd name="connsiteY2-236" fmla="*/ 303714 h 586008"/>
                  <a:gd name="connsiteX3-237" fmla="*/ 25451 w 226742"/>
                  <a:gd name="connsiteY3-238" fmla="*/ 585968 h 586008"/>
                  <a:gd name="connsiteX4-239" fmla="*/ 26566 w 226742"/>
                  <a:gd name="connsiteY4-240" fmla="*/ 289426 h 586008"/>
                  <a:gd name="connsiteX0-241" fmla="*/ 102 w 271715"/>
                  <a:gd name="connsiteY0-242" fmla="*/ 287054 h 586031"/>
                  <a:gd name="connsiteX1-243" fmla="*/ 68043 w 271715"/>
                  <a:gd name="connsiteY1-244" fmla="*/ 35 h 586031"/>
                  <a:gd name="connsiteX2-245" fmla="*/ 271715 w 271715"/>
                  <a:gd name="connsiteY2-246" fmla="*/ 303723 h 586031"/>
                  <a:gd name="connsiteX3-247" fmla="*/ 70424 w 271715"/>
                  <a:gd name="connsiteY3-248" fmla="*/ 585977 h 586031"/>
                  <a:gd name="connsiteX4-249" fmla="*/ 102 w 271715"/>
                  <a:gd name="connsiteY4-250" fmla="*/ 287054 h 586031"/>
                  <a:gd name="connsiteX0-251" fmla="*/ 102 w 271715"/>
                  <a:gd name="connsiteY0-252" fmla="*/ 287054 h 586031"/>
                  <a:gd name="connsiteX1-253" fmla="*/ 68043 w 271715"/>
                  <a:gd name="connsiteY1-254" fmla="*/ 35 h 586031"/>
                  <a:gd name="connsiteX2-255" fmla="*/ 271715 w 271715"/>
                  <a:gd name="connsiteY2-256" fmla="*/ 303723 h 586031"/>
                  <a:gd name="connsiteX3-257" fmla="*/ 70424 w 271715"/>
                  <a:gd name="connsiteY3-258" fmla="*/ 585977 h 586031"/>
                  <a:gd name="connsiteX4-259" fmla="*/ 102 w 271715"/>
                  <a:gd name="connsiteY4-260" fmla="*/ 287054 h 586031"/>
                  <a:gd name="connsiteX0-261" fmla="*/ 133 w 271746"/>
                  <a:gd name="connsiteY0-262" fmla="*/ 287054 h 585994"/>
                  <a:gd name="connsiteX1-263" fmla="*/ 68074 w 271746"/>
                  <a:gd name="connsiteY1-264" fmla="*/ 35 h 585994"/>
                  <a:gd name="connsiteX2-265" fmla="*/ 271746 w 271746"/>
                  <a:gd name="connsiteY2-266" fmla="*/ 303723 h 585994"/>
                  <a:gd name="connsiteX3-267" fmla="*/ 70455 w 271746"/>
                  <a:gd name="connsiteY3-268" fmla="*/ 585977 h 585994"/>
                  <a:gd name="connsiteX4-269" fmla="*/ 133 w 271746"/>
                  <a:gd name="connsiteY4-270" fmla="*/ 287054 h 5859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chemeClr val="bg1"/>
                  </a:gs>
                  <a:gs pos="100000">
                    <a:schemeClr val="bg1">
                      <a:alpha val="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400">
                  <a:solidFill>
                    <a:schemeClr val="tx1">
                      <a:lumMod val="75000"/>
                      <a:lumOff val="25000"/>
                    </a:schemeClr>
                  </a:solidFill>
                </a:endParaRPr>
              </a:p>
            </p:txBody>
          </p:sp>
        </p:grpSp>
        <p:sp>
          <p:nvSpPr>
            <p:cNvPr id="16" name="TextBox 90"/>
            <p:cNvSpPr txBox="1"/>
            <p:nvPr/>
          </p:nvSpPr>
          <p:spPr>
            <a:xfrm rot="3360000">
              <a:off x="4282081" y="4548164"/>
              <a:ext cx="1845757" cy="592266"/>
            </a:xfrm>
            <a:prstGeom prst="rect">
              <a:avLst/>
            </a:prstGeom>
            <a:noFill/>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defRPr/>
              </a:pPr>
              <a:r>
                <a:rPr lang="zh-CN" altLang="en-US" sz="1100" kern="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p>
            <a:p>
              <a:pPr algn="just">
                <a:lnSpc>
                  <a:spcPct val="130000"/>
                </a:lnSpc>
                <a:defRPr/>
              </a:pPr>
              <a:r>
                <a:rPr lang="zh-CN" altLang="en-US" sz="1100" kern="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p>
          </p:txBody>
        </p:sp>
      </p:grpSp>
      <p:grpSp>
        <p:nvGrpSpPr>
          <p:cNvPr id="19" name="组合 18"/>
          <p:cNvGrpSpPr/>
          <p:nvPr/>
        </p:nvGrpSpPr>
        <p:grpSpPr bwMode="auto">
          <a:xfrm>
            <a:off x="4501615" y="2713238"/>
            <a:ext cx="1503796" cy="2523369"/>
            <a:chOff x="4733059" y="2625882"/>
            <a:chExt cx="1580209" cy="2649868"/>
          </a:xfrm>
        </p:grpSpPr>
        <p:grpSp>
          <p:nvGrpSpPr>
            <p:cNvPr id="20" name="组合 6"/>
            <p:cNvGrpSpPr/>
            <p:nvPr/>
          </p:nvGrpSpPr>
          <p:grpSpPr bwMode="auto">
            <a:xfrm>
              <a:off x="4733059" y="2625882"/>
              <a:ext cx="793047" cy="794519"/>
              <a:chOff x="4733059" y="2625882"/>
              <a:chExt cx="793047" cy="794519"/>
            </a:xfrm>
          </p:grpSpPr>
          <p:sp>
            <p:nvSpPr>
              <p:cNvPr id="22" name="椭圆 21"/>
              <p:cNvSpPr/>
              <p:nvPr/>
            </p:nvSpPr>
            <p:spPr>
              <a:xfrm>
                <a:off x="4733059" y="2625882"/>
                <a:ext cx="793278" cy="793849"/>
              </a:xfrm>
              <a:prstGeom prst="ellipse">
                <a:avLst/>
              </a:prstGeom>
              <a:solidFill>
                <a:schemeClr val="accent4"/>
              </a:solidFill>
              <a:ln w="6350" cap="flat" cmpd="sng" algn="ctr">
                <a:noFill/>
                <a:prstDash val="solid"/>
              </a:ln>
              <a:effectLst/>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altLang="zh-CN" sz="2100" b="1" kern="0" dirty="0">
                    <a:solidFill>
                      <a:schemeClr val="bg1"/>
                    </a:solidFill>
                    <a:latin typeface="Arial Rounded MT Bold" panose="020F0704030504030204" pitchFamily="34" charset="0"/>
                  </a:rPr>
                  <a:t>04</a:t>
                </a:r>
                <a:endParaRPr lang="zh-CN" altLang="en-US" sz="2100" b="1" kern="0" dirty="0">
                  <a:solidFill>
                    <a:schemeClr val="bg1"/>
                  </a:solidFill>
                  <a:latin typeface="Arial Rounded MT Bold" panose="020F0704030504030204" pitchFamily="34" charset="0"/>
                </a:endParaRPr>
              </a:p>
            </p:txBody>
          </p:sp>
          <p:sp>
            <p:nvSpPr>
              <p:cNvPr id="23" name="椭圆 1"/>
              <p:cNvSpPr/>
              <p:nvPr/>
            </p:nvSpPr>
            <p:spPr>
              <a:xfrm rot="16200000">
                <a:off x="4995538" y="2495105"/>
                <a:ext cx="266733" cy="575919"/>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1" fmla="*/ 62426 w 355471"/>
                  <a:gd name="connsiteY0-2" fmla="*/ 344166 h 683570"/>
                  <a:gd name="connsiteX1-3" fmla="*/ 13686 w 355471"/>
                  <a:gd name="connsiteY1-4" fmla="*/ 0 h 683570"/>
                  <a:gd name="connsiteX2-5" fmla="*/ 355471 w 355471"/>
                  <a:gd name="connsiteY2-6" fmla="*/ 341785 h 683570"/>
                  <a:gd name="connsiteX3-7" fmla="*/ 13686 w 355471"/>
                  <a:gd name="connsiteY3-8" fmla="*/ 683570 h 683570"/>
                  <a:gd name="connsiteX4-9" fmla="*/ 62426 w 355471"/>
                  <a:gd name="connsiteY4-10" fmla="*/ 344166 h 683570"/>
                  <a:gd name="connsiteX0-11" fmla="*/ 62426 w 355471"/>
                  <a:gd name="connsiteY0-12" fmla="*/ 344166 h 683570"/>
                  <a:gd name="connsiteX1-13" fmla="*/ 13686 w 355471"/>
                  <a:gd name="connsiteY1-14" fmla="*/ 0 h 683570"/>
                  <a:gd name="connsiteX2-15" fmla="*/ 355471 w 355471"/>
                  <a:gd name="connsiteY2-16" fmla="*/ 341788 h 683570"/>
                  <a:gd name="connsiteX3-17" fmla="*/ 13686 w 355471"/>
                  <a:gd name="connsiteY3-18" fmla="*/ 683570 h 683570"/>
                  <a:gd name="connsiteX4-19" fmla="*/ 62426 w 355471"/>
                  <a:gd name="connsiteY4-20" fmla="*/ 344166 h 683570"/>
                  <a:gd name="connsiteX0-21" fmla="*/ 62426 w 355497"/>
                  <a:gd name="connsiteY0-22" fmla="*/ 344166 h 683570"/>
                  <a:gd name="connsiteX1-23" fmla="*/ 13686 w 355497"/>
                  <a:gd name="connsiteY1-24" fmla="*/ 0 h 683570"/>
                  <a:gd name="connsiteX2-25" fmla="*/ 355471 w 355497"/>
                  <a:gd name="connsiteY2-26" fmla="*/ 341788 h 683570"/>
                  <a:gd name="connsiteX3-27" fmla="*/ 13686 w 355497"/>
                  <a:gd name="connsiteY3-28" fmla="*/ 683570 h 683570"/>
                  <a:gd name="connsiteX4-29" fmla="*/ 62426 w 355497"/>
                  <a:gd name="connsiteY4-30" fmla="*/ 344166 h 683570"/>
                  <a:gd name="connsiteX0-31" fmla="*/ 62426 w 356185"/>
                  <a:gd name="connsiteY0-32" fmla="*/ 344167 h 683571"/>
                  <a:gd name="connsiteX1-33" fmla="*/ 13686 w 356185"/>
                  <a:gd name="connsiteY1-34" fmla="*/ 1 h 683571"/>
                  <a:gd name="connsiteX2-35" fmla="*/ 355471 w 356185"/>
                  <a:gd name="connsiteY2-36" fmla="*/ 341789 h 683571"/>
                  <a:gd name="connsiteX3-37" fmla="*/ 13686 w 356185"/>
                  <a:gd name="connsiteY3-38" fmla="*/ 683571 h 683571"/>
                  <a:gd name="connsiteX4-39" fmla="*/ 62426 w 356185"/>
                  <a:gd name="connsiteY4-40" fmla="*/ 344167 h 683571"/>
                  <a:gd name="connsiteX0-41" fmla="*/ 65000 w 360090"/>
                  <a:gd name="connsiteY0-42" fmla="*/ 306067 h 645471"/>
                  <a:gd name="connsiteX1-43" fmla="*/ 154373 w 360090"/>
                  <a:gd name="connsiteY1-44" fmla="*/ 1 h 645471"/>
                  <a:gd name="connsiteX2-45" fmla="*/ 358045 w 360090"/>
                  <a:gd name="connsiteY2-46" fmla="*/ 303689 h 645471"/>
                  <a:gd name="connsiteX3-47" fmla="*/ 16260 w 360090"/>
                  <a:gd name="connsiteY3-48" fmla="*/ 645471 h 645471"/>
                  <a:gd name="connsiteX4-49" fmla="*/ 65000 w 360090"/>
                  <a:gd name="connsiteY4-50" fmla="*/ 306067 h 645471"/>
                  <a:gd name="connsiteX0-51" fmla="*/ 95 w 293169"/>
                  <a:gd name="connsiteY0-52" fmla="*/ 306067 h 585943"/>
                  <a:gd name="connsiteX1-53" fmla="*/ 89468 w 293169"/>
                  <a:gd name="connsiteY1-54" fmla="*/ 1 h 585943"/>
                  <a:gd name="connsiteX2-55" fmla="*/ 293140 w 293169"/>
                  <a:gd name="connsiteY2-56" fmla="*/ 303689 h 585943"/>
                  <a:gd name="connsiteX3-57" fmla="*/ 103755 w 293169"/>
                  <a:gd name="connsiteY3-58" fmla="*/ 585943 h 585943"/>
                  <a:gd name="connsiteX4-59" fmla="*/ 95 w 293169"/>
                  <a:gd name="connsiteY4-60" fmla="*/ 306067 h 585943"/>
                  <a:gd name="connsiteX0-61" fmla="*/ 3 w 293048"/>
                  <a:gd name="connsiteY0-62" fmla="*/ 306067 h 585943"/>
                  <a:gd name="connsiteX1-63" fmla="*/ 89376 w 293048"/>
                  <a:gd name="connsiteY1-64" fmla="*/ 1 h 585943"/>
                  <a:gd name="connsiteX2-65" fmla="*/ 293048 w 293048"/>
                  <a:gd name="connsiteY2-66" fmla="*/ 303689 h 585943"/>
                  <a:gd name="connsiteX3-67" fmla="*/ 91757 w 293048"/>
                  <a:gd name="connsiteY3-68" fmla="*/ 585943 h 585943"/>
                  <a:gd name="connsiteX4-69" fmla="*/ 3 w 293048"/>
                  <a:gd name="connsiteY4-70" fmla="*/ 306067 h 585943"/>
                  <a:gd name="connsiteX0-71" fmla="*/ 39769 w 211370"/>
                  <a:gd name="connsiteY0-72" fmla="*/ 298927 h 585946"/>
                  <a:gd name="connsiteX1-73" fmla="*/ 7698 w 211370"/>
                  <a:gd name="connsiteY1-74" fmla="*/ 2 h 585946"/>
                  <a:gd name="connsiteX2-75" fmla="*/ 211370 w 211370"/>
                  <a:gd name="connsiteY2-76" fmla="*/ 303690 h 585946"/>
                  <a:gd name="connsiteX3-77" fmla="*/ 10079 w 211370"/>
                  <a:gd name="connsiteY3-78" fmla="*/ 585944 h 585946"/>
                  <a:gd name="connsiteX4-79" fmla="*/ 39769 w 211370"/>
                  <a:gd name="connsiteY4-80" fmla="*/ 298927 h 585946"/>
                  <a:gd name="connsiteX0-81" fmla="*/ 39769 w 211370"/>
                  <a:gd name="connsiteY0-82" fmla="*/ 298927 h 585949"/>
                  <a:gd name="connsiteX1-83" fmla="*/ 7698 w 211370"/>
                  <a:gd name="connsiteY1-84" fmla="*/ 2 h 585949"/>
                  <a:gd name="connsiteX2-85" fmla="*/ 211370 w 211370"/>
                  <a:gd name="connsiteY2-86" fmla="*/ 303690 h 585949"/>
                  <a:gd name="connsiteX3-87" fmla="*/ 10079 w 211370"/>
                  <a:gd name="connsiteY3-88" fmla="*/ 585944 h 585949"/>
                  <a:gd name="connsiteX4-89" fmla="*/ 39769 w 211370"/>
                  <a:gd name="connsiteY4-90" fmla="*/ 298927 h 585949"/>
                  <a:gd name="connsiteX0-91" fmla="*/ 39769 w 211535"/>
                  <a:gd name="connsiteY0-92" fmla="*/ 298927 h 585949"/>
                  <a:gd name="connsiteX1-93" fmla="*/ 7698 w 211535"/>
                  <a:gd name="connsiteY1-94" fmla="*/ 2 h 585949"/>
                  <a:gd name="connsiteX2-95" fmla="*/ 211370 w 211535"/>
                  <a:gd name="connsiteY2-96" fmla="*/ 303690 h 585949"/>
                  <a:gd name="connsiteX3-97" fmla="*/ 10079 w 211535"/>
                  <a:gd name="connsiteY3-98" fmla="*/ 585944 h 585949"/>
                  <a:gd name="connsiteX4-99" fmla="*/ 39769 w 211535"/>
                  <a:gd name="connsiteY4-100" fmla="*/ 298927 h 585949"/>
                  <a:gd name="connsiteX0-101" fmla="*/ 54250 w 226016"/>
                  <a:gd name="connsiteY0-102" fmla="*/ 299466 h 586488"/>
                  <a:gd name="connsiteX1-103" fmla="*/ 22179 w 226016"/>
                  <a:gd name="connsiteY1-104" fmla="*/ 541 h 586488"/>
                  <a:gd name="connsiteX2-105" fmla="*/ 225851 w 226016"/>
                  <a:gd name="connsiteY2-106" fmla="*/ 304229 h 586488"/>
                  <a:gd name="connsiteX3-107" fmla="*/ 24560 w 226016"/>
                  <a:gd name="connsiteY3-108" fmla="*/ 586483 h 586488"/>
                  <a:gd name="connsiteX4-109" fmla="*/ 54250 w 226016"/>
                  <a:gd name="connsiteY4-110" fmla="*/ 299466 h 586488"/>
                  <a:gd name="connsiteX0-111" fmla="*/ 54250 w 226063"/>
                  <a:gd name="connsiteY0-112" fmla="*/ 299466 h 586543"/>
                  <a:gd name="connsiteX1-113" fmla="*/ 22179 w 226063"/>
                  <a:gd name="connsiteY1-114" fmla="*/ 541 h 586543"/>
                  <a:gd name="connsiteX2-115" fmla="*/ 225851 w 226063"/>
                  <a:gd name="connsiteY2-116" fmla="*/ 304229 h 586543"/>
                  <a:gd name="connsiteX3-117" fmla="*/ 24560 w 226063"/>
                  <a:gd name="connsiteY3-118" fmla="*/ 586483 h 586543"/>
                  <a:gd name="connsiteX4-119" fmla="*/ 54250 w 226063"/>
                  <a:gd name="connsiteY4-120" fmla="*/ 299466 h 586543"/>
                  <a:gd name="connsiteX0-121" fmla="*/ 58295 w 230108"/>
                  <a:gd name="connsiteY0-122" fmla="*/ 298952 h 586029"/>
                  <a:gd name="connsiteX1-123" fmla="*/ 26224 w 230108"/>
                  <a:gd name="connsiteY1-124" fmla="*/ 27 h 586029"/>
                  <a:gd name="connsiteX2-125" fmla="*/ 229896 w 230108"/>
                  <a:gd name="connsiteY2-126" fmla="*/ 303715 h 586029"/>
                  <a:gd name="connsiteX3-127" fmla="*/ 28605 w 230108"/>
                  <a:gd name="connsiteY3-128" fmla="*/ 585969 h 586029"/>
                  <a:gd name="connsiteX4-129" fmla="*/ 58295 w 230108"/>
                  <a:gd name="connsiteY4-130" fmla="*/ 298952 h 586029"/>
                  <a:gd name="connsiteX0-131" fmla="*/ 58295 w 230101"/>
                  <a:gd name="connsiteY0-132" fmla="*/ 298952 h 585974"/>
                  <a:gd name="connsiteX1-133" fmla="*/ 26224 w 230101"/>
                  <a:gd name="connsiteY1-134" fmla="*/ 27 h 585974"/>
                  <a:gd name="connsiteX2-135" fmla="*/ 229896 w 230101"/>
                  <a:gd name="connsiteY2-136" fmla="*/ 303715 h 585974"/>
                  <a:gd name="connsiteX3-137" fmla="*/ 28605 w 230101"/>
                  <a:gd name="connsiteY3-138" fmla="*/ 585969 h 585974"/>
                  <a:gd name="connsiteX4-139" fmla="*/ 58295 w 230101"/>
                  <a:gd name="connsiteY4-140" fmla="*/ 298952 h 585974"/>
                  <a:gd name="connsiteX0-141" fmla="*/ 58295 w 229922"/>
                  <a:gd name="connsiteY0-142" fmla="*/ 298943 h 585965"/>
                  <a:gd name="connsiteX1-143" fmla="*/ 26224 w 229922"/>
                  <a:gd name="connsiteY1-144" fmla="*/ 18 h 585965"/>
                  <a:gd name="connsiteX2-145" fmla="*/ 229896 w 229922"/>
                  <a:gd name="connsiteY2-146" fmla="*/ 303706 h 585965"/>
                  <a:gd name="connsiteX3-147" fmla="*/ 28605 w 229922"/>
                  <a:gd name="connsiteY3-148" fmla="*/ 585960 h 585965"/>
                  <a:gd name="connsiteX4-149" fmla="*/ 58295 w 229922"/>
                  <a:gd name="connsiteY4-150" fmla="*/ 298943 h 585965"/>
                  <a:gd name="connsiteX0-151" fmla="*/ 58295 w 229930"/>
                  <a:gd name="connsiteY0-152" fmla="*/ 298943 h 585964"/>
                  <a:gd name="connsiteX1-153" fmla="*/ 26224 w 229930"/>
                  <a:gd name="connsiteY1-154" fmla="*/ 18 h 585964"/>
                  <a:gd name="connsiteX2-155" fmla="*/ 229896 w 229930"/>
                  <a:gd name="connsiteY2-156" fmla="*/ 303706 h 585964"/>
                  <a:gd name="connsiteX3-157" fmla="*/ 28605 w 229930"/>
                  <a:gd name="connsiteY3-158" fmla="*/ 585960 h 585964"/>
                  <a:gd name="connsiteX4-159" fmla="*/ 58295 w 229930"/>
                  <a:gd name="connsiteY4-160" fmla="*/ 298943 h 585964"/>
                  <a:gd name="connsiteX0-161" fmla="*/ 58295 w 230172"/>
                  <a:gd name="connsiteY0-162" fmla="*/ 298940 h 585961"/>
                  <a:gd name="connsiteX1-163" fmla="*/ 26224 w 230172"/>
                  <a:gd name="connsiteY1-164" fmla="*/ 15 h 585961"/>
                  <a:gd name="connsiteX2-165" fmla="*/ 229896 w 230172"/>
                  <a:gd name="connsiteY2-166" fmla="*/ 303703 h 585961"/>
                  <a:gd name="connsiteX3-167" fmla="*/ 28605 w 230172"/>
                  <a:gd name="connsiteY3-168" fmla="*/ 585957 h 585961"/>
                  <a:gd name="connsiteX4-169" fmla="*/ 58295 w 230172"/>
                  <a:gd name="connsiteY4-170" fmla="*/ 298940 h 585961"/>
                  <a:gd name="connsiteX0-171" fmla="*/ 58295 w 229896"/>
                  <a:gd name="connsiteY0-172" fmla="*/ 298940 h 585961"/>
                  <a:gd name="connsiteX1-173" fmla="*/ 26224 w 229896"/>
                  <a:gd name="connsiteY1-174" fmla="*/ 15 h 585961"/>
                  <a:gd name="connsiteX2-175" fmla="*/ 229896 w 229896"/>
                  <a:gd name="connsiteY2-176" fmla="*/ 303703 h 585961"/>
                  <a:gd name="connsiteX3-177" fmla="*/ 28605 w 229896"/>
                  <a:gd name="connsiteY3-178" fmla="*/ 585957 h 585961"/>
                  <a:gd name="connsiteX4-179" fmla="*/ 58295 w 229896"/>
                  <a:gd name="connsiteY4-180" fmla="*/ 298940 h 585961"/>
                  <a:gd name="connsiteX0-181" fmla="*/ 57944 w 229545"/>
                  <a:gd name="connsiteY0-182" fmla="*/ 298940 h 585961"/>
                  <a:gd name="connsiteX1-183" fmla="*/ 25873 w 229545"/>
                  <a:gd name="connsiteY1-184" fmla="*/ 15 h 585961"/>
                  <a:gd name="connsiteX2-185" fmla="*/ 229545 w 229545"/>
                  <a:gd name="connsiteY2-186" fmla="*/ 303703 h 585961"/>
                  <a:gd name="connsiteX3-187" fmla="*/ 28254 w 229545"/>
                  <a:gd name="connsiteY3-188" fmla="*/ 585957 h 585961"/>
                  <a:gd name="connsiteX4-189" fmla="*/ 57944 w 229545"/>
                  <a:gd name="connsiteY4-190" fmla="*/ 298940 h 585961"/>
                  <a:gd name="connsiteX0-191" fmla="*/ 18784 w 216579"/>
                  <a:gd name="connsiteY0-192" fmla="*/ 291798 h 585987"/>
                  <a:gd name="connsiteX1-193" fmla="*/ 12907 w 216579"/>
                  <a:gd name="connsiteY1-194" fmla="*/ 17 h 585987"/>
                  <a:gd name="connsiteX2-195" fmla="*/ 216579 w 216579"/>
                  <a:gd name="connsiteY2-196" fmla="*/ 303705 h 585987"/>
                  <a:gd name="connsiteX3-197" fmla="*/ 15288 w 216579"/>
                  <a:gd name="connsiteY3-198" fmla="*/ 585959 h 585987"/>
                  <a:gd name="connsiteX4-199" fmla="*/ 18784 w 216579"/>
                  <a:gd name="connsiteY4-200" fmla="*/ 291798 h 585987"/>
                  <a:gd name="connsiteX0-201" fmla="*/ 12234 w 219554"/>
                  <a:gd name="connsiteY0-202" fmla="*/ 289426 h 586008"/>
                  <a:gd name="connsiteX1-203" fmla="*/ 15882 w 219554"/>
                  <a:gd name="connsiteY1-204" fmla="*/ 26 h 586008"/>
                  <a:gd name="connsiteX2-205" fmla="*/ 219554 w 219554"/>
                  <a:gd name="connsiteY2-206" fmla="*/ 303714 h 586008"/>
                  <a:gd name="connsiteX3-207" fmla="*/ 18263 w 219554"/>
                  <a:gd name="connsiteY3-208" fmla="*/ 585968 h 586008"/>
                  <a:gd name="connsiteX4-209" fmla="*/ 12234 w 219554"/>
                  <a:gd name="connsiteY4-210" fmla="*/ 289426 h 586008"/>
                  <a:gd name="connsiteX0-211" fmla="*/ 17080 w 217256"/>
                  <a:gd name="connsiteY0-212" fmla="*/ 289426 h 586008"/>
                  <a:gd name="connsiteX1-213" fmla="*/ 13584 w 217256"/>
                  <a:gd name="connsiteY1-214" fmla="*/ 26 h 586008"/>
                  <a:gd name="connsiteX2-215" fmla="*/ 217256 w 217256"/>
                  <a:gd name="connsiteY2-216" fmla="*/ 303714 h 586008"/>
                  <a:gd name="connsiteX3-217" fmla="*/ 15965 w 217256"/>
                  <a:gd name="connsiteY3-218" fmla="*/ 585968 h 586008"/>
                  <a:gd name="connsiteX4-219" fmla="*/ 17080 w 217256"/>
                  <a:gd name="connsiteY4-220" fmla="*/ 289426 h 586008"/>
                  <a:gd name="connsiteX0-221" fmla="*/ 26566 w 226742"/>
                  <a:gd name="connsiteY0-222" fmla="*/ 289426 h 586008"/>
                  <a:gd name="connsiteX1-223" fmla="*/ 23070 w 226742"/>
                  <a:gd name="connsiteY1-224" fmla="*/ 26 h 586008"/>
                  <a:gd name="connsiteX2-225" fmla="*/ 226742 w 226742"/>
                  <a:gd name="connsiteY2-226" fmla="*/ 303714 h 586008"/>
                  <a:gd name="connsiteX3-227" fmla="*/ 25451 w 226742"/>
                  <a:gd name="connsiteY3-228" fmla="*/ 585968 h 586008"/>
                  <a:gd name="connsiteX4-229" fmla="*/ 26566 w 226742"/>
                  <a:gd name="connsiteY4-230" fmla="*/ 289426 h 586008"/>
                  <a:gd name="connsiteX0-231" fmla="*/ 26566 w 226742"/>
                  <a:gd name="connsiteY0-232" fmla="*/ 289426 h 586008"/>
                  <a:gd name="connsiteX1-233" fmla="*/ 23070 w 226742"/>
                  <a:gd name="connsiteY1-234" fmla="*/ 26 h 586008"/>
                  <a:gd name="connsiteX2-235" fmla="*/ 226742 w 226742"/>
                  <a:gd name="connsiteY2-236" fmla="*/ 303714 h 586008"/>
                  <a:gd name="connsiteX3-237" fmla="*/ 25451 w 226742"/>
                  <a:gd name="connsiteY3-238" fmla="*/ 585968 h 586008"/>
                  <a:gd name="connsiteX4-239" fmla="*/ 26566 w 226742"/>
                  <a:gd name="connsiteY4-240" fmla="*/ 289426 h 586008"/>
                  <a:gd name="connsiteX0-241" fmla="*/ 102 w 271715"/>
                  <a:gd name="connsiteY0-242" fmla="*/ 287054 h 586031"/>
                  <a:gd name="connsiteX1-243" fmla="*/ 68043 w 271715"/>
                  <a:gd name="connsiteY1-244" fmla="*/ 35 h 586031"/>
                  <a:gd name="connsiteX2-245" fmla="*/ 271715 w 271715"/>
                  <a:gd name="connsiteY2-246" fmla="*/ 303723 h 586031"/>
                  <a:gd name="connsiteX3-247" fmla="*/ 70424 w 271715"/>
                  <a:gd name="connsiteY3-248" fmla="*/ 585977 h 586031"/>
                  <a:gd name="connsiteX4-249" fmla="*/ 102 w 271715"/>
                  <a:gd name="connsiteY4-250" fmla="*/ 287054 h 586031"/>
                  <a:gd name="connsiteX0-251" fmla="*/ 102 w 271715"/>
                  <a:gd name="connsiteY0-252" fmla="*/ 287054 h 586031"/>
                  <a:gd name="connsiteX1-253" fmla="*/ 68043 w 271715"/>
                  <a:gd name="connsiteY1-254" fmla="*/ 35 h 586031"/>
                  <a:gd name="connsiteX2-255" fmla="*/ 271715 w 271715"/>
                  <a:gd name="connsiteY2-256" fmla="*/ 303723 h 586031"/>
                  <a:gd name="connsiteX3-257" fmla="*/ 70424 w 271715"/>
                  <a:gd name="connsiteY3-258" fmla="*/ 585977 h 586031"/>
                  <a:gd name="connsiteX4-259" fmla="*/ 102 w 271715"/>
                  <a:gd name="connsiteY4-260" fmla="*/ 287054 h 586031"/>
                  <a:gd name="connsiteX0-261" fmla="*/ 133 w 271746"/>
                  <a:gd name="connsiteY0-262" fmla="*/ 287054 h 585994"/>
                  <a:gd name="connsiteX1-263" fmla="*/ 68074 w 271746"/>
                  <a:gd name="connsiteY1-264" fmla="*/ 35 h 585994"/>
                  <a:gd name="connsiteX2-265" fmla="*/ 271746 w 271746"/>
                  <a:gd name="connsiteY2-266" fmla="*/ 303723 h 585994"/>
                  <a:gd name="connsiteX3-267" fmla="*/ 70455 w 271746"/>
                  <a:gd name="connsiteY3-268" fmla="*/ 585977 h 585994"/>
                  <a:gd name="connsiteX4-269" fmla="*/ 133 w 271746"/>
                  <a:gd name="connsiteY4-270" fmla="*/ 287054 h 5859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chemeClr val="bg1"/>
                  </a:gs>
                  <a:gs pos="100000">
                    <a:schemeClr val="bg1">
                      <a:alpha val="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400">
                  <a:solidFill>
                    <a:schemeClr val="tx1">
                      <a:lumMod val="75000"/>
                      <a:lumOff val="25000"/>
                    </a:schemeClr>
                  </a:solidFill>
                </a:endParaRPr>
              </a:p>
            </p:txBody>
          </p:sp>
        </p:grpSp>
        <p:sp>
          <p:nvSpPr>
            <p:cNvPr id="21" name="TextBox 90"/>
            <p:cNvSpPr txBox="1"/>
            <p:nvPr/>
          </p:nvSpPr>
          <p:spPr>
            <a:xfrm rot="3360000">
              <a:off x="5094130" y="4056612"/>
              <a:ext cx="1844905" cy="593372"/>
            </a:xfrm>
            <a:prstGeom prst="rect">
              <a:avLst/>
            </a:prstGeom>
            <a:noFill/>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defRPr/>
              </a:pPr>
              <a:r>
                <a:rPr lang="zh-CN" altLang="en-US" sz="1100" kern="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p>
            <a:p>
              <a:pPr algn="just">
                <a:lnSpc>
                  <a:spcPct val="130000"/>
                </a:lnSpc>
                <a:defRPr/>
              </a:pPr>
              <a:r>
                <a:rPr lang="zh-CN" altLang="en-US" sz="1100" kern="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p>
          </p:txBody>
        </p:sp>
      </p:grpSp>
      <p:sp>
        <p:nvSpPr>
          <p:cNvPr id="24" name="圆角矩形 1"/>
          <p:cNvSpPr/>
          <p:nvPr/>
        </p:nvSpPr>
        <p:spPr>
          <a:xfrm rot="8820000">
            <a:off x="6567554" y="943476"/>
            <a:ext cx="3905078" cy="5724119"/>
          </a:xfrm>
          <a:custGeom>
            <a:avLst/>
            <a:gdLst>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601829 w 5911582"/>
              <a:gd name="connsiteY14" fmla="*/ 2803566 h 8646493"/>
              <a:gd name="connsiteX15" fmla="*/ 1591714 w 5911582"/>
              <a:gd name="connsiteY15" fmla="*/ 2803840 h 8646493"/>
              <a:gd name="connsiteX16" fmla="*/ 1597703 w 5911582"/>
              <a:gd name="connsiteY16" fmla="*/ 3846979 h 8646493"/>
              <a:gd name="connsiteX17" fmla="*/ 1599046 w 5911582"/>
              <a:gd name="connsiteY17" fmla="*/ 3846972 h 8646493"/>
              <a:gd name="connsiteX18" fmla="*/ 1610686 w 5911582"/>
              <a:gd name="connsiteY18" fmla="*/ 5873778 h 8646493"/>
              <a:gd name="connsiteX19" fmla="*/ 858032 w 5911582"/>
              <a:gd name="connsiteY19" fmla="*/ 6635126 h 8646493"/>
              <a:gd name="connsiteX20" fmla="*/ 434045 w 5911582"/>
              <a:gd name="connsiteY20" fmla="*/ 6508273 h 8646493"/>
              <a:gd name="connsiteX21" fmla="*/ 96686 w 5911582"/>
              <a:gd name="connsiteY21" fmla="*/ 5882475 h 8646493"/>
              <a:gd name="connsiteX22" fmla="*/ 88982 w 5911582"/>
              <a:gd name="connsiteY22" fmla="*/ 4540910 h 8646493"/>
              <a:gd name="connsiteX23" fmla="*/ 86890 w 5911582"/>
              <a:gd name="connsiteY23" fmla="*/ 4540915 h 8646493"/>
              <a:gd name="connsiteX24" fmla="*/ 80904 w 5911582"/>
              <a:gd name="connsiteY24" fmla="*/ 2724804 h 8646493"/>
              <a:gd name="connsiteX25" fmla="*/ 61259 w 5911582"/>
              <a:gd name="connsiteY25" fmla="*/ 1995219 h 8646493"/>
              <a:gd name="connsiteX26" fmla="*/ 52150 w 5911582"/>
              <a:gd name="connsiteY26" fmla="*/ 1996465 h 8646493"/>
              <a:gd name="connsiteX27" fmla="*/ 4735 w 5911582"/>
              <a:gd name="connsiteY27" fmla="*/ 235616 h 8646493"/>
              <a:gd name="connsiteX28" fmla="*/ 295 w 5911582"/>
              <a:gd name="connsiteY28" fmla="*/ 235719 h 8646493"/>
              <a:gd name="connsiteX29" fmla="*/ 0 w 5911582"/>
              <a:gd name="connsiteY29" fmla="*/ 223261 h 8646493"/>
              <a:gd name="connsiteX30" fmla="*/ 144987 w 5911582"/>
              <a:gd name="connsiteY30" fmla="*/ 0 h 8646493"/>
              <a:gd name="connsiteX31" fmla="*/ 148232 w 5911582"/>
              <a:gd name="connsiteY31" fmla="*/ 136847 h 8646493"/>
              <a:gd name="connsiteX32" fmla="*/ 152365 w 5911582"/>
              <a:gd name="connsiteY32" fmla="*/ 136739 h 8646493"/>
              <a:gd name="connsiteX33" fmla="*/ 196711 w 5911582"/>
              <a:gd name="connsiteY33" fmla="*/ 1783666 h 8646493"/>
              <a:gd name="connsiteX34" fmla="*/ 205847 w 5911582"/>
              <a:gd name="connsiteY34" fmla="*/ 1783420 h 8646493"/>
              <a:gd name="connsiteX35" fmla="*/ 228219 w 5911582"/>
              <a:gd name="connsiteY35" fmla="*/ 2614259 h 8646493"/>
              <a:gd name="connsiteX36" fmla="*/ 230777 w 5911582"/>
              <a:gd name="connsiteY36" fmla="*/ 2613967 h 8646493"/>
              <a:gd name="connsiteX37" fmla="*/ 231135 w 5911582"/>
              <a:gd name="connsiteY37" fmla="*/ 2722566 h 8646493"/>
              <a:gd name="connsiteX38" fmla="*/ 236178 w 5911582"/>
              <a:gd name="connsiteY38" fmla="*/ 2909861 h 8646493"/>
              <a:gd name="connsiteX39" fmla="*/ 231753 w 5911582"/>
              <a:gd name="connsiteY39" fmla="*/ 2910343 h 8646493"/>
              <a:gd name="connsiteX40" fmla="*/ 234867 w 5911582"/>
              <a:gd name="connsiteY40" fmla="*/ 3854806 h 8646493"/>
              <a:gd name="connsiteX41" fmla="*/ 235281 w 5911582"/>
              <a:gd name="connsiteY41" fmla="*/ 3854803 h 8646493"/>
              <a:gd name="connsiteX42" fmla="*/ 246835 w 5911582"/>
              <a:gd name="connsiteY42" fmla="*/ 5866683 h 8646493"/>
              <a:gd name="connsiteX43" fmla="*/ 866236 w 5911582"/>
              <a:gd name="connsiteY43" fmla="*/ 6479011 h 8646493"/>
              <a:gd name="connsiteX44" fmla="*/ 1478566 w 5911582"/>
              <a:gd name="connsiteY44" fmla="*/ 5859608 h 8646493"/>
              <a:gd name="connsiteX45" fmla="*/ 1469311 w 5911582"/>
              <a:gd name="connsiteY45" fmla="*/ 4247775 h 8646493"/>
              <a:gd name="connsiteX46" fmla="*/ 1467465 w 5911582"/>
              <a:gd name="connsiteY46" fmla="*/ 4247743 h 8646493"/>
              <a:gd name="connsiteX47" fmla="*/ 1467931 w 5911582"/>
              <a:gd name="connsiteY47" fmla="*/ 4241573 h 8646493"/>
              <a:gd name="connsiteX48" fmla="*/ 1456953 w 5911582"/>
              <a:gd name="connsiteY48" fmla="*/ 2330111 h 8646493"/>
              <a:gd name="connsiteX49" fmla="*/ 1415108 w 5911582"/>
              <a:gd name="connsiteY49" fmla="*/ 781031 h 8646493"/>
              <a:gd name="connsiteX50" fmla="*/ 2151404 w 5911582"/>
              <a:gd name="connsiteY50" fmla="*/ 3852 h 8646493"/>
              <a:gd name="connsiteX51" fmla="*/ 2928581 w 5911582"/>
              <a:gd name="connsiteY51" fmla="*/ 740147 h 8646493"/>
              <a:gd name="connsiteX52" fmla="*/ 2972109 w 5911582"/>
              <a:gd name="connsiteY52" fmla="*/ 2351426 h 8646493"/>
              <a:gd name="connsiteX53" fmla="*/ 2977887 w 5911582"/>
              <a:gd name="connsiteY53" fmla="*/ 2351120 h 8646493"/>
              <a:gd name="connsiteX54" fmla="*/ 3028793 w 5911582"/>
              <a:gd name="connsiteY54" fmla="*/ 4235519 h 8646493"/>
              <a:gd name="connsiteX55" fmla="*/ 3032925 w 5911582"/>
              <a:gd name="connsiteY55" fmla="*/ 4235398 h 8646493"/>
              <a:gd name="connsiteX56" fmla="*/ 3082700 w 5911582"/>
              <a:gd name="connsiteY56" fmla="*/ 5882170 h 8646493"/>
              <a:gd name="connsiteX57" fmla="*/ 3091836 w 5911582"/>
              <a:gd name="connsiteY57" fmla="*/ 5881894 h 8646493"/>
              <a:gd name="connsiteX58" fmla="*/ 3152619 w 5911582"/>
              <a:gd name="connsiteY58" fmla="*/ 7892887 h 8646493"/>
              <a:gd name="connsiteX59" fmla="*/ 3786820 w 5911582"/>
              <a:gd name="connsiteY59" fmla="*/ 8489873 h 8646493"/>
              <a:gd name="connsiteX60" fmla="*/ 4383809 w 5911582"/>
              <a:gd name="connsiteY60" fmla="*/ 7855673 h 8646493"/>
              <a:gd name="connsiteX61" fmla="*/ 4350348 w 5911582"/>
              <a:gd name="connsiteY61" fmla="*/ 6748573 h 8646493"/>
              <a:gd name="connsiteX62" fmla="*/ 4348198 w 5911582"/>
              <a:gd name="connsiteY62" fmla="*/ 6748635 h 8646493"/>
              <a:gd name="connsiteX63" fmla="*/ 4333702 w 5911582"/>
              <a:gd name="connsiteY63" fmla="*/ 6244559 h 8646493"/>
              <a:gd name="connsiteX64" fmla="*/ 4333267 w 5911582"/>
              <a:gd name="connsiteY64" fmla="*/ 6244561 h 8646493"/>
              <a:gd name="connsiteX65" fmla="*/ 4333545 w 5911582"/>
              <a:gd name="connsiteY65" fmla="*/ 6239098 h 8646493"/>
              <a:gd name="connsiteX66" fmla="*/ 4332413 w 5911582"/>
              <a:gd name="connsiteY66" fmla="*/ 6199725 h 8646493"/>
              <a:gd name="connsiteX67" fmla="*/ 4272798 w 5911582"/>
              <a:gd name="connsiteY67" fmla="*/ 4227389 h 8646493"/>
              <a:gd name="connsiteX68" fmla="*/ 4274353 w 5911582"/>
              <a:gd name="connsiteY68" fmla="*/ 4227343 h 8646493"/>
              <a:gd name="connsiteX69" fmla="*/ 4242087 w 5911582"/>
              <a:gd name="connsiteY69" fmla="*/ 3105269 h 8646493"/>
              <a:gd name="connsiteX70" fmla="*/ 4977027 w 5911582"/>
              <a:gd name="connsiteY70" fmla="*/ 2326810 h 8646493"/>
              <a:gd name="connsiteX71" fmla="*/ 5403823 w 5911582"/>
              <a:gd name="connsiteY71" fmla="*/ 2443875 h 8646493"/>
              <a:gd name="connsiteX72" fmla="*/ 5755486 w 5911582"/>
              <a:gd name="connsiteY72" fmla="*/ 3061747 h 8646493"/>
              <a:gd name="connsiteX73" fmla="*/ 5759021 w 5911582"/>
              <a:gd name="connsiteY73" fmla="*/ 3184697 h 8646493"/>
              <a:gd name="connsiteX74" fmla="*/ 5762452 w 5911582"/>
              <a:gd name="connsiteY74" fmla="*/ 3184590 h 8646493"/>
              <a:gd name="connsiteX75" fmla="*/ 5814927 w 5911582"/>
              <a:gd name="connsiteY75" fmla="*/ 4854802 h 8646493"/>
              <a:gd name="connsiteX76" fmla="*/ 5816524 w 5911582"/>
              <a:gd name="connsiteY76" fmla="*/ 4892541 h 8646493"/>
              <a:gd name="connsiteX77" fmla="*/ 5822304 w 5911582"/>
              <a:gd name="connsiteY77" fmla="*/ 4892234 h 8646493"/>
              <a:gd name="connsiteX78" fmla="*/ 5873210 w 5911582"/>
              <a:gd name="connsiteY78" fmla="*/ 6776633 h 8646493"/>
              <a:gd name="connsiteX79" fmla="*/ 5877342 w 5911582"/>
              <a:gd name="connsiteY79" fmla="*/ 6776511 h 8646493"/>
              <a:gd name="connsiteX80" fmla="*/ 5911582 w 5911582"/>
              <a:gd name="connsiteY80" fmla="*/ 7909324 h 8646493"/>
              <a:gd name="connsiteX81" fmla="*/ 5767963 w 5911582"/>
              <a:gd name="connsiteY81" fmla="*/ 8130477 h 8646493"/>
              <a:gd name="connsiteX82" fmla="*/ 5730041 w 5911582"/>
              <a:gd name="connsiteY82" fmla="*/ 6875874 h 8646493"/>
              <a:gd name="connsiteX83" fmla="*/ 5725602 w 5911582"/>
              <a:gd name="connsiteY83" fmla="*/ 6875993 h 8646493"/>
              <a:gd name="connsiteX84" fmla="*/ 5683335 w 5911582"/>
              <a:gd name="connsiteY84" fmla="*/ 5311262 h 8646493"/>
              <a:gd name="connsiteX85" fmla="*/ 5677549 w 5911582"/>
              <a:gd name="connsiteY85" fmla="*/ 5311416 h 8646493"/>
              <a:gd name="connsiteX86" fmla="*/ 5671014 w 5911582"/>
              <a:gd name="connsiteY86" fmla="*/ 5069545 h 8646493"/>
              <a:gd name="connsiteX87" fmla="*/ 5662938 w 5911582"/>
              <a:gd name="connsiteY87" fmla="*/ 5070075 h 8646493"/>
              <a:gd name="connsiteX88" fmla="*/ 5605741 w 5911582"/>
              <a:gd name="connsiteY88" fmla="*/ 3080990 h 8646493"/>
              <a:gd name="connsiteX89" fmla="*/ 4972418 w 5911582"/>
              <a:gd name="connsiteY89" fmla="*/ 2483071 h 8646493"/>
              <a:gd name="connsiteX90" fmla="*/ 4374497 w 5911582"/>
              <a:gd name="connsiteY90" fmla="*/ 3116397 h 8646493"/>
              <a:gd name="connsiteX91" fmla="*/ 4420828 w 5911582"/>
              <a:gd name="connsiteY91" fmla="*/ 4727593 h 8646493"/>
              <a:gd name="connsiteX92" fmla="*/ 4422673 w 5911582"/>
              <a:gd name="connsiteY92" fmla="*/ 4727581 h 8646493"/>
              <a:gd name="connsiteX93" fmla="*/ 4422351 w 5911582"/>
              <a:gd name="connsiteY93" fmla="*/ 4733760 h 8646493"/>
              <a:gd name="connsiteX94" fmla="*/ 4454181 w 5911582"/>
              <a:gd name="connsiteY94" fmla="*/ 5840717 h 8646493"/>
              <a:gd name="connsiteX95" fmla="*/ 4455003 w 5911582"/>
              <a:gd name="connsiteY95" fmla="*/ 5840691 h 8646493"/>
              <a:gd name="connsiteX96" fmla="*/ 4516238 w 5911582"/>
              <a:gd name="connsiteY96" fmla="*/ 7866607 h 8646493"/>
              <a:gd name="connsiteX97" fmla="*/ 3782441 w 5911582"/>
              <a:gd name="connsiteY97" fmla="*/ 8646141 h 8646493"/>
              <a:gd name="connsiteX98" fmla="*/ 3355473 w 5911582"/>
              <a:gd name="connsiteY98" fmla="*/ 8529702 h 8646493"/>
              <a:gd name="connsiteX0-1" fmla="*/ 3355473 w 5911582"/>
              <a:gd name="connsiteY0-2" fmla="*/ 8529702 h 8646493"/>
              <a:gd name="connsiteX1-3" fmla="*/ 3002901 w 5911582"/>
              <a:gd name="connsiteY1-4" fmla="*/ 7912348 h 8646493"/>
              <a:gd name="connsiteX2-5" fmla="*/ 2947946 w 5911582"/>
              <a:gd name="connsiteY2-6" fmla="*/ 6094167 h 8646493"/>
              <a:gd name="connsiteX3-7" fmla="*/ 2938842 w 5911582"/>
              <a:gd name="connsiteY3-8" fmla="*/ 6095444 h 8646493"/>
              <a:gd name="connsiteX4-9" fmla="*/ 2885622 w 5911582"/>
              <a:gd name="connsiteY4-10" fmla="*/ 4334760 h 8646493"/>
              <a:gd name="connsiteX5-11" fmla="*/ 2881184 w 5911582"/>
              <a:gd name="connsiteY5-12" fmla="*/ 4334879 h 8646493"/>
              <a:gd name="connsiteX6-13" fmla="*/ 2838917 w 5911582"/>
              <a:gd name="connsiteY6-14" fmla="*/ 2770148 h 8646493"/>
              <a:gd name="connsiteX7-15" fmla="*/ 2833130 w 5911582"/>
              <a:gd name="connsiteY7-16" fmla="*/ 2770303 h 8646493"/>
              <a:gd name="connsiteX8-17" fmla="*/ 2778803 w 5911582"/>
              <a:gd name="connsiteY8-18" fmla="*/ 759126 h 8646493"/>
              <a:gd name="connsiteX9-19" fmla="*/ 2146519 w 5911582"/>
              <a:gd name="connsiteY9-20" fmla="*/ 160107 h 8646493"/>
              <a:gd name="connsiteX10-21" fmla="*/ 1547498 w 5911582"/>
              <a:gd name="connsiteY10-22" fmla="*/ 792386 h 8646493"/>
              <a:gd name="connsiteX11-23" fmla="*/ 1586306 w 5911582"/>
              <a:gd name="connsiteY11-24" fmla="*/ 2228948 h 8646493"/>
              <a:gd name="connsiteX12-25" fmla="*/ 1588412 w 5911582"/>
              <a:gd name="connsiteY12-26" fmla="*/ 2228937 h 8646493"/>
              <a:gd name="connsiteX13-27" fmla="*/ 1588981 w 5911582"/>
              <a:gd name="connsiteY13-28" fmla="*/ 2327958 h 8646493"/>
              <a:gd name="connsiteX14-29" fmla="*/ 1601829 w 5911582"/>
              <a:gd name="connsiteY14-30" fmla="*/ 2803566 h 8646493"/>
              <a:gd name="connsiteX15-31" fmla="*/ 1591714 w 5911582"/>
              <a:gd name="connsiteY15-32" fmla="*/ 2803840 h 8646493"/>
              <a:gd name="connsiteX16-33" fmla="*/ 1597703 w 5911582"/>
              <a:gd name="connsiteY16-34" fmla="*/ 3846979 h 8646493"/>
              <a:gd name="connsiteX17-35" fmla="*/ 1599046 w 5911582"/>
              <a:gd name="connsiteY17-36" fmla="*/ 3846972 h 8646493"/>
              <a:gd name="connsiteX18-37" fmla="*/ 1610686 w 5911582"/>
              <a:gd name="connsiteY18-38" fmla="*/ 5873778 h 8646493"/>
              <a:gd name="connsiteX19-39" fmla="*/ 858032 w 5911582"/>
              <a:gd name="connsiteY19-40" fmla="*/ 6635126 h 8646493"/>
              <a:gd name="connsiteX20-41" fmla="*/ 434045 w 5911582"/>
              <a:gd name="connsiteY20-42" fmla="*/ 6508273 h 8646493"/>
              <a:gd name="connsiteX21-43" fmla="*/ 96686 w 5911582"/>
              <a:gd name="connsiteY21-44" fmla="*/ 5882475 h 8646493"/>
              <a:gd name="connsiteX22-45" fmla="*/ 88982 w 5911582"/>
              <a:gd name="connsiteY22-46" fmla="*/ 4540910 h 8646493"/>
              <a:gd name="connsiteX23-47" fmla="*/ 86890 w 5911582"/>
              <a:gd name="connsiteY23-48" fmla="*/ 4540915 h 8646493"/>
              <a:gd name="connsiteX24-49" fmla="*/ 80904 w 5911582"/>
              <a:gd name="connsiteY24-50" fmla="*/ 2724804 h 8646493"/>
              <a:gd name="connsiteX25-51" fmla="*/ 61259 w 5911582"/>
              <a:gd name="connsiteY25-52" fmla="*/ 1995219 h 8646493"/>
              <a:gd name="connsiteX26-53" fmla="*/ 52150 w 5911582"/>
              <a:gd name="connsiteY26-54" fmla="*/ 1996465 h 8646493"/>
              <a:gd name="connsiteX27-55" fmla="*/ 4735 w 5911582"/>
              <a:gd name="connsiteY27-56" fmla="*/ 235616 h 8646493"/>
              <a:gd name="connsiteX28-57" fmla="*/ 295 w 5911582"/>
              <a:gd name="connsiteY28-58" fmla="*/ 235719 h 8646493"/>
              <a:gd name="connsiteX29-59" fmla="*/ 0 w 5911582"/>
              <a:gd name="connsiteY29-60" fmla="*/ 223261 h 8646493"/>
              <a:gd name="connsiteX30-61" fmla="*/ 144987 w 5911582"/>
              <a:gd name="connsiteY30-62" fmla="*/ 0 h 8646493"/>
              <a:gd name="connsiteX31-63" fmla="*/ 148232 w 5911582"/>
              <a:gd name="connsiteY31-64" fmla="*/ 136847 h 8646493"/>
              <a:gd name="connsiteX32-65" fmla="*/ 152365 w 5911582"/>
              <a:gd name="connsiteY32-66" fmla="*/ 136739 h 8646493"/>
              <a:gd name="connsiteX33-67" fmla="*/ 196711 w 5911582"/>
              <a:gd name="connsiteY33-68" fmla="*/ 1783666 h 8646493"/>
              <a:gd name="connsiteX34-69" fmla="*/ 205847 w 5911582"/>
              <a:gd name="connsiteY34-70" fmla="*/ 1783420 h 8646493"/>
              <a:gd name="connsiteX35-71" fmla="*/ 228219 w 5911582"/>
              <a:gd name="connsiteY35-72" fmla="*/ 2614259 h 8646493"/>
              <a:gd name="connsiteX36-73" fmla="*/ 230777 w 5911582"/>
              <a:gd name="connsiteY36-74" fmla="*/ 2613967 h 8646493"/>
              <a:gd name="connsiteX37-75" fmla="*/ 231135 w 5911582"/>
              <a:gd name="connsiteY37-76" fmla="*/ 2722566 h 8646493"/>
              <a:gd name="connsiteX38-77" fmla="*/ 236178 w 5911582"/>
              <a:gd name="connsiteY38-78" fmla="*/ 2909861 h 8646493"/>
              <a:gd name="connsiteX39-79" fmla="*/ 231753 w 5911582"/>
              <a:gd name="connsiteY39-80" fmla="*/ 2910343 h 8646493"/>
              <a:gd name="connsiteX40-81" fmla="*/ 234867 w 5911582"/>
              <a:gd name="connsiteY40-82" fmla="*/ 3854806 h 8646493"/>
              <a:gd name="connsiteX41-83" fmla="*/ 235281 w 5911582"/>
              <a:gd name="connsiteY41-84" fmla="*/ 3854803 h 8646493"/>
              <a:gd name="connsiteX42-85" fmla="*/ 246835 w 5911582"/>
              <a:gd name="connsiteY42-86" fmla="*/ 5866683 h 8646493"/>
              <a:gd name="connsiteX43-87" fmla="*/ 866236 w 5911582"/>
              <a:gd name="connsiteY43-88" fmla="*/ 6479011 h 8646493"/>
              <a:gd name="connsiteX44-89" fmla="*/ 1478566 w 5911582"/>
              <a:gd name="connsiteY44-90" fmla="*/ 5859608 h 8646493"/>
              <a:gd name="connsiteX45-91" fmla="*/ 1469311 w 5911582"/>
              <a:gd name="connsiteY45-92" fmla="*/ 4247775 h 8646493"/>
              <a:gd name="connsiteX46-93" fmla="*/ 1467465 w 5911582"/>
              <a:gd name="connsiteY46-94" fmla="*/ 4247743 h 8646493"/>
              <a:gd name="connsiteX47-95" fmla="*/ 1467931 w 5911582"/>
              <a:gd name="connsiteY47-96" fmla="*/ 4241573 h 8646493"/>
              <a:gd name="connsiteX48-97" fmla="*/ 1456953 w 5911582"/>
              <a:gd name="connsiteY48-98" fmla="*/ 2330111 h 8646493"/>
              <a:gd name="connsiteX49-99" fmla="*/ 1415108 w 5911582"/>
              <a:gd name="connsiteY49-100" fmla="*/ 781031 h 8646493"/>
              <a:gd name="connsiteX50-101" fmla="*/ 2151404 w 5911582"/>
              <a:gd name="connsiteY50-102" fmla="*/ 3852 h 8646493"/>
              <a:gd name="connsiteX51-103" fmla="*/ 2928581 w 5911582"/>
              <a:gd name="connsiteY51-104" fmla="*/ 740147 h 8646493"/>
              <a:gd name="connsiteX52-105" fmla="*/ 2972109 w 5911582"/>
              <a:gd name="connsiteY52-106" fmla="*/ 2351426 h 8646493"/>
              <a:gd name="connsiteX53-107" fmla="*/ 2977887 w 5911582"/>
              <a:gd name="connsiteY53-108" fmla="*/ 2351120 h 8646493"/>
              <a:gd name="connsiteX54-109" fmla="*/ 3028793 w 5911582"/>
              <a:gd name="connsiteY54-110" fmla="*/ 4235519 h 8646493"/>
              <a:gd name="connsiteX55-111" fmla="*/ 3032925 w 5911582"/>
              <a:gd name="connsiteY55-112" fmla="*/ 4235398 h 8646493"/>
              <a:gd name="connsiteX56-113" fmla="*/ 3082700 w 5911582"/>
              <a:gd name="connsiteY56-114" fmla="*/ 5882170 h 8646493"/>
              <a:gd name="connsiteX57-115" fmla="*/ 3091836 w 5911582"/>
              <a:gd name="connsiteY57-116" fmla="*/ 5881894 h 8646493"/>
              <a:gd name="connsiteX58-117" fmla="*/ 3152619 w 5911582"/>
              <a:gd name="connsiteY58-118" fmla="*/ 7892887 h 8646493"/>
              <a:gd name="connsiteX59-119" fmla="*/ 3786820 w 5911582"/>
              <a:gd name="connsiteY59-120" fmla="*/ 8489873 h 8646493"/>
              <a:gd name="connsiteX60-121" fmla="*/ 4383809 w 5911582"/>
              <a:gd name="connsiteY60-122" fmla="*/ 7855673 h 8646493"/>
              <a:gd name="connsiteX61-123" fmla="*/ 4350348 w 5911582"/>
              <a:gd name="connsiteY61-124" fmla="*/ 6748573 h 8646493"/>
              <a:gd name="connsiteX62-125" fmla="*/ 4348198 w 5911582"/>
              <a:gd name="connsiteY62-126" fmla="*/ 6748635 h 8646493"/>
              <a:gd name="connsiteX63-127" fmla="*/ 4333702 w 5911582"/>
              <a:gd name="connsiteY63-128" fmla="*/ 6244559 h 8646493"/>
              <a:gd name="connsiteX64-129" fmla="*/ 4333267 w 5911582"/>
              <a:gd name="connsiteY64-130" fmla="*/ 6244561 h 8646493"/>
              <a:gd name="connsiteX65-131" fmla="*/ 4333545 w 5911582"/>
              <a:gd name="connsiteY65-132" fmla="*/ 6239098 h 8646493"/>
              <a:gd name="connsiteX66-133" fmla="*/ 4332413 w 5911582"/>
              <a:gd name="connsiteY66-134" fmla="*/ 6199725 h 8646493"/>
              <a:gd name="connsiteX67-135" fmla="*/ 4272798 w 5911582"/>
              <a:gd name="connsiteY67-136" fmla="*/ 4227389 h 8646493"/>
              <a:gd name="connsiteX68-137" fmla="*/ 4274353 w 5911582"/>
              <a:gd name="connsiteY68-138" fmla="*/ 4227343 h 8646493"/>
              <a:gd name="connsiteX69-139" fmla="*/ 4242087 w 5911582"/>
              <a:gd name="connsiteY69-140" fmla="*/ 3105269 h 8646493"/>
              <a:gd name="connsiteX70-141" fmla="*/ 4977027 w 5911582"/>
              <a:gd name="connsiteY70-142" fmla="*/ 2326810 h 8646493"/>
              <a:gd name="connsiteX71-143" fmla="*/ 5403823 w 5911582"/>
              <a:gd name="connsiteY71-144" fmla="*/ 2443875 h 8646493"/>
              <a:gd name="connsiteX72-145" fmla="*/ 5755486 w 5911582"/>
              <a:gd name="connsiteY72-146" fmla="*/ 3061747 h 8646493"/>
              <a:gd name="connsiteX73-147" fmla="*/ 5759021 w 5911582"/>
              <a:gd name="connsiteY73-148" fmla="*/ 3184697 h 8646493"/>
              <a:gd name="connsiteX74-149" fmla="*/ 5762452 w 5911582"/>
              <a:gd name="connsiteY74-150" fmla="*/ 3184590 h 8646493"/>
              <a:gd name="connsiteX75-151" fmla="*/ 5816524 w 5911582"/>
              <a:gd name="connsiteY75-152" fmla="*/ 4892541 h 8646493"/>
              <a:gd name="connsiteX76-153" fmla="*/ 5822304 w 5911582"/>
              <a:gd name="connsiteY76-154" fmla="*/ 4892234 h 8646493"/>
              <a:gd name="connsiteX77-155" fmla="*/ 5873210 w 5911582"/>
              <a:gd name="connsiteY77-156" fmla="*/ 6776633 h 8646493"/>
              <a:gd name="connsiteX78-157" fmla="*/ 5877342 w 5911582"/>
              <a:gd name="connsiteY78-158" fmla="*/ 6776511 h 8646493"/>
              <a:gd name="connsiteX79-159" fmla="*/ 5911582 w 5911582"/>
              <a:gd name="connsiteY79-160" fmla="*/ 7909324 h 8646493"/>
              <a:gd name="connsiteX80-161" fmla="*/ 5767963 w 5911582"/>
              <a:gd name="connsiteY80-162" fmla="*/ 8130477 h 8646493"/>
              <a:gd name="connsiteX81-163" fmla="*/ 5730041 w 5911582"/>
              <a:gd name="connsiteY81-164" fmla="*/ 6875874 h 8646493"/>
              <a:gd name="connsiteX82-165" fmla="*/ 5725602 w 5911582"/>
              <a:gd name="connsiteY82-166" fmla="*/ 6875993 h 8646493"/>
              <a:gd name="connsiteX83-167" fmla="*/ 5683335 w 5911582"/>
              <a:gd name="connsiteY83-168" fmla="*/ 5311262 h 8646493"/>
              <a:gd name="connsiteX84-169" fmla="*/ 5677549 w 5911582"/>
              <a:gd name="connsiteY84-170" fmla="*/ 5311416 h 8646493"/>
              <a:gd name="connsiteX85-171" fmla="*/ 5671014 w 5911582"/>
              <a:gd name="connsiteY85-172" fmla="*/ 5069545 h 8646493"/>
              <a:gd name="connsiteX86-173" fmla="*/ 5662938 w 5911582"/>
              <a:gd name="connsiteY86-174" fmla="*/ 5070075 h 8646493"/>
              <a:gd name="connsiteX87-175" fmla="*/ 5605741 w 5911582"/>
              <a:gd name="connsiteY87-176" fmla="*/ 3080990 h 8646493"/>
              <a:gd name="connsiteX88-177" fmla="*/ 4972418 w 5911582"/>
              <a:gd name="connsiteY88-178" fmla="*/ 2483071 h 8646493"/>
              <a:gd name="connsiteX89-179" fmla="*/ 4374497 w 5911582"/>
              <a:gd name="connsiteY89-180" fmla="*/ 3116397 h 8646493"/>
              <a:gd name="connsiteX90-181" fmla="*/ 4420828 w 5911582"/>
              <a:gd name="connsiteY90-182" fmla="*/ 4727593 h 8646493"/>
              <a:gd name="connsiteX91-183" fmla="*/ 4422673 w 5911582"/>
              <a:gd name="connsiteY91-184" fmla="*/ 4727581 h 8646493"/>
              <a:gd name="connsiteX92-185" fmla="*/ 4422351 w 5911582"/>
              <a:gd name="connsiteY92-186" fmla="*/ 4733760 h 8646493"/>
              <a:gd name="connsiteX93-187" fmla="*/ 4454181 w 5911582"/>
              <a:gd name="connsiteY93-188" fmla="*/ 5840717 h 8646493"/>
              <a:gd name="connsiteX94-189" fmla="*/ 4455003 w 5911582"/>
              <a:gd name="connsiteY94-190" fmla="*/ 5840691 h 8646493"/>
              <a:gd name="connsiteX95-191" fmla="*/ 4516238 w 5911582"/>
              <a:gd name="connsiteY95-192" fmla="*/ 7866607 h 8646493"/>
              <a:gd name="connsiteX96-193" fmla="*/ 3782441 w 5911582"/>
              <a:gd name="connsiteY96-194" fmla="*/ 8646141 h 8646493"/>
              <a:gd name="connsiteX97-195" fmla="*/ 3355473 w 5911582"/>
              <a:gd name="connsiteY97-196" fmla="*/ 8529702 h 8646493"/>
              <a:gd name="connsiteX0-197" fmla="*/ 3355473 w 5911582"/>
              <a:gd name="connsiteY0-198" fmla="*/ 8529702 h 8646493"/>
              <a:gd name="connsiteX1-199" fmla="*/ 3002901 w 5911582"/>
              <a:gd name="connsiteY1-200" fmla="*/ 7912348 h 8646493"/>
              <a:gd name="connsiteX2-201" fmla="*/ 2947946 w 5911582"/>
              <a:gd name="connsiteY2-202" fmla="*/ 6094167 h 8646493"/>
              <a:gd name="connsiteX3-203" fmla="*/ 2938842 w 5911582"/>
              <a:gd name="connsiteY3-204" fmla="*/ 6095444 h 8646493"/>
              <a:gd name="connsiteX4-205" fmla="*/ 2885622 w 5911582"/>
              <a:gd name="connsiteY4-206" fmla="*/ 4334760 h 8646493"/>
              <a:gd name="connsiteX5-207" fmla="*/ 2881184 w 5911582"/>
              <a:gd name="connsiteY5-208" fmla="*/ 4334879 h 8646493"/>
              <a:gd name="connsiteX6-209" fmla="*/ 2838917 w 5911582"/>
              <a:gd name="connsiteY6-210" fmla="*/ 2770148 h 8646493"/>
              <a:gd name="connsiteX7-211" fmla="*/ 2833130 w 5911582"/>
              <a:gd name="connsiteY7-212" fmla="*/ 2770303 h 8646493"/>
              <a:gd name="connsiteX8-213" fmla="*/ 2778803 w 5911582"/>
              <a:gd name="connsiteY8-214" fmla="*/ 759126 h 8646493"/>
              <a:gd name="connsiteX9-215" fmla="*/ 2146519 w 5911582"/>
              <a:gd name="connsiteY9-216" fmla="*/ 160107 h 8646493"/>
              <a:gd name="connsiteX10-217" fmla="*/ 1547498 w 5911582"/>
              <a:gd name="connsiteY10-218" fmla="*/ 792386 h 8646493"/>
              <a:gd name="connsiteX11-219" fmla="*/ 1586306 w 5911582"/>
              <a:gd name="connsiteY11-220" fmla="*/ 2228948 h 8646493"/>
              <a:gd name="connsiteX12-221" fmla="*/ 1588412 w 5911582"/>
              <a:gd name="connsiteY12-222" fmla="*/ 2228937 h 8646493"/>
              <a:gd name="connsiteX13-223" fmla="*/ 1588981 w 5911582"/>
              <a:gd name="connsiteY13-224" fmla="*/ 2327958 h 8646493"/>
              <a:gd name="connsiteX14-225" fmla="*/ 1601829 w 5911582"/>
              <a:gd name="connsiteY14-226" fmla="*/ 2803566 h 8646493"/>
              <a:gd name="connsiteX15-227" fmla="*/ 1591714 w 5911582"/>
              <a:gd name="connsiteY15-228" fmla="*/ 2803840 h 8646493"/>
              <a:gd name="connsiteX16-229" fmla="*/ 1597703 w 5911582"/>
              <a:gd name="connsiteY16-230" fmla="*/ 3846979 h 8646493"/>
              <a:gd name="connsiteX17-231" fmla="*/ 1599046 w 5911582"/>
              <a:gd name="connsiteY17-232" fmla="*/ 3846972 h 8646493"/>
              <a:gd name="connsiteX18-233" fmla="*/ 1610686 w 5911582"/>
              <a:gd name="connsiteY18-234" fmla="*/ 5873778 h 8646493"/>
              <a:gd name="connsiteX19-235" fmla="*/ 858032 w 5911582"/>
              <a:gd name="connsiteY19-236" fmla="*/ 6635126 h 8646493"/>
              <a:gd name="connsiteX20-237" fmla="*/ 434045 w 5911582"/>
              <a:gd name="connsiteY20-238" fmla="*/ 6508273 h 8646493"/>
              <a:gd name="connsiteX21-239" fmla="*/ 96686 w 5911582"/>
              <a:gd name="connsiteY21-240" fmla="*/ 5882475 h 8646493"/>
              <a:gd name="connsiteX22-241" fmla="*/ 88982 w 5911582"/>
              <a:gd name="connsiteY22-242" fmla="*/ 4540910 h 8646493"/>
              <a:gd name="connsiteX23-243" fmla="*/ 86890 w 5911582"/>
              <a:gd name="connsiteY23-244" fmla="*/ 4540915 h 8646493"/>
              <a:gd name="connsiteX24-245" fmla="*/ 80904 w 5911582"/>
              <a:gd name="connsiteY24-246" fmla="*/ 2724804 h 8646493"/>
              <a:gd name="connsiteX25-247" fmla="*/ 61259 w 5911582"/>
              <a:gd name="connsiteY25-248" fmla="*/ 1995219 h 8646493"/>
              <a:gd name="connsiteX26-249" fmla="*/ 52150 w 5911582"/>
              <a:gd name="connsiteY26-250" fmla="*/ 1996465 h 8646493"/>
              <a:gd name="connsiteX27-251" fmla="*/ 4735 w 5911582"/>
              <a:gd name="connsiteY27-252" fmla="*/ 235616 h 8646493"/>
              <a:gd name="connsiteX28-253" fmla="*/ 295 w 5911582"/>
              <a:gd name="connsiteY28-254" fmla="*/ 235719 h 8646493"/>
              <a:gd name="connsiteX29-255" fmla="*/ 0 w 5911582"/>
              <a:gd name="connsiteY29-256" fmla="*/ 223261 h 8646493"/>
              <a:gd name="connsiteX30-257" fmla="*/ 144987 w 5911582"/>
              <a:gd name="connsiteY30-258" fmla="*/ 0 h 8646493"/>
              <a:gd name="connsiteX31-259" fmla="*/ 148232 w 5911582"/>
              <a:gd name="connsiteY31-260" fmla="*/ 136847 h 8646493"/>
              <a:gd name="connsiteX32-261" fmla="*/ 152365 w 5911582"/>
              <a:gd name="connsiteY32-262" fmla="*/ 136739 h 8646493"/>
              <a:gd name="connsiteX33-263" fmla="*/ 196711 w 5911582"/>
              <a:gd name="connsiteY33-264" fmla="*/ 1783666 h 8646493"/>
              <a:gd name="connsiteX34-265" fmla="*/ 205847 w 5911582"/>
              <a:gd name="connsiteY34-266" fmla="*/ 1783420 h 8646493"/>
              <a:gd name="connsiteX35-267" fmla="*/ 228219 w 5911582"/>
              <a:gd name="connsiteY35-268" fmla="*/ 2614259 h 8646493"/>
              <a:gd name="connsiteX36-269" fmla="*/ 230777 w 5911582"/>
              <a:gd name="connsiteY36-270" fmla="*/ 2613967 h 8646493"/>
              <a:gd name="connsiteX37-271" fmla="*/ 231135 w 5911582"/>
              <a:gd name="connsiteY37-272" fmla="*/ 2722566 h 8646493"/>
              <a:gd name="connsiteX38-273" fmla="*/ 236178 w 5911582"/>
              <a:gd name="connsiteY38-274" fmla="*/ 2909861 h 8646493"/>
              <a:gd name="connsiteX39-275" fmla="*/ 231753 w 5911582"/>
              <a:gd name="connsiteY39-276" fmla="*/ 2910343 h 8646493"/>
              <a:gd name="connsiteX40-277" fmla="*/ 234867 w 5911582"/>
              <a:gd name="connsiteY40-278" fmla="*/ 3854806 h 8646493"/>
              <a:gd name="connsiteX41-279" fmla="*/ 235281 w 5911582"/>
              <a:gd name="connsiteY41-280" fmla="*/ 3854803 h 8646493"/>
              <a:gd name="connsiteX42-281" fmla="*/ 246835 w 5911582"/>
              <a:gd name="connsiteY42-282" fmla="*/ 5866683 h 8646493"/>
              <a:gd name="connsiteX43-283" fmla="*/ 866236 w 5911582"/>
              <a:gd name="connsiteY43-284" fmla="*/ 6479011 h 8646493"/>
              <a:gd name="connsiteX44-285" fmla="*/ 1478566 w 5911582"/>
              <a:gd name="connsiteY44-286" fmla="*/ 5859608 h 8646493"/>
              <a:gd name="connsiteX45-287" fmla="*/ 1469311 w 5911582"/>
              <a:gd name="connsiteY45-288" fmla="*/ 4247775 h 8646493"/>
              <a:gd name="connsiteX46-289" fmla="*/ 1467465 w 5911582"/>
              <a:gd name="connsiteY46-290" fmla="*/ 4247743 h 8646493"/>
              <a:gd name="connsiteX47-291" fmla="*/ 1467931 w 5911582"/>
              <a:gd name="connsiteY47-292" fmla="*/ 4241573 h 8646493"/>
              <a:gd name="connsiteX48-293" fmla="*/ 1456953 w 5911582"/>
              <a:gd name="connsiteY48-294" fmla="*/ 2330111 h 8646493"/>
              <a:gd name="connsiteX49-295" fmla="*/ 1415108 w 5911582"/>
              <a:gd name="connsiteY49-296" fmla="*/ 781031 h 8646493"/>
              <a:gd name="connsiteX50-297" fmla="*/ 2151404 w 5911582"/>
              <a:gd name="connsiteY50-298" fmla="*/ 3852 h 8646493"/>
              <a:gd name="connsiteX51-299" fmla="*/ 2928581 w 5911582"/>
              <a:gd name="connsiteY51-300" fmla="*/ 740147 h 8646493"/>
              <a:gd name="connsiteX52-301" fmla="*/ 2972109 w 5911582"/>
              <a:gd name="connsiteY52-302" fmla="*/ 2351426 h 8646493"/>
              <a:gd name="connsiteX53-303" fmla="*/ 2977887 w 5911582"/>
              <a:gd name="connsiteY53-304" fmla="*/ 2351120 h 8646493"/>
              <a:gd name="connsiteX54-305" fmla="*/ 3028793 w 5911582"/>
              <a:gd name="connsiteY54-306" fmla="*/ 4235519 h 8646493"/>
              <a:gd name="connsiteX55-307" fmla="*/ 3032925 w 5911582"/>
              <a:gd name="connsiteY55-308" fmla="*/ 4235398 h 8646493"/>
              <a:gd name="connsiteX56-309" fmla="*/ 3082700 w 5911582"/>
              <a:gd name="connsiteY56-310" fmla="*/ 5882170 h 8646493"/>
              <a:gd name="connsiteX57-311" fmla="*/ 3091836 w 5911582"/>
              <a:gd name="connsiteY57-312" fmla="*/ 5881894 h 8646493"/>
              <a:gd name="connsiteX58-313" fmla="*/ 3152619 w 5911582"/>
              <a:gd name="connsiteY58-314" fmla="*/ 7892887 h 8646493"/>
              <a:gd name="connsiteX59-315" fmla="*/ 3786820 w 5911582"/>
              <a:gd name="connsiteY59-316" fmla="*/ 8489873 h 8646493"/>
              <a:gd name="connsiteX60-317" fmla="*/ 4383809 w 5911582"/>
              <a:gd name="connsiteY60-318" fmla="*/ 7855673 h 8646493"/>
              <a:gd name="connsiteX61-319" fmla="*/ 4350348 w 5911582"/>
              <a:gd name="connsiteY61-320" fmla="*/ 6748573 h 8646493"/>
              <a:gd name="connsiteX62-321" fmla="*/ 4348198 w 5911582"/>
              <a:gd name="connsiteY62-322" fmla="*/ 6748635 h 8646493"/>
              <a:gd name="connsiteX63-323" fmla="*/ 4333702 w 5911582"/>
              <a:gd name="connsiteY63-324" fmla="*/ 6244559 h 8646493"/>
              <a:gd name="connsiteX64-325" fmla="*/ 4333267 w 5911582"/>
              <a:gd name="connsiteY64-326" fmla="*/ 6244561 h 8646493"/>
              <a:gd name="connsiteX65-327" fmla="*/ 4333545 w 5911582"/>
              <a:gd name="connsiteY65-328" fmla="*/ 6239098 h 8646493"/>
              <a:gd name="connsiteX66-329" fmla="*/ 4332413 w 5911582"/>
              <a:gd name="connsiteY66-330" fmla="*/ 6199725 h 8646493"/>
              <a:gd name="connsiteX67-331" fmla="*/ 4272798 w 5911582"/>
              <a:gd name="connsiteY67-332" fmla="*/ 4227389 h 8646493"/>
              <a:gd name="connsiteX68-333" fmla="*/ 4274353 w 5911582"/>
              <a:gd name="connsiteY68-334" fmla="*/ 4227343 h 8646493"/>
              <a:gd name="connsiteX69-335" fmla="*/ 4242087 w 5911582"/>
              <a:gd name="connsiteY69-336" fmla="*/ 3105269 h 8646493"/>
              <a:gd name="connsiteX70-337" fmla="*/ 4977027 w 5911582"/>
              <a:gd name="connsiteY70-338" fmla="*/ 2326810 h 8646493"/>
              <a:gd name="connsiteX71-339" fmla="*/ 5403823 w 5911582"/>
              <a:gd name="connsiteY71-340" fmla="*/ 2443875 h 8646493"/>
              <a:gd name="connsiteX72-341" fmla="*/ 5755486 w 5911582"/>
              <a:gd name="connsiteY72-342" fmla="*/ 3061747 h 8646493"/>
              <a:gd name="connsiteX73-343" fmla="*/ 5759021 w 5911582"/>
              <a:gd name="connsiteY73-344" fmla="*/ 3184697 h 8646493"/>
              <a:gd name="connsiteX74-345" fmla="*/ 5762452 w 5911582"/>
              <a:gd name="connsiteY74-346" fmla="*/ 3184590 h 8646493"/>
              <a:gd name="connsiteX75-347" fmla="*/ 5816524 w 5911582"/>
              <a:gd name="connsiteY75-348" fmla="*/ 4892541 h 8646493"/>
              <a:gd name="connsiteX76-349" fmla="*/ 5873210 w 5911582"/>
              <a:gd name="connsiteY76-350" fmla="*/ 6776633 h 8646493"/>
              <a:gd name="connsiteX77-351" fmla="*/ 5877342 w 5911582"/>
              <a:gd name="connsiteY77-352" fmla="*/ 6776511 h 8646493"/>
              <a:gd name="connsiteX78-353" fmla="*/ 5911582 w 5911582"/>
              <a:gd name="connsiteY78-354" fmla="*/ 7909324 h 8646493"/>
              <a:gd name="connsiteX79-355" fmla="*/ 5767963 w 5911582"/>
              <a:gd name="connsiteY79-356" fmla="*/ 8130477 h 8646493"/>
              <a:gd name="connsiteX80-357" fmla="*/ 5730041 w 5911582"/>
              <a:gd name="connsiteY80-358" fmla="*/ 6875874 h 8646493"/>
              <a:gd name="connsiteX81-359" fmla="*/ 5725602 w 5911582"/>
              <a:gd name="connsiteY81-360" fmla="*/ 6875993 h 8646493"/>
              <a:gd name="connsiteX82-361" fmla="*/ 5683335 w 5911582"/>
              <a:gd name="connsiteY82-362" fmla="*/ 5311262 h 8646493"/>
              <a:gd name="connsiteX83-363" fmla="*/ 5677549 w 5911582"/>
              <a:gd name="connsiteY83-364" fmla="*/ 5311416 h 8646493"/>
              <a:gd name="connsiteX84-365" fmla="*/ 5671014 w 5911582"/>
              <a:gd name="connsiteY84-366" fmla="*/ 5069545 h 8646493"/>
              <a:gd name="connsiteX85-367" fmla="*/ 5662938 w 5911582"/>
              <a:gd name="connsiteY85-368" fmla="*/ 5070075 h 8646493"/>
              <a:gd name="connsiteX86-369" fmla="*/ 5605741 w 5911582"/>
              <a:gd name="connsiteY86-370" fmla="*/ 3080990 h 8646493"/>
              <a:gd name="connsiteX87-371" fmla="*/ 4972418 w 5911582"/>
              <a:gd name="connsiteY87-372" fmla="*/ 2483071 h 8646493"/>
              <a:gd name="connsiteX88-373" fmla="*/ 4374497 w 5911582"/>
              <a:gd name="connsiteY88-374" fmla="*/ 3116397 h 8646493"/>
              <a:gd name="connsiteX89-375" fmla="*/ 4420828 w 5911582"/>
              <a:gd name="connsiteY89-376" fmla="*/ 4727593 h 8646493"/>
              <a:gd name="connsiteX90-377" fmla="*/ 4422673 w 5911582"/>
              <a:gd name="connsiteY90-378" fmla="*/ 4727581 h 8646493"/>
              <a:gd name="connsiteX91-379" fmla="*/ 4422351 w 5911582"/>
              <a:gd name="connsiteY91-380" fmla="*/ 4733760 h 8646493"/>
              <a:gd name="connsiteX92-381" fmla="*/ 4454181 w 5911582"/>
              <a:gd name="connsiteY92-382" fmla="*/ 5840717 h 8646493"/>
              <a:gd name="connsiteX93-383" fmla="*/ 4455003 w 5911582"/>
              <a:gd name="connsiteY93-384" fmla="*/ 5840691 h 8646493"/>
              <a:gd name="connsiteX94-385" fmla="*/ 4516238 w 5911582"/>
              <a:gd name="connsiteY94-386" fmla="*/ 7866607 h 8646493"/>
              <a:gd name="connsiteX95-387" fmla="*/ 3782441 w 5911582"/>
              <a:gd name="connsiteY95-388" fmla="*/ 8646141 h 8646493"/>
              <a:gd name="connsiteX96-389" fmla="*/ 3355473 w 5911582"/>
              <a:gd name="connsiteY96-390" fmla="*/ 8529702 h 8646493"/>
              <a:gd name="connsiteX0-391" fmla="*/ 3355473 w 5911582"/>
              <a:gd name="connsiteY0-392" fmla="*/ 8529702 h 8646493"/>
              <a:gd name="connsiteX1-393" fmla="*/ 3002901 w 5911582"/>
              <a:gd name="connsiteY1-394" fmla="*/ 7912348 h 8646493"/>
              <a:gd name="connsiteX2-395" fmla="*/ 2947946 w 5911582"/>
              <a:gd name="connsiteY2-396" fmla="*/ 6094167 h 8646493"/>
              <a:gd name="connsiteX3-397" fmla="*/ 2938842 w 5911582"/>
              <a:gd name="connsiteY3-398" fmla="*/ 6095444 h 8646493"/>
              <a:gd name="connsiteX4-399" fmla="*/ 2885622 w 5911582"/>
              <a:gd name="connsiteY4-400" fmla="*/ 4334760 h 8646493"/>
              <a:gd name="connsiteX5-401" fmla="*/ 2881184 w 5911582"/>
              <a:gd name="connsiteY5-402" fmla="*/ 4334879 h 8646493"/>
              <a:gd name="connsiteX6-403" fmla="*/ 2838917 w 5911582"/>
              <a:gd name="connsiteY6-404" fmla="*/ 2770148 h 8646493"/>
              <a:gd name="connsiteX7-405" fmla="*/ 2833130 w 5911582"/>
              <a:gd name="connsiteY7-406" fmla="*/ 2770303 h 8646493"/>
              <a:gd name="connsiteX8-407" fmla="*/ 2778803 w 5911582"/>
              <a:gd name="connsiteY8-408" fmla="*/ 759126 h 8646493"/>
              <a:gd name="connsiteX9-409" fmla="*/ 2146519 w 5911582"/>
              <a:gd name="connsiteY9-410" fmla="*/ 160107 h 8646493"/>
              <a:gd name="connsiteX10-411" fmla="*/ 1547498 w 5911582"/>
              <a:gd name="connsiteY10-412" fmla="*/ 792386 h 8646493"/>
              <a:gd name="connsiteX11-413" fmla="*/ 1586306 w 5911582"/>
              <a:gd name="connsiteY11-414" fmla="*/ 2228948 h 8646493"/>
              <a:gd name="connsiteX12-415" fmla="*/ 1588412 w 5911582"/>
              <a:gd name="connsiteY12-416" fmla="*/ 2228937 h 8646493"/>
              <a:gd name="connsiteX13-417" fmla="*/ 1588981 w 5911582"/>
              <a:gd name="connsiteY13-418" fmla="*/ 2327958 h 8646493"/>
              <a:gd name="connsiteX14-419" fmla="*/ 1601829 w 5911582"/>
              <a:gd name="connsiteY14-420" fmla="*/ 2803566 h 8646493"/>
              <a:gd name="connsiteX15-421" fmla="*/ 1591714 w 5911582"/>
              <a:gd name="connsiteY15-422" fmla="*/ 2803840 h 8646493"/>
              <a:gd name="connsiteX16-423" fmla="*/ 1597703 w 5911582"/>
              <a:gd name="connsiteY16-424" fmla="*/ 3846979 h 8646493"/>
              <a:gd name="connsiteX17-425" fmla="*/ 1599046 w 5911582"/>
              <a:gd name="connsiteY17-426" fmla="*/ 3846972 h 8646493"/>
              <a:gd name="connsiteX18-427" fmla="*/ 1610686 w 5911582"/>
              <a:gd name="connsiteY18-428" fmla="*/ 5873778 h 8646493"/>
              <a:gd name="connsiteX19-429" fmla="*/ 858032 w 5911582"/>
              <a:gd name="connsiteY19-430" fmla="*/ 6635126 h 8646493"/>
              <a:gd name="connsiteX20-431" fmla="*/ 434045 w 5911582"/>
              <a:gd name="connsiteY20-432" fmla="*/ 6508273 h 8646493"/>
              <a:gd name="connsiteX21-433" fmla="*/ 96686 w 5911582"/>
              <a:gd name="connsiteY21-434" fmla="*/ 5882475 h 8646493"/>
              <a:gd name="connsiteX22-435" fmla="*/ 88982 w 5911582"/>
              <a:gd name="connsiteY22-436" fmla="*/ 4540910 h 8646493"/>
              <a:gd name="connsiteX23-437" fmla="*/ 86890 w 5911582"/>
              <a:gd name="connsiteY23-438" fmla="*/ 4540915 h 8646493"/>
              <a:gd name="connsiteX24-439" fmla="*/ 80904 w 5911582"/>
              <a:gd name="connsiteY24-440" fmla="*/ 2724804 h 8646493"/>
              <a:gd name="connsiteX25-441" fmla="*/ 61259 w 5911582"/>
              <a:gd name="connsiteY25-442" fmla="*/ 1995219 h 8646493"/>
              <a:gd name="connsiteX26-443" fmla="*/ 52150 w 5911582"/>
              <a:gd name="connsiteY26-444" fmla="*/ 1996465 h 8646493"/>
              <a:gd name="connsiteX27-445" fmla="*/ 4735 w 5911582"/>
              <a:gd name="connsiteY27-446" fmla="*/ 235616 h 8646493"/>
              <a:gd name="connsiteX28-447" fmla="*/ 295 w 5911582"/>
              <a:gd name="connsiteY28-448" fmla="*/ 235719 h 8646493"/>
              <a:gd name="connsiteX29-449" fmla="*/ 0 w 5911582"/>
              <a:gd name="connsiteY29-450" fmla="*/ 223261 h 8646493"/>
              <a:gd name="connsiteX30-451" fmla="*/ 144987 w 5911582"/>
              <a:gd name="connsiteY30-452" fmla="*/ 0 h 8646493"/>
              <a:gd name="connsiteX31-453" fmla="*/ 148232 w 5911582"/>
              <a:gd name="connsiteY31-454" fmla="*/ 136847 h 8646493"/>
              <a:gd name="connsiteX32-455" fmla="*/ 152365 w 5911582"/>
              <a:gd name="connsiteY32-456" fmla="*/ 136739 h 8646493"/>
              <a:gd name="connsiteX33-457" fmla="*/ 196711 w 5911582"/>
              <a:gd name="connsiteY33-458" fmla="*/ 1783666 h 8646493"/>
              <a:gd name="connsiteX34-459" fmla="*/ 205847 w 5911582"/>
              <a:gd name="connsiteY34-460" fmla="*/ 1783420 h 8646493"/>
              <a:gd name="connsiteX35-461" fmla="*/ 228219 w 5911582"/>
              <a:gd name="connsiteY35-462" fmla="*/ 2614259 h 8646493"/>
              <a:gd name="connsiteX36-463" fmla="*/ 230777 w 5911582"/>
              <a:gd name="connsiteY36-464" fmla="*/ 2613967 h 8646493"/>
              <a:gd name="connsiteX37-465" fmla="*/ 231135 w 5911582"/>
              <a:gd name="connsiteY37-466" fmla="*/ 2722566 h 8646493"/>
              <a:gd name="connsiteX38-467" fmla="*/ 236178 w 5911582"/>
              <a:gd name="connsiteY38-468" fmla="*/ 2909861 h 8646493"/>
              <a:gd name="connsiteX39-469" fmla="*/ 231753 w 5911582"/>
              <a:gd name="connsiteY39-470" fmla="*/ 2910343 h 8646493"/>
              <a:gd name="connsiteX40-471" fmla="*/ 234867 w 5911582"/>
              <a:gd name="connsiteY40-472" fmla="*/ 3854806 h 8646493"/>
              <a:gd name="connsiteX41-473" fmla="*/ 235281 w 5911582"/>
              <a:gd name="connsiteY41-474" fmla="*/ 3854803 h 8646493"/>
              <a:gd name="connsiteX42-475" fmla="*/ 246835 w 5911582"/>
              <a:gd name="connsiteY42-476" fmla="*/ 5866683 h 8646493"/>
              <a:gd name="connsiteX43-477" fmla="*/ 866236 w 5911582"/>
              <a:gd name="connsiteY43-478" fmla="*/ 6479011 h 8646493"/>
              <a:gd name="connsiteX44-479" fmla="*/ 1478566 w 5911582"/>
              <a:gd name="connsiteY44-480" fmla="*/ 5859608 h 8646493"/>
              <a:gd name="connsiteX45-481" fmla="*/ 1469311 w 5911582"/>
              <a:gd name="connsiteY45-482" fmla="*/ 4247775 h 8646493"/>
              <a:gd name="connsiteX46-483" fmla="*/ 1467465 w 5911582"/>
              <a:gd name="connsiteY46-484" fmla="*/ 4247743 h 8646493"/>
              <a:gd name="connsiteX47-485" fmla="*/ 1467931 w 5911582"/>
              <a:gd name="connsiteY47-486" fmla="*/ 4241573 h 8646493"/>
              <a:gd name="connsiteX48-487" fmla="*/ 1456953 w 5911582"/>
              <a:gd name="connsiteY48-488" fmla="*/ 2330111 h 8646493"/>
              <a:gd name="connsiteX49-489" fmla="*/ 1415108 w 5911582"/>
              <a:gd name="connsiteY49-490" fmla="*/ 781031 h 8646493"/>
              <a:gd name="connsiteX50-491" fmla="*/ 2151404 w 5911582"/>
              <a:gd name="connsiteY50-492" fmla="*/ 3852 h 8646493"/>
              <a:gd name="connsiteX51-493" fmla="*/ 2928581 w 5911582"/>
              <a:gd name="connsiteY51-494" fmla="*/ 740147 h 8646493"/>
              <a:gd name="connsiteX52-495" fmla="*/ 2972109 w 5911582"/>
              <a:gd name="connsiteY52-496" fmla="*/ 2351426 h 8646493"/>
              <a:gd name="connsiteX53-497" fmla="*/ 2977887 w 5911582"/>
              <a:gd name="connsiteY53-498" fmla="*/ 2351120 h 8646493"/>
              <a:gd name="connsiteX54-499" fmla="*/ 3028793 w 5911582"/>
              <a:gd name="connsiteY54-500" fmla="*/ 4235519 h 8646493"/>
              <a:gd name="connsiteX55-501" fmla="*/ 3032925 w 5911582"/>
              <a:gd name="connsiteY55-502" fmla="*/ 4235398 h 8646493"/>
              <a:gd name="connsiteX56-503" fmla="*/ 3082700 w 5911582"/>
              <a:gd name="connsiteY56-504" fmla="*/ 5882170 h 8646493"/>
              <a:gd name="connsiteX57-505" fmla="*/ 3091836 w 5911582"/>
              <a:gd name="connsiteY57-506" fmla="*/ 5881894 h 8646493"/>
              <a:gd name="connsiteX58-507" fmla="*/ 3152619 w 5911582"/>
              <a:gd name="connsiteY58-508" fmla="*/ 7892887 h 8646493"/>
              <a:gd name="connsiteX59-509" fmla="*/ 3786820 w 5911582"/>
              <a:gd name="connsiteY59-510" fmla="*/ 8489873 h 8646493"/>
              <a:gd name="connsiteX60-511" fmla="*/ 4383809 w 5911582"/>
              <a:gd name="connsiteY60-512" fmla="*/ 7855673 h 8646493"/>
              <a:gd name="connsiteX61-513" fmla="*/ 4350348 w 5911582"/>
              <a:gd name="connsiteY61-514" fmla="*/ 6748573 h 8646493"/>
              <a:gd name="connsiteX62-515" fmla="*/ 4348198 w 5911582"/>
              <a:gd name="connsiteY62-516" fmla="*/ 6748635 h 8646493"/>
              <a:gd name="connsiteX63-517" fmla="*/ 4333702 w 5911582"/>
              <a:gd name="connsiteY63-518" fmla="*/ 6244559 h 8646493"/>
              <a:gd name="connsiteX64-519" fmla="*/ 4333267 w 5911582"/>
              <a:gd name="connsiteY64-520" fmla="*/ 6244561 h 8646493"/>
              <a:gd name="connsiteX65-521" fmla="*/ 4333545 w 5911582"/>
              <a:gd name="connsiteY65-522" fmla="*/ 6239098 h 8646493"/>
              <a:gd name="connsiteX66-523" fmla="*/ 4332413 w 5911582"/>
              <a:gd name="connsiteY66-524" fmla="*/ 6199725 h 8646493"/>
              <a:gd name="connsiteX67-525" fmla="*/ 4272798 w 5911582"/>
              <a:gd name="connsiteY67-526" fmla="*/ 4227389 h 8646493"/>
              <a:gd name="connsiteX68-527" fmla="*/ 4274353 w 5911582"/>
              <a:gd name="connsiteY68-528" fmla="*/ 4227343 h 8646493"/>
              <a:gd name="connsiteX69-529" fmla="*/ 4242087 w 5911582"/>
              <a:gd name="connsiteY69-530" fmla="*/ 3105269 h 8646493"/>
              <a:gd name="connsiteX70-531" fmla="*/ 4977027 w 5911582"/>
              <a:gd name="connsiteY70-532" fmla="*/ 2326810 h 8646493"/>
              <a:gd name="connsiteX71-533" fmla="*/ 5403823 w 5911582"/>
              <a:gd name="connsiteY71-534" fmla="*/ 2443875 h 8646493"/>
              <a:gd name="connsiteX72-535" fmla="*/ 5755486 w 5911582"/>
              <a:gd name="connsiteY72-536" fmla="*/ 3061747 h 8646493"/>
              <a:gd name="connsiteX73-537" fmla="*/ 5759021 w 5911582"/>
              <a:gd name="connsiteY73-538" fmla="*/ 3184697 h 8646493"/>
              <a:gd name="connsiteX74-539" fmla="*/ 5762452 w 5911582"/>
              <a:gd name="connsiteY74-540" fmla="*/ 3184590 h 8646493"/>
              <a:gd name="connsiteX75-541" fmla="*/ 5816524 w 5911582"/>
              <a:gd name="connsiteY75-542" fmla="*/ 4892541 h 8646493"/>
              <a:gd name="connsiteX76-543" fmla="*/ 5873210 w 5911582"/>
              <a:gd name="connsiteY76-544" fmla="*/ 6776633 h 8646493"/>
              <a:gd name="connsiteX77-545" fmla="*/ 5877342 w 5911582"/>
              <a:gd name="connsiteY77-546" fmla="*/ 6776511 h 8646493"/>
              <a:gd name="connsiteX78-547" fmla="*/ 5911582 w 5911582"/>
              <a:gd name="connsiteY78-548" fmla="*/ 7909324 h 8646493"/>
              <a:gd name="connsiteX79-549" fmla="*/ 5767963 w 5911582"/>
              <a:gd name="connsiteY79-550" fmla="*/ 8130477 h 8646493"/>
              <a:gd name="connsiteX80-551" fmla="*/ 5730041 w 5911582"/>
              <a:gd name="connsiteY80-552" fmla="*/ 6875874 h 8646493"/>
              <a:gd name="connsiteX81-553" fmla="*/ 5725602 w 5911582"/>
              <a:gd name="connsiteY81-554" fmla="*/ 6875993 h 8646493"/>
              <a:gd name="connsiteX82-555" fmla="*/ 5683335 w 5911582"/>
              <a:gd name="connsiteY82-556" fmla="*/ 5311262 h 8646493"/>
              <a:gd name="connsiteX83-557" fmla="*/ 5677549 w 5911582"/>
              <a:gd name="connsiteY83-558" fmla="*/ 5311416 h 8646493"/>
              <a:gd name="connsiteX84-559" fmla="*/ 5671014 w 5911582"/>
              <a:gd name="connsiteY84-560" fmla="*/ 5069545 h 8646493"/>
              <a:gd name="connsiteX85-561" fmla="*/ 5605741 w 5911582"/>
              <a:gd name="connsiteY85-562" fmla="*/ 3080990 h 8646493"/>
              <a:gd name="connsiteX86-563" fmla="*/ 4972418 w 5911582"/>
              <a:gd name="connsiteY86-564" fmla="*/ 2483071 h 8646493"/>
              <a:gd name="connsiteX87-565" fmla="*/ 4374497 w 5911582"/>
              <a:gd name="connsiteY87-566" fmla="*/ 3116397 h 8646493"/>
              <a:gd name="connsiteX88-567" fmla="*/ 4420828 w 5911582"/>
              <a:gd name="connsiteY88-568" fmla="*/ 4727593 h 8646493"/>
              <a:gd name="connsiteX89-569" fmla="*/ 4422673 w 5911582"/>
              <a:gd name="connsiteY89-570" fmla="*/ 4727581 h 8646493"/>
              <a:gd name="connsiteX90-571" fmla="*/ 4422351 w 5911582"/>
              <a:gd name="connsiteY90-572" fmla="*/ 4733760 h 8646493"/>
              <a:gd name="connsiteX91-573" fmla="*/ 4454181 w 5911582"/>
              <a:gd name="connsiteY91-574" fmla="*/ 5840717 h 8646493"/>
              <a:gd name="connsiteX92-575" fmla="*/ 4455003 w 5911582"/>
              <a:gd name="connsiteY92-576" fmla="*/ 5840691 h 8646493"/>
              <a:gd name="connsiteX93-577" fmla="*/ 4516238 w 5911582"/>
              <a:gd name="connsiteY93-578" fmla="*/ 7866607 h 8646493"/>
              <a:gd name="connsiteX94-579" fmla="*/ 3782441 w 5911582"/>
              <a:gd name="connsiteY94-580" fmla="*/ 8646141 h 8646493"/>
              <a:gd name="connsiteX95-581" fmla="*/ 3355473 w 5911582"/>
              <a:gd name="connsiteY95-582" fmla="*/ 8529702 h 8646493"/>
              <a:gd name="connsiteX0-583" fmla="*/ 3355473 w 5911582"/>
              <a:gd name="connsiteY0-584" fmla="*/ 8529702 h 8646493"/>
              <a:gd name="connsiteX1-585" fmla="*/ 3002901 w 5911582"/>
              <a:gd name="connsiteY1-586" fmla="*/ 7912348 h 8646493"/>
              <a:gd name="connsiteX2-587" fmla="*/ 2947946 w 5911582"/>
              <a:gd name="connsiteY2-588" fmla="*/ 6094167 h 8646493"/>
              <a:gd name="connsiteX3-589" fmla="*/ 2938842 w 5911582"/>
              <a:gd name="connsiteY3-590" fmla="*/ 6095444 h 8646493"/>
              <a:gd name="connsiteX4-591" fmla="*/ 2885622 w 5911582"/>
              <a:gd name="connsiteY4-592" fmla="*/ 4334760 h 8646493"/>
              <a:gd name="connsiteX5-593" fmla="*/ 2881184 w 5911582"/>
              <a:gd name="connsiteY5-594" fmla="*/ 4334879 h 8646493"/>
              <a:gd name="connsiteX6-595" fmla="*/ 2838917 w 5911582"/>
              <a:gd name="connsiteY6-596" fmla="*/ 2770148 h 8646493"/>
              <a:gd name="connsiteX7-597" fmla="*/ 2833130 w 5911582"/>
              <a:gd name="connsiteY7-598" fmla="*/ 2770303 h 8646493"/>
              <a:gd name="connsiteX8-599" fmla="*/ 2778803 w 5911582"/>
              <a:gd name="connsiteY8-600" fmla="*/ 759126 h 8646493"/>
              <a:gd name="connsiteX9-601" fmla="*/ 2146519 w 5911582"/>
              <a:gd name="connsiteY9-602" fmla="*/ 160107 h 8646493"/>
              <a:gd name="connsiteX10-603" fmla="*/ 1547498 w 5911582"/>
              <a:gd name="connsiteY10-604" fmla="*/ 792386 h 8646493"/>
              <a:gd name="connsiteX11-605" fmla="*/ 1586306 w 5911582"/>
              <a:gd name="connsiteY11-606" fmla="*/ 2228948 h 8646493"/>
              <a:gd name="connsiteX12-607" fmla="*/ 1588412 w 5911582"/>
              <a:gd name="connsiteY12-608" fmla="*/ 2228937 h 8646493"/>
              <a:gd name="connsiteX13-609" fmla="*/ 1588981 w 5911582"/>
              <a:gd name="connsiteY13-610" fmla="*/ 2327958 h 8646493"/>
              <a:gd name="connsiteX14-611" fmla="*/ 1601829 w 5911582"/>
              <a:gd name="connsiteY14-612" fmla="*/ 2803566 h 8646493"/>
              <a:gd name="connsiteX15-613" fmla="*/ 1591714 w 5911582"/>
              <a:gd name="connsiteY15-614" fmla="*/ 2803840 h 8646493"/>
              <a:gd name="connsiteX16-615" fmla="*/ 1597703 w 5911582"/>
              <a:gd name="connsiteY16-616" fmla="*/ 3846979 h 8646493"/>
              <a:gd name="connsiteX17-617" fmla="*/ 1599046 w 5911582"/>
              <a:gd name="connsiteY17-618" fmla="*/ 3846972 h 8646493"/>
              <a:gd name="connsiteX18-619" fmla="*/ 1610686 w 5911582"/>
              <a:gd name="connsiteY18-620" fmla="*/ 5873778 h 8646493"/>
              <a:gd name="connsiteX19-621" fmla="*/ 858032 w 5911582"/>
              <a:gd name="connsiteY19-622" fmla="*/ 6635126 h 8646493"/>
              <a:gd name="connsiteX20-623" fmla="*/ 434045 w 5911582"/>
              <a:gd name="connsiteY20-624" fmla="*/ 6508273 h 8646493"/>
              <a:gd name="connsiteX21-625" fmla="*/ 96686 w 5911582"/>
              <a:gd name="connsiteY21-626" fmla="*/ 5882475 h 8646493"/>
              <a:gd name="connsiteX22-627" fmla="*/ 88982 w 5911582"/>
              <a:gd name="connsiteY22-628" fmla="*/ 4540910 h 8646493"/>
              <a:gd name="connsiteX23-629" fmla="*/ 86890 w 5911582"/>
              <a:gd name="connsiteY23-630" fmla="*/ 4540915 h 8646493"/>
              <a:gd name="connsiteX24-631" fmla="*/ 80904 w 5911582"/>
              <a:gd name="connsiteY24-632" fmla="*/ 2724804 h 8646493"/>
              <a:gd name="connsiteX25-633" fmla="*/ 61259 w 5911582"/>
              <a:gd name="connsiteY25-634" fmla="*/ 1995219 h 8646493"/>
              <a:gd name="connsiteX26-635" fmla="*/ 52150 w 5911582"/>
              <a:gd name="connsiteY26-636" fmla="*/ 1996465 h 8646493"/>
              <a:gd name="connsiteX27-637" fmla="*/ 4735 w 5911582"/>
              <a:gd name="connsiteY27-638" fmla="*/ 235616 h 8646493"/>
              <a:gd name="connsiteX28-639" fmla="*/ 295 w 5911582"/>
              <a:gd name="connsiteY28-640" fmla="*/ 235719 h 8646493"/>
              <a:gd name="connsiteX29-641" fmla="*/ 0 w 5911582"/>
              <a:gd name="connsiteY29-642" fmla="*/ 223261 h 8646493"/>
              <a:gd name="connsiteX30-643" fmla="*/ 144987 w 5911582"/>
              <a:gd name="connsiteY30-644" fmla="*/ 0 h 8646493"/>
              <a:gd name="connsiteX31-645" fmla="*/ 148232 w 5911582"/>
              <a:gd name="connsiteY31-646" fmla="*/ 136847 h 8646493"/>
              <a:gd name="connsiteX32-647" fmla="*/ 152365 w 5911582"/>
              <a:gd name="connsiteY32-648" fmla="*/ 136739 h 8646493"/>
              <a:gd name="connsiteX33-649" fmla="*/ 196711 w 5911582"/>
              <a:gd name="connsiteY33-650" fmla="*/ 1783666 h 8646493"/>
              <a:gd name="connsiteX34-651" fmla="*/ 205847 w 5911582"/>
              <a:gd name="connsiteY34-652" fmla="*/ 1783420 h 8646493"/>
              <a:gd name="connsiteX35-653" fmla="*/ 228219 w 5911582"/>
              <a:gd name="connsiteY35-654" fmla="*/ 2614259 h 8646493"/>
              <a:gd name="connsiteX36-655" fmla="*/ 230777 w 5911582"/>
              <a:gd name="connsiteY36-656" fmla="*/ 2613967 h 8646493"/>
              <a:gd name="connsiteX37-657" fmla="*/ 231135 w 5911582"/>
              <a:gd name="connsiteY37-658" fmla="*/ 2722566 h 8646493"/>
              <a:gd name="connsiteX38-659" fmla="*/ 236178 w 5911582"/>
              <a:gd name="connsiteY38-660" fmla="*/ 2909861 h 8646493"/>
              <a:gd name="connsiteX39-661" fmla="*/ 231753 w 5911582"/>
              <a:gd name="connsiteY39-662" fmla="*/ 2910343 h 8646493"/>
              <a:gd name="connsiteX40-663" fmla="*/ 234867 w 5911582"/>
              <a:gd name="connsiteY40-664" fmla="*/ 3854806 h 8646493"/>
              <a:gd name="connsiteX41-665" fmla="*/ 235281 w 5911582"/>
              <a:gd name="connsiteY41-666" fmla="*/ 3854803 h 8646493"/>
              <a:gd name="connsiteX42-667" fmla="*/ 246835 w 5911582"/>
              <a:gd name="connsiteY42-668" fmla="*/ 5866683 h 8646493"/>
              <a:gd name="connsiteX43-669" fmla="*/ 866236 w 5911582"/>
              <a:gd name="connsiteY43-670" fmla="*/ 6479011 h 8646493"/>
              <a:gd name="connsiteX44-671" fmla="*/ 1478566 w 5911582"/>
              <a:gd name="connsiteY44-672" fmla="*/ 5859608 h 8646493"/>
              <a:gd name="connsiteX45-673" fmla="*/ 1469311 w 5911582"/>
              <a:gd name="connsiteY45-674" fmla="*/ 4247775 h 8646493"/>
              <a:gd name="connsiteX46-675" fmla="*/ 1467465 w 5911582"/>
              <a:gd name="connsiteY46-676" fmla="*/ 4247743 h 8646493"/>
              <a:gd name="connsiteX47-677" fmla="*/ 1467931 w 5911582"/>
              <a:gd name="connsiteY47-678" fmla="*/ 4241573 h 8646493"/>
              <a:gd name="connsiteX48-679" fmla="*/ 1456953 w 5911582"/>
              <a:gd name="connsiteY48-680" fmla="*/ 2330111 h 8646493"/>
              <a:gd name="connsiteX49-681" fmla="*/ 1415108 w 5911582"/>
              <a:gd name="connsiteY49-682" fmla="*/ 781031 h 8646493"/>
              <a:gd name="connsiteX50-683" fmla="*/ 2151404 w 5911582"/>
              <a:gd name="connsiteY50-684" fmla="*/ 3852 h 8646493"/>
              <a:gd name="connsiteX51-685" fmla="*/ 2928581 w 5911582"/>
              <a:gd name="connsiteY51-686" fmla="*/ 740147 h 8646493"/>
              <a:gd name="connsiteX52-687" fmla="*/ 2972109 w 5911582"/>
              <a:gd name="connsiteY52-688" fmla="*/ 2351426 h 8646493"/>
              <a:gd name="connsiteX53-689" fmla="*/ 2977887 w 5911582"/>
              <a:gd name="connsiteY53-690" fmla="*/ 2351120 h 8646493"/>
              <a:gd name="connsiteX54-691" fmla="*/ 3028793 w 5911582"/>
              <a:gd name="connsiteY54-692" fmla="*/ 4235519 h 8646493"/>
              <a:gd name="connsiteX55-693" fmla="*/ 3032925 w 5911582"/>
              <a:gd name="connsiteY55-694" fmla="*/ 4235398 h 8646493"/>
              <a:gd name="connsiteX56-695" fmla="*/ 3082700 w 5911582"/>
              <a:gd name="connsiteY56-696" fmla="*/ 5882170 h 8646493"/>
              <a:gd name="connsiteX57-697" fmla="*/ 3091836 w 5911582"/>
              <a:gd name="connsiteY57-698" fmla="*/ 5881894 h 8646493"/>
              <a:gd name="connsiteX58-699" fmla="*/ 3152619 w 5911582"/>
              <a:gd name="connsiteY58-700" fmla="*/ 7892887 h 8646493"/>
              <a:gd name="connsiteX59-701" fmla="*/ 3786820 w 5911582"/>
              <a:gd name="connsiteY59-702" fmla="*/ 8489873 h 8646493"/>
              <a:gd name="connsiteX60-703" fmla="*/ 4383809 w 5911582"/>
              <a:gd name="connsiteY60-704" fmla="*/ 7855673 h 8646493"/>
              <a:gd name="connsiteX61-705" fmla="*/ 4350348 w 5911582"/>
              <a:gd name="connsiteY61-706" fmla="*/ 6748573 h 8646493"/>
              <a:gd name="connsiteX62-707" fmla="*/ 4348198 w 5911582"/>
              <a:gd name="connsiteY62-708" fmla="*/ 6748635 h 8646493"/>
              <a:gd name="connsiteX63-709" fmla="*/ 4333702 w 5911582"/>
              <a:gd name="connsiteY63-710" fmla="*/ 6244559 h 8646493"/>
              <a:gd name="connsiteX64-711" fmla="*/ 4333267 w 5911582"/>
              <a:gd name="connsiteY64-712" fmla="*/ 6244561 h 8646493"/>
              <a:gd name="connsiteX65-713" fmla="*/ 4333545 w 5911582"/>
              <a:gd name="connsiteY65-714" fmla="*/ 6239098 h 8646493"/>
              <a:gd name="connsiteX66-715" fmla="*/ 4332413 w 5911582"/>
              <a:gd name="connsiteY66-716" fmla="*/ 6199725 h 8646493"/>
              <a:gd name="connsiteX67-717" fmla="*/ 4272798 w 5911582"/>
              <a:gd name="connsiteY67-718" fmla="*/ 4227389 h 8646493"/>
              <a:gd name="connsiteX68-719" fmla="*/ 4274353 w 5911582"/>
              <a:gd name="connsiteY68-720" fmla="*/ 4227343 h 8646493"/>
              <a:gd name="connsiteX69-721" fmla="*/ 4242087 w 5911582"/>
              <a:gd name="connsiteY69-722" fmla="*/ 3105269 h 8646493"/>
              <a:gd name="connsiteX70-723" fmla="*/ 4977027 w 5911582"/>
              <a:gd name="connsiteY70-724" fmla="*/ 2326810 h 8646493"/>
              <a:gd name="connsiteX71-725" fmla="*/ 5403823 w 5911582"/>
              <a:gd name="connsiteY71-726" fmla="*/ 2443875 h 8646493"/>
              <a:gd name="connsiteX72-727" fmla="*/ 5755486 w 5911582"/>
              <a:gd name="connsiteY72-728" fmla="*/ 3061747 h 8646493"/>
              <a:gd name="connsiteX73-729" fmla="*/ 5759021 w 5911582"/>
              <a:gd name="connsiteY73-730" fmla="*/ 3184697 h 8646493"/>
              <a:gd name="connsiteX74-731" fmla="*/ 5762452 w 5911582"/>
              <a:gd name="connsiteY74-732" fmla="*/ 3184590 h 8646493"/>
              <a:gd name="connsiteX75-733" fmla="*/ 5816524 w 5911582"/>
              <a:gd name="connsiteY75-734" fmla="*/ 4892541 h 8646493"/>
              <a:gd name="connsiteX76-735" fmla="*/ 5873210 w 5911582"/>
              <a:gd name="connsiteY76-736" fmla="*/ 6776633 h 8646493"/>
              <a:gd name="connsiteX77-737" fmla="*/ 5877342 w 5911582"/>
              <a:gd name="connsiteY77-738" fmla="*/ 6776511 h 8646493"/>
              <a:gd name="connsiteX78-739" fmla="*/ 5911582 w 5911582"/>
              <a:gd name="connsiteY78-740" fmla="*/ 7909324 h 8646493"/>
              <a:gd name="connsiteX79-741" fmla="*/ 5767963 w 5911582"/>
              <a:gd name="connsiteY79-742" fmla="*/ 8130477 h 8646493"/>
              <a:gd name="connsiteX80-743" fmla="*/ 5730041 w 5911582"/>
              <a:gd name="connsiteY80-744" fmla="*/ 6875874 h 8646493"/>
              <a:gd name="connsiteX81-745" fmla="*/ 5725602 w 5911582"/>
              <a:gd name="connsiteY81-746" fmla="*/ 6875993 h 8646493"/>
              <a:gd name="connsiteX82-747" fmla="*/ 5683335 w 5911582"/>
              <a:gd name="connsiteY82-748" fmla="*/ 5311262 h 8646493"/>
              <a:gd name="connsiteX83-749" fmla="*/ 5677549 w 5911582"/>
              <a:gd name="connsiteY83-750" fmla="*/ 5311416 h 8646493"/>
              <a:gd name="connsiteX84-751" fmla="*/ 5605741 w 5911582"/>
              <a:gd name="connsiteY84-752" fmla="*/ 3080990 h 8646493"/>
              <a:gd name="connsiteX85-753" fmla="*/ 4972418 w 5911582"/>
              <a:gd name="connsiteY85-754" fmla="*/ 2483071 h 8646493"/>
              <a:gd name="connsiteX86-755" fmla="*/ 4374497 w 5911582"/>
              <a:gd name="connsiteY86-756" fmla="*/ 3116397 h 8646493"/>
              <a:gd name="connsiteX87-757" fmla="*/ 4420828 w 5911582"/>
              <a:gd name="connsiteY87-758" fmla="*/ 4727593 h 8646493"/>
              <a:gd name="connsiteX88-759" fmla="*/ 4422673 w 5911582"/>
              <a:gd name="connsiteY88-760" fmla="*/ 4727581 h 8646493"/>
              <a:gd name="connsiteX89-761" fmla="*/ 4422351 w 5911582"/>
              <a:gd name="connsiteY89-762" fmla="*/ 4733760 h 8646493"/>
              <a:gd name="connsiteX90-763" fmla="*/ 4454181 w 5911582"/>
              <a:gd name="connsiteY90-764" fmla="*/ 5840717 h 8646493"/>
              <a:gd name="connsiteX91-765" fmla="*/ 4455003 w 5911582"/>
              <a:gd name="connsiteY91-766" fmla="*/ 5840691 h 8646493"/>
              <a:gd name="connsiteX92-767" fmla="*/ 4516238 w 5911582"/>
              <a:gd name="connsiteY92-768" fmla="*/ 7866607 h 8646493"/>
              <a:gd name="connsiteX93-769" fmla="*/ 3782441 w 5911582"/>
              <a:gd name="connsiteY93-770" fmla="*/ 8646141 h 8646493"/>
              <a:gd name="connsiteX94-771" fmla="*/ 3355473 w 5911582"/>
              <a:gd name="connsiteY94-772" fmla="*/ 8529702 h 8646493"/>
              <a:gd name="connsiteX0-773" fmla="*/ 3355473 w 5911582"/>
              <a:gd name="connsiteY0-774" fmla="*/ 8529702 h 8646493"/>
              <a:gd name="connsiteX1-775" fmla="*/ 3002901 w 5911582"/>
              <a:gd name="connsiteY1-776" fmla="*/ 7912348 h 8646493"/>
              <a:gd name="connsiteX2-777" fmla="*/ 2947946 w 5911582"/>
              <a:gd name="connsiteY2-778" fmla="*/ 6094167 h 8646493"/>
              <a:gd name="connsiteX3-779" fmla="*/ 2938842 w 5911582"/>
              <a:gd name="connsiteY3-780" fmla="*/ 6095444 h 8646493"/>
              <a:gd name="connsiteX4-781" fmla="*/ 2885622 w 5911582"/>
              <a:gd name="connsiteY4-782" fmla="*/ 4334760 h 8646493"/>
              <a:gd name="connsiteX5-783" fmla="*/ 2881184 w 5911582"/>
              <a:gd name="connsiteY5-784" fmla="*/ 4334879 h 8646493"/>
              <a:gd name="connsiteX6-785" fmla="*/ 2838917 w 5911582"/>
              <a:gd name="connsiteY6-786" fmla="*/ 2770148 h 8646493"/>
              <a:gd name="connsiteX7-787" fmla="*/ 2833130 w 5911582"/>
              <a:gd name="connsiteY7-788" fmla="*/ 2770303 h 8646493"/>
              <a:gd name="connsiteX8-789" fmla="*/ 2778803 w 5911582"/>
              <a:gd name="connsiteY8-790" fmla="*/ 759126 h 8646493"/>
              <a:gd name="connsiteX9-791" fmla="*/ 2146519 w 5911582"/>
              <a:gd name="connsiteY9-792" fmla="*/ 160107 h 8646493"/>
              <a:gd name="connsiteX10-793" fmla="*/ 1547498 w 5911582"/>
              <a:gd name="connsiteY10-794" fmla="*/ 792386 h 8646493"/>
              <a:gd name="connsiteX11-795" fmla="*/ 1586306 w 5911582"/>
              <a:gd name="connsiteY11-796" fmla="*/ 2228948 h 8646493"/>
              <a:gd name="connsiteX12-797" fmla="*/ 1588412 w 5911582"/>
              <a:gd name="connsiteY12-798" fmla="*/ 2228937 h 8646493"/>
              <a:gd name="connsiteX13-799" fmla="*/ 1588981 w 5911582"/>
              <a:gd name="connsiteY13-800" fmla="*/ 2327958 h 8646493"/>
              <a:gd name="connsiteX14-801" fmla="*/ 1601829 w 5911582"/>
              <a:gd name="connsiteY14-802" fmla="*/ 2803566 h 8646493"/>
              <a:gd name="connsiteX15-803" fmla="*/ 1591714 w 5911582"/>
              <a:gd name="connsiteY15-804" fmla="*/ 2803840 h 8646493"/>
              <a:gd name="connsiteX16-805" fmla="*/ 1597703 w 5911582"/>
              <a:gd name="connsiteY16-806" fmla="*/ 3846979 h 8646493"/>
              <a:gd name="connsiteX17-807" fmla="*/ 1599046 w 5911582"/>
              <a:gd name="connsiteY17-808" fmla="*/ 3846972 h 8646493"/>
              <a:gd name="connsiteX18-809" fmla="*/ 1610686 w 5911582"/>
              <a:gd name="connsiteY18-810" fmla="*/ 5873778 h 8646493"/>
              <a:gd name="connsiteX19-811" fmla="*/ 858032 w 5911582"/>
              <a:gd name="connsiteY19-812" fmla="*/ 6635126 h 8646493"/>
              <a:gd name="connsiteX20-813" fmla="*/ 434045 w 5911582"/>
              <a:gd name="connsiteY20-814" fmla="*/ 6508273 h 8646493"/>
              <a:gd name="connsiteX21-815" fmla="*/ 96686 w 5911582"/>
              <a:gd name="connsiteY21-816" fmla="*/ 5882475 h 8646493"/>
              <a:gd name="connsiteX22-817" fmla="*/ 88982 w 5911582"/>
              <a:gd name="connsiteY22-818" fmla="*/ 4540910 h 8646493"/>
              <a:gd name="connsiteX23-819" fmla="*/ 86890 w 5911582"/>
              <a:gd name="connsiteY23-820" fmla="*/ 4540915 h 8646493"/>
              <a:gd name="connsiteX24-821" fmla="*/ 80904 w 5911582"/>
              <a:gd name="connsiteY24-822" fmla="*/ 2724804 h 8646493"/>
              <a:gd name="connsiteX25-823" fmla="*/ 61259 w 5911582"/>
              <a:gd name="connsiteY25-824" fmla="*/ 1995219 h 8646493"/>
              <a:gd name="connsiteX26-825" fmla="*/ 52150 w 5911582"/>
              <a:gd name="connsiteY26-826" fmla="*/ 1996465 h 8646493"/>
              <a:gd name="connsiteX27-827" fmla="*/ 4735 w 5911582"/>
              <a:gd name="connsiteY27-828" fmla="*/ 235616 h 8646493"/>
              <a:gd name="connsiteX28-829" fmla="*/ 295 w 5911582"/>
              <a:gd name="connsiteY28-830" fmla="*/ 235719 h 8646493"/>
              <a:gd name="connsiteX29-831" fmla="*/ 0 w 5911582"/>
              <a:gd name="connsiteY29-832" fmla="*/ 223261 h 8646493"/>
              <a:gd name="connsiteX30-833" fmla="*/ 144987 w 5911582"/>
              <a:gd name="connsiteY30-834" fmla="*/ 0 h 8646493"/>
              <a:gd name="connsiteX31-835" fmla="*/ 148232 w 5911582"/>
              <a:gd name="connsiteY31-836" fmla="*/ 136847 h 8646493"/>
              <a:gd name="connsiteX32-837" fmla="*/ 152365 w 5911582"/>
              <a:gd name="connsiteY32-838" fmla="*/ 136739 h 8646493"/>
              <a:gd name="connsiteX33-839" fmla="*/ 196711 w 5911582"/>
              <a:gd name="connsiteY33-840" fmla="*/ 1783666 h 8646493"/>
              <a:gd name="connsiteX34-841" fmla="*/ 205847 w 5911582"/>
              <a:gd name="connsiteY34-842" fmla="*/ 1783420 h 8646493"/>
              <a:gd name="connsiteX35-843" fmla="*/ 228219 w 5911582"/>
              <a:gd name="connsiteY35-844" fmla="*/ 2614259 h 8646493"/>
              <a:gd name="connsiteX36-845" fmla="*/ 230777 w 5911582"/>
              <a:gd name="connsiteY36-846" fmla="*/ 2613967 h 8646493"/>
              <a:gd name="connsiteX37-847" fmla="*/ 231135 w 5911582"/>
              <a:gd name="connsiteY37-848" fmla="*/ 2722566 h 8646493"/>
              <a:gd name="connsiteX38-849" fmla="*/ 236178 w 5911582"/>
              <a:gd name="connsiteY38-850" fmla="*/ 2909861 h 8646493"/>
              <a:gd name="connsiteX39-851" fmla="*/ 231753 w 5911582"/>
              <a:gd name="connsiteY39-852" fmla="*/ 2910343 h 8646493"/>
              <a:gd name="connsiteX40-853" fmla="*/ 234867 w 5911582"/>
              <a:gd name="connsiteY40-854" fmla="*/ 3854806 h 8646493"/>
              <a:gd name="connsiteX41-855" fmla="*/ 235281 w 5911582"/>
              <a:gd name="connsiteY41-856" fmla="*/ 3854803 h 8646493"/>
              <a:gd name="connsiteX42-857" fmla="*/ 246835 w 5911582"/>
              <a:gd name="connsiteY42-858" fmla="*/ 5866683 h 8646493"/>
              <a:gd name="connsiteX43-859" fmla="*/ 866236 w 5911582"/>
              <a:gd name="connsiteY43-860" fmla="*/ 6479011 h 8646493"/>
              <a:gd name="connsiteX44-861" fmla="*/ 1478566 w 5911582"/>
              <a:gd name="connsiteY44-862" fmla="*/ 5859608 h 8646493"/>
              <a:gd name="connsiteX45-863" fmla="*/ 1469311 w 5911582"/>
              <a:gd name="connsiteY45-864" fmla="*/ 4247775 h 8646493"/>
              <a:gd name="connsiteX46-865" fmla="*/ 1467465 w 5911582"/>
              <a:gd name="connsiteY46-866" fmla="*/ 4247743 h 8646493"/>
              <a:gd name="connsiteX47-867" fmla="*/ 1467931 w 5911582"/>
              <a:gd name="connsiteY47-868" fmla="*/ 4241573 h 8646493"/>
              <a:gd name="connsiteX48-869" fmla="*/ 1456953 w 5911582"/>
              <a:gd name="connsiteY48-870" fmla="*/ 2330111 h 8646493"/>
              <a:gd name="connsiteX49-871" fmla="*/ 1415108 w 5911582"/>
              <a:gd name="connsiteY49-872" fmla="*/ 781031 h 8646493"/>
              <a:gd name="connsiteX50-873" fmla="*/ 2151404 w 5911582"/>
              <a:gd name="connsiteY50-874" fmla="*/ 3852 h 8646493"/>
              <a:gd name="connsiteX51-875" fmla="*/ 2928581 w 5911582"/>
              <a:gd name="connsiteY51-876" fmla="*/ 740147 h 8646493"/>
              <a:gd name="connsiteX52-877" fmla="*/ 2972109 w 5911582"/>
              <a:gd name="connsiteY52-878" fmla="*/ 2351426 h 8646493"/>
              <a:gd name="connsiteX53-879" fmla="*/ 2977887 w 5911582"/>
              <a:gd name="connsiteY53-880" fmla="*/ 2351120 h 8646493"/>
              <a:gd name="connsiteX54-881" fmla="*/ 3028793 w 5911582"/>
              <a:gd name="connsiteY54-882" fmla="*/ 4235519 h 8646493"/>
              <a:gd name="connsiteX55-883" fmla="*/ 3032925 w 5911582"/>
              <a:gd name="connsiteY55-884" fmla="*/ 4235398 h 8646493"/>
              <a:gd name="connsiteX56-885" fmla="*/ 3082700 w 5911582"/>
              <a:gd name="connsiteY56-886" fmla="*/ 5882170 h 8646493"/>
              <a:gd name="connsiteX57-887" fmla="*/ 3091836 w 5911582"/>
              <a:gd name="connsiteY57-888" fmla="*/ 5881894 h 8646493"/>
              <a:gd name="connsiteX58-889" fmla="*/ 3152619 w 5911582"/>
              <a:gd name="connsiteY58-890" fmla="*/ 7892887 h 8646493"/>
              <a:gd name="connsiteX59-891" fmla="*/ 3786820 w 5911582"/>
              <a:gd name="connsiteY59-892" fmla="*/ 8489873 h 8646493"/>
              <a:gd name="connsiteX60-893" fmla="*/ 4383809 w 5911582"/>
              <a:gd name="connsiteY60-894" fmla="*/ 7855673 h 8646493"/>
              <a:gd name="connsiteX61-895" fmla="*/ 4350348 w 5911582"/>
              <a:gd name="connsiteY61-896" fmla="*/ 6748573 h 8646493"/>
              <a:gd name="connsiteX62-897" fmla="*/ 4348198 w 5911582"/>
              <a:gd name="connsiteY62-898" fmla="*/ 6748635 h 8646493"/>
              <a:gd name="connsiteX63-899" fmla="*/ 4333702 w 5911582"/>
              <a:gd name="connsiteY63-900" fmla="*/ 6244559 h 8646493"/>
              <a:gd name="connsiteX64-901" fmla="*/ 4333267 w 5911582"/>
              <a:gd name="connsiteY64-902" fmla="*/ 6244561 h 8646493"/>
              <a:gd name="connsiteX65-903" fmla="*/ 4333545 w 5911582"/>
              <a:gd name="connsiteY65-904" fmla="*/ 6239098 h 8646493"/>
              <a:gd name="connsiteX66-905" fmla="*/ 4332413 w 5911582"/>
              <a:gd name="connsiteY66-906" fmla="*/ 6199725 h 8646493"/>
              <a:gd name="connsiteX67-907" fmla="*/ 4272798 w 5911582"/>
              <a:gd name="connsiteY67-908" fmla="*/ 4227389 h 8646493"/>
              <a:gd name="connsiteX68-909" fmla="*/ 4274353 w 5911582"/>
              <a:gd name="connsiteY68-910" fmla="*/ 4227343 h 8646493"/>
              <a:gd name="connsiteX69-911" fmla="*/ 4242087 w 5911582"/>
              <a:gd name="connsiteY69-912" fmla="*/ 3105269 h 8646493"/>
              <a:gd name="connsiteX70-913" fmla="*/ 4977027 w 5911582"/>
              <a:gd name="connsiteY70-914" fmla="*/ 2326810 h 8646493"/>
              <a:gd name="connsiteX71-915" fmla="*/ 5403823 w 5911582"/>
              <a:gd name="connsiteY71-916" fmla="*/ 2443875 h 8646493"/>
              <a:gd name="connsiteX72-917" fmla="*/ 5755486 w 5911582"/>
              <a:gd name="connsiteY72-918" fmla="*/ 3061747 h 8646493"/>
              <a:gd name="connsiteX73-919" fmla="*/ 5759021 w 5911582"/>
              <a:gd name="connsiteY73-920" fmla="*/ 3184697 h 8646493"/>
              <a:gd name="connsiteX74-921" fmla="*/ 5762452 w 5911582"/>
              <a:gd name="connsiteY74-922" fmla="*/ 3184590 h 8646493"/>
              <a:gd name="connsiteX75-923" fmla="*/ 5816524 w 5911582"/>
              <a:gd name="connsiteY75-924" fmla="*/ 4892541 h 8646493"/>
              <a:gd name="connsiteX76-925" fmla="*/ 5873210 w 5911582"/>
              <a:gd name="connsiteY76-926" fmla="*/ 6776633 h 8646493"/>
              <a:gd name="connsiteX77-927" fmla="*/ 5877342 w 5911582"/>
              <a:gd name="connsiteY77-928" fmla="*/ 6776511 h 8646493"/>
              <a:gd name="connsiteX78-929" fmla="*/ 5911582 w 5911582"/>
              <a:gd name="connsiteY78-930" fmla="*/ 7909324 h 8646493"/>
              <a:gd name="connsiteX79-931" fmla="*/ 5767963 w 5911582"/>
              <a:gd name="connsiteY79-932" fmla="*/ 8130477 h 8646493"/>
              <a:gd name="connsiteX80-933" fmla="*/ 5730041 w 5911582"/>
              <a:gd name="connsiteY80-934" fmla="*/ 6875874 h 8646493"/>
              <a:gd name="connsiteX81-935" fmla="*/ 5725602 w 5911582"/>
              <a:gd name="connsiteY81-936" fmla="*/ 6875993 h 8646493"/>
              <a:gd name="connsiteX82-937" fmla="*/ 5683335 w 5911582"/>
              <a:gd name="connsiteY82-938" fmla="*/ 5311262 h 8646493"/>
              <a:gd name="connsiteX83-939" fmla="*/ 5605741 w 5911582"/>
              <a:gd name="connsiteY83-940" fmla="*/ 3080990 h 8646493"/>
              <a:gd name="connsiteX84-941" fmla="*/ 4972418 w 5911582"/>
              <a:gd name="connsiteY84-942" fmla="*/ 2483071 h 8646493"/>
              <a:gd name="connsiteX85-943" fmla="*/ 4374497 w 5911582"/>
              <a:gd name="connsiteY85-944" fmla="*/ 3116397 h 8646493"/>
              <a:gd name="connsiteX86-945" fmla="*/ 4420828 w 5911582"/>
              <a:gd name="connsiteY86-946" fmla="*/ 4727593 h 8646493"/>
              <a:gd name="connsiteX87-947" fmla="*/ 4422673 w 5911582"/>
              <a:gd name="connsiteY87-948" fmla="*/ 4727581 h 8646493"/>
              <a:gd name="connsiteX88-949" fmla="*/ 4422351 w 5911582"/>
              <a:gd name="connsiteY88-950" fmla="*/ 4733760 h 8646493"/>
              <a:gd name="connsiteX89-951" fmla="*/ 4454181 w 5911582"/>
              <a:gd name="connsiteY89-952" fmla="*/ 5840717 h 8646493"/>
              <a:gd name="connsiteX90-953" fmla="*/ 4455003 w 5911582"/>
              <a:gd name="connsiteY90-954" fmla="*/ 5840691 h 8646493"/>
              <a:gd name="connsiteX91-955" fmla="*/ 4516238 w 5911582"/>
              <a:gd name="connsiteY91-956" fmla="*/ 7866607 h 8646493"/>
              <a:gd name="connsiteX92-957" fmla="*/ 3782441 w 5911582"/>
              <a:gd name="connsiteY92-958" fmla="*/ 8646141 h 8646493"/>
              <a:gd name="connsiteX93-959" fmla="*/ 3355473 w 5911582"/>
              <a:gd name="connsiteY93-960" fmla="*/ 8529702 h 8646493"/>
              <a:gd name="connsiteX0-961" fmla="*/ 3355473 w 5911582"/>
              <a:gd name="connsiteY0-962" fmla="*/ 8529702 h 8646493"/>
              <a:gd name="connsiteX1-963" fmla="*/ 3002901 w 5911582"/>
              <a:gd name="connsiteY1-964" fmla="*/ 7912348 h 8646493"/>
              <a:gd name="connsiteX2-965" fmla="*/ 2947946 w 5911582"/>
              <a:gd name="connsiteY2-966" fmla="*/ 6094167 h 8646493"/>
              <a:gd name="connsiteX3-967" fmla="*/ 2938842 w 5911582"/>
              <a:gd name="connsiteY3-968" fmla="*/ 6095444 h 8646493"/>
              <a:gd name="connsiteX4-969" fmla="*/ 2885622 w 5911582"/>
              <a:gd name="connsiteY4-970" fmla="*/ 4334760 h 8646493"/>
              <a:gd name="connsiteX5-971" fmla="*/ 2881184 w 5911582"/>
              <a:gd name="connsiteY5-972" fmla="*/ 4334879 h 8646493"/>
              <a:gd name="connsiteX6-973" fmla="*/ 2838917 w 5911582"/>
              <a:gd name="connsiteY6-974" fmla="*/ 2770148 h 8646493"/>
              <a:gd name="connsiteX7-975" fmla="*/ 2833130 w 5911582"/>
              <a:gd name="connsiteY7-976" fmla="*/ 2770303 h 8646493"/>
              <a:gd name="connsiteX8-977" fmla="*/ 2778803 w 5911582"/>
              <a:gd name="connsiteY8-978" fmla="*/ 759126 h 8646493"/>
              <a:gd name="connsiteX9-979" fmla="*/ 2146519 w 5911582"/>
              <a:gd name="connsiteY9-980" fmla="*/ 160107 h 8646493"/>
              <a:gd name="connsiteX10-981" fmla="*/ 1547498 w 5911582"/>
              <a:gd name="connsiteY10-982" fmla="*/ 792386 h 8646493"/>
              <a:gd name="connsiteX11-983" fmla="*/ 1586306 w 5911582"/>
              <a:gd name="connsiteY11-984" fmla="*/ 2228948 h 8646493"/>
              <a:gd name="connsiteX12-985" fmla="*/ 1588412 w 5911582"/>
              <a:gd name="connsiteY12-986" fmla="*/ 2228937 h 8646493"/>
              <a:gd name="connsiteX13-987" fmla="*/ 1588981 w 5911582"/>
              <a:gd name="connsiteY13-988" fmla="*/ 2327958 h 8646493"/>
              <a:gd name="connsiteX14-989" fmla="*/ 1601829 w 5911582"/>
              <a:gd name="connsiteY14-990" fmla="*/ 2803566 h 8646493"/>
              <a:gd name="connsiteX15-991" fmla="*/ 1591714 w 5911582"/>
              <a:gd name="connsiteY15-992" fmla="*/ 2803840 h 8646493"/>
              <a:gd name="connsiteX16-993" fmla="*/ 1597703 w 5911582"/>
              <a:gd name="connsiteY16-994" fmla="*/ 3846979 h 8646493"/>
              <a:gd name="connsiteX17-995" fmla="*/ 1599046 w 5911582"/>
              <a:gd name="connsiteY17-996" fmla="*/ 3846972 h 8646493"/>
              <a:gd name="connsiteX18-997" fmla="*/ 1610686 w 5911582"/>
              <a:gd name="connsiteY18-998" fmla="*/ 5873778 h 8646493"/>
              <a:gd name="connsiteX19-999" fmla="*/ 858032 w 5911582"/>
              <a:gd name="connsiteY19-1000" fmla="*/ 6635126 h 8646493"/>
              <a:gd name="connsiteX20-1001" fmla="*/ 434045 w 5911582"/>
              <a:gd name="connsiteY20-1002" fmla="*/ 6508273 h 8646493"/>
              <a:gd name="connsiteX21-1003" fmla="*/ 96686 w 5911582"/>
              <a:gd name="connsiteY21-1004" fmla="*/ 5882475 h 8646493"/>
              <a:gd name="connsiteX22-1005" fmla="*/ 88982 w 5911582"/>
              <a:gd name="connsiteY22-1006" fmla="*/ 4540910 h 8646493"/>
              <a:gd name="connsiteX23-1007" fmla="*/ 86890 w 5911582"/>
              <a:gd name="connsiteY23-1008" fmla="*/ 4540915 h 8646493"/>
              <a:gd name="connsiteX24-1009" fmla="*/ 80904 w 5911582"/>
              <a:gd name="connsiteY24-1010" fmla="*/ 2724804 h 8646493"/>
              <a:gd name="connsiteX25-1011" fmla="*/ 61259 w 5911582"/>
              <a:gd name="connsiteY25-1012" fmla="*/ 1995219 h 8646493"/>
              <a:gd name="connsiteX26-1013" fmla="*/ 52150 w 5911582"/>
              <a:gd name="connsiteY26-1014" fmla="*/ 1996465 h 8646493"/>
              <a:gd name="connsiteX27-1015" fmla="*/ 4735 w 5911582"/>
              <a:gd name="connsiteY27-1016" fmla="*/ 235616 h 8646493"/>
              <a:gd name="connsiteX28-1017" fmla="*/ 295 w 5911582"/>
              <a:gd name="connsiteY28-1018" fmla="*/ 235719 h 8646493"/>
              <a:gd name="connsiteX29-1019" fmla="*/ 0 w 5911582"/>
              <a:gd name="connsiteY29-1020" fmla="*/ 223261 h 8646493"/>
              <a:gd name="connsiteX30-1021" fmla="*/ 144987 w 5911582"/>
              <a:gd name="connsiteY30-1022" fmla="*/ 0 h 8646493"/>
              <a:gd name="connsiteX31-1023" fmla="*/ 148232 w 5911582"/>
              <a:gd name="connsiteY31-1024" fmla="*/ 136847 h 8646493"/>
              <a:gd name="connsiteX32-1025" fmla="*/ 152365 w 5911582"/>
              <a:gd name="connsiteY32-1026" fmla="*/ 136739 h 8646493"/>
              <a:gd name="connsiteX33-1027" fmla="*/ 196711 w 5911582"/>
              <a:gd name="connsiteY33-1028" fmla="*/ 1783666 h 8646493"/>
              <a:gd name="connsiteX34-1029" fmla="*/ 205847 w 5911582"/>
              <a:gd name="connsiteY34-1030" fmla="*/ 1783420 h 8646493"/>
              <a:gd name="connsiteX35-1031" fmla="*/ 228219 w 5911582"/>
              <a:gd name="connsiteY35-1032" fmla="*/ 2614259 h 8646493"/>
              <a:gd name="connsiteX36-1033" fmla="*/ 230777 w 5911582"/>
              <a:gd name="connsiteY36-1034" fmla="*/ 2613967 h 8646493"/>
              <a:gd name="connsiteX37-1035" fmla="*/ 231135 w 5911582"/>
              <a:gd name="connsiteY37-1036" fmla="*/ 2722566 h 8646493"/>
              <a:gd name="connsiteX38-1037" fmla="*/ 236178 w 5911582"/>
              <a:gd name="connsiteY38-1038" fmla="*/ 2909861 h 8646493"/>
              <a:gd name="connsiteX39-1039" fmla="*/ 231753 w 5911582"/>
              <a:gd name="connsiteY39-1040" fmla="*/ 2910343 h 8646493"/>
              <a:gd name="connsiteX40-1041" fmla="*/ 234867 w 5911582"/>
              <a:gd name="connsiteY40-1042" fmla="*/ 3854806 h 8646493"/>
              <a:gd name="connsiteX41-1043" fmla="*/ 235281 w 5911582"/>
              <a:gd name="connsiteY41-1044" fmla="*/ 3854803 h 8646493"/>
              <a:gd name="connsiteX42-1045" fmla="*/ 246835 w 5911582"/>
              <a:gd name="connsiteY42-1046" fmla="*/ 5866683 h 8646493"/>
              <a:gd name="connsiteX43-1047" fmla="*/ 866236 w 5911582"/>
              <a:gd name="connsiteY43-1048" fmla="*/ 6479011 h 8646493"/>
              <a:gd name="connsiteX44-1049" fmla="*/ 1478566 w 5911582"/>
              <a:gd name="connsiteY44-1050" fmla="*/ 5859608 h 8646493"/>
              <a:gd name="connsiteX45-1051" fmla="*/ 1469311 w 5911582"/>
              <a:gd name="connsiteY45-1052" fmla="*/ 4247775 h 8646493"/>
              <a:gd name="connsiteX46-1053" fmla="*/ 1467465 w 5911582"/>
              <a:gd name="connsiteY46-1054" fmla="*/ 4247743 h 8646493"/>
              <a:gd name="connsiteX47-1055" fmla="*/ 1467931 w 5911582"/>
              <a:gd name="connsiteY47-1056" fmla="*/ 4241573 h 8646493"/>
              <a:gd name="connsiteX48-1057" fmla="*/ 1456953 w 5911582"/>
              <a:gd name="connsiteY48-1058" fmla="*/ 2330111 h 8646493"/>
              <a:gd name="connsiteX49-1059" fmla="*/ 1415108 w 5911582"/>
              <a:gd name="connsiteY49-1060" fmla="*/ 781031 h 8646493"/>
              <a:gd name="connsiteX50-1061" fmla="*/ 2151404 w 5911582"/>
              <a:gd name="connsiteY50-1062" fmla="*/ 3852 h 8646493"/>
              <a:gd name="connsiteX51-1063" fmla="*/ 2928581 w 5911582"/>
              <a:gd name="connsiteY51-1064" fmla="*/ 740147 h 8646493"/>
              <a:gd name="connsiteX52-1065" fmla="*/ 2972109 w 5911582"/>
              <a:gd name="connsiteY52-1066" fmla="*/ 2351426 h 8646493"/>
              <a:gd name="connsiteX53-1067" fmla="*/ 2977887 w 5911582"/>
              <a:gd name="connsiteY53-1068" fmla="*/ 2351120 h 8646493"/>
              <a:gd name="connsiteX54-1069" fmla="*/ 3028793 w 5911582"/>
              <a:gd name="connsiteY54-1070" fmla="*/ 4235519 h 8646493"/>
              <a:gd name="connsiteX55-1071" fmla="*/ 3032925 w 5911582"/>
              <a:gd name="connsiteY55-1072" fmla="*/ 4235398 h 8646493"/>
              <a:gd name="connsiteX56-1073" fmla="*/ 3082700 w 5911582"/>
              <a:gd name="connsiteY56-1074" fmla="*/ 5882170 h 8646493"/>
              <a:gd name="connsiteX57-1075" fmla="*/ 3091836 w 5911582"/>
              <a:gd name="connsiteY57-1076" fmla="*/ 5881894 h 8646493"/>
              <a:gd name="connsiteX58-1077" fmla="*/ 3152619 w 5911582"/>
              <a:gd name="connsiteY58-1078" fmla="*/ 7892887 h 8646493"/>
              <a:gd name="connsiteX59-1079" fmla="*/ 3786820 w 5911582"/>
              <a:gd name="connsiteY59-1080" fmla="*/ 8489873 h 8646493"/>
              <a:gd name="connsiteX60-1081" fmla="*/ 4383809 w 5911582"/>
              <a:gd name="connsiteY60-1082" fmla="*/ 7855673 h 8646493"/>
              <a:gd name="connsiteX61-1083" fmla="*/ 4350348 w 5911582"/>
              <a:gd name="connsiteY61-1084" fmla="*/ 6748573 h 8646493"/>
              <a:gd name="connsiteX62-1085" fmla="*/ 4348198 w 5911582"/>
              <a:gd name="connsiteY62-1086" fmla="*/ 6748635 h 8646493"/>
              <a:gd name="connsiteX63-1087" fmla="*/ 4333702 w 5911582"/>
              <a:gd name="connsiteY63-1088" fmla="*/ 6244559 h 8646493"/>
              <a:gd name="connsiteX64-1089" fmla="*/ 4333267 w 5911582"/>
              <a:gd name="connsiteY64-1090" fmla="*/ 6244561 h 8646493"/>
              <a:gd name="connsiteX65-1091" fmla="*/ 4333545 w 5911582"/>
              <a:gd name="connsiteY65-1092" fmla="*/ 6239098 h 8646493"/>
              <a:gd name="connsiteX66-1093" fmla="*/ 4332413 w 5911582"/>
              <a:gd name="connsiteY66-1094" fmla="*/ 6199725 h 8646493"/>
              <a:gd name="connsiteX67-1095" fmla="*/ 4272798 w 5911582"/>
              <a:gd name="connsiteY67-1096" fmla="*/ 4227389 h 8646493"/>
              <a:gd name="connsiteX68-1097" fmla="*/ 4274353 w 5911582"/>
              <a:gd name="connsiteY68-1098" fmla="*/ 4227343 h 8646493"/>
              <a:gd name="connsiteX69-1099" fmla="*/ 4242087 w 5911582"/>
              <a:gd name="connsiteY69-1100" fmla="*/ 3105269 h 8646493"/>
              <a:gd name="connsiteX70-1101" fmla="*/ 4977027 w 5911582"/>
              <a:gd name="connsiteY70-1102" fmla="*/ 2326810 h 8646493"/>
              <a:gd name="connsiteX71-1103" fmla="*/ 5403823 w 5911582"/>
              <a:gd name="connsiteY71-1104" fmla="*/ 2443875 h 8646493"/>
              <a:gd name="connsiteX72-1105" fmla="*/ 5755486 w 5911582"/>
              <a:gd name="connsiteY72-1106" fmla="*/ 3061747 h 8646493"/>
              <a:gd name="connsiteX73-1107" fmla="*/ 5759021 w 5911582"/>
              <a:gd name="connsiteY73-1108" fmla="*/ 3184697 h 8646493"/>
              <a:gd name="connsiteX74-1109" fmla="*/ 5762452 w 5911582"/>
              <a:gd name="connsiteY74-1110" fmla="*/ 3184590 h 8646493"/>
              <a:gd name="connsiteX75-1111" fmla="*/ 5816524 w 5911582"/>
              <a:gd name="connsiteY75-1112" fmla="*/ 4892541 h 8646493"/>
              <a:gd name="connsiteX76-1113" fmla="*/ 5873210 w 5911582"/>
              <a:gd name="connsiteY76-1114" fmla="*/ 6776633 h 8646493"/>
              <a:gd name="connsiteX77-1115" fmla="*/ 5877342 w 5911582"/>
              <a:gd name="connsiteY77-1116" fmla="*/ 6776511 h 8646493"/>
              <a:gd name="connsiteX78-1117" fmla="*/ 5911582 w 5911582"/>
              <a:gd name="connsiteY78-1118" fmla="*/ 7909324 h 8646493"/>
              <a:gd name="connsiteX79-1119" fmla="*/ 5767963 w 5911582"/>
              <a:gd name="connsiteY79-1120" fmla="*/ 8130477 h 8646493"/>
              <a:gd name="connsiteX80-1121" fmla="*/ 5730041 w 5911582"/>
              <a:gd name="connsiteY80-1122" fmla="*/ 6875874 h 8646493"/>
              <a:gd name="connsiteX81-1123" fmla="*/ 5725602 w 5911582"/>
              <a:gd name="connsiteY81-1124" fmla="*/ 6875993 h 8646493"/>
              <a:gd name="connsiteX82-1125" fmla="*/ 5605741 w 5911582"/>
              <a:gd name="connsiteY82-1126" fmla="*/ 3080990 h 8646493"/>
              <a:gd name="connsiteX83-1127" fmla="*/ 4972418 w 5911582"/>
              <a:gd name="connsiteY83-1128" fmla="*/ 2483071 h 8646493"/>
              <a:gd name="connsiteX84-1129" fmla="*/ 4374497 w 5911582"/>
              <a:gd name="connsiteY84-1130" fmla="*/ 3116397 h 8646493"/>
              <a:gd name="connsiteX85-1131" fmla="*/ 4420828 w 5911582"/>
              <a:gd name="connsiteY85-1132" fmla="*/ 4727593 h 8646493"/>
              <a:gd name="connsiteX86-1133" fmla="*/ 4422673 w 5911582"/>
              <a:gd name="connsiteY86-1134" fmla="*/ 4727581 h 8646493"/>
              <a:gd name="connsiteX87-1135" fmla="*/ 4422351 w 5911582"/>
              <a:gd name="connsiteY87-1136" fmla="*/ 4733760 h 8646493"/>
              <a:gd name="connsiteX88-1137" fmla="*/ 4454181 w 5911582"/>
              <a:gd name="connsiteY88-1138" fmla="*/ 5840717 h 8646493"/>
              <a:gd name="connsiteX89-1139" fmla="*/ 4455003 w 5911582"/>
              <a:gd name="connsiteY89-1140" fmla="*/ 5840691 h 8646493"/>
              <a:gd name="connsiteX90-1141" fmla="*/ 4516238 w 5911582"/>
              <a:gd name="connsiteY90-1142" fmla="*/ 7866607 h 8646493"/>
              <a:gd name="connsiteX91-1143" fmla="*/ 3782441 w 5911582"/>
              <a:gd name="connsiteY91-1144" fmla="*/ 8646141 h 8646493"/>
              <a:gd name="connsiteX92-1145" fmla="*/ 3355473 w 5911582"/>
              <a:gd name="connsiteY92-1146" fmla="*/ 8529702 h 8646493"/>
              <a:gd name="connsiteX0-1147" fmla="*/ 3355473 w 5911582"/>
              <a:gd name="connsiteY0-1148" fmla="*/ 8529702 h 8646493"/>
              <a:gd name="connsiteX1-1149" fmla="*/ 3002901 w 5911582"/>
              <a:gd name="connsiteY1-1150" fmla="*/ 7912348 h 8646493"/>
              <a:gd name="connsiteX2-1151" fmla="*/ 2947946 w 5911582"/>
              <a:gd name="connsiteY2-1152" fmla="*/ 6094167 h 8646493"/>
              <a:gd name="connsiteX3-1153" fmla="*/ 2938842 w 5911582"/>
              <a:gd name="connsiteY3-1154" fmla="*/ 6095444 h 8646493"/>
              <a:gd name="connsiteX4-1155" fmla="*/ 2885622 w 5911582"/>
              <a:gd name="connsiteY4-1156" fmla="*/ 4334760 h 8646493"/>
              <a:gd name="connsiteX5-1157" fmla="*/ 2881184 w 5911582"/>
              <a:gd name="connsiteY5-1158" fmla="*/ 4334879 h 8646493"/>
              <a:gd name="connsiteX6-1159" fmla="*/ 2838917 w 5911582"/>
              <a:gd name="connsiteY6-1160" fmla="*/ 2770148 h 8646493"/>
              <a:gd name="connsiteX7-1161" fmla="*/ 2833130 w 5911582"/>
              <a:gd name="connsiteY7-1162" fmla="*/ 2770303 h 8646493"/>
              <a:gd name="connsiteX8-1163" fmla="*/ 2778803 w 5911582"/>
              <a:gd name="connsiteY8-1164" fmla="*/ 759126 h 8646493"/>
              <a:gd name="connsiteX9-1165" fmla="*/ 2146519 w 5911582"/>
              <a:gd name="connsiteY9-1166" fmla="*/ 160107 h 8646493"/>
              <a:gd name="connsiteX10-1167" fmla="*/ 1547498 w 5911582"/>
              <a:gd name="connsiteY10-1168" fmla="*/ 792386 h 8646493"/>
              <a:gd name="connsiteX11-1169" fmla="*/ 1586306 w 5911582"/>
              <a:gd name="connsiteY11-1170" fmla="*/ 2228948 h 8646493"/>
              <a:gd name="connsiteX12-1171" fmla="*/ 1588412 w 5911582"/>
              <a:gd name="connsiteY12-1172" fmla="*/ 2228937 h 8646493"/>
              <a:gd name="connsiteX13-1173" fmla="*/ 1588981 w 5911582"/>
              <a:gd name="connsiteY13-1174" fmla="*/ 2327958 h 8646493"/>
              <a:gd name="connsiteX14-1175" fmla="*/ 1601829 w 5911582"/>
              <a:gd name="connsiteY14-1176" fmla="*/ 2803566 h 8646493"/>
              <a:gd name="connsiteX15-1177" fmla="*/ 1591714 w 5911582"/>
              <a:gd name="connsiteY15-1178" fmla="*/ 2803840 h 8646493"/>
              <a:gd name="connsiteX16-1179" fmla="*/ 1597703 w 5911582"/>
              <a:gd name="connsiteY16-1180" fmla="*/ 3846979 h 8646493"/>
              <a:gd name="connsiteX17-1181" fmla="*/ 1599046 w 5911582"/>
              <a:gd name="connsiteY17-1182" fmla="*/ 3846972 h 8646493"/>
              <a:gd name="connsiteX18-1183" fmla="*/ 1610686 w 5911582"/>
              <a:gd name="connsiteY18-1184" fmla="*/ 5873778 h 8646493"/>
              <a:gd name="connsiteX19-1185" fmla="*/ 858032 w 5911582"/>
              <a:gd name="connsiteY19-1186" fmla="*/ 6635126 h 8646493"/>
              <a:gd name="connsiteX20-1187" fmla="*/ 434045 w 5911582"/>
              <a:gd name="connsiteY20-1188" fmla="*/ 6508273 h 8646493"/>
              <a:gd name="connsiteX21-1189" fmla="*/ 96686 w 5911582"/>
              <a:gd name="connsiteY21-1190" fmla="*/ 5882475 h 8646493"/>
              <a:gd name="connsiteX22-1191" fmla="*/ 88982 w 5911582"/>
              <a:gd name="connsiteY22-1192" fmla="*/ 4540910 h 8646493"/>
              <a:gd name="connsiteX23-1193" fmla="*/ 86890 w 5911582"/>
              <a:gd name="connsiteY23-1194" fmla="*/ 4540915 h 8646493"/>
              <a:gd name="connsiteX24-1195" fmla="*/ 80904 w 5911582"/>
              <a:gd name="connsiteY24-1196" fmla="*/ 2724804 h 8646493"/>
              <a:gd name="connsiteX25-1197" fmla="*/ 61259 w 5911582"/>
              <a:gd name="connsiteY25-1198" fmla="*/ 1995219 h 8646493"/>
              <a:gd name="connsiteX26-1199" fmla="*/ 52150 w 5911582"/>
              <a:gd name="connsiteY26-1200" fmla="*/ 1996465 h 8646493"/>
              <a:gd name="connsiteX27-1201" fmla="*/ 4735 w 5911582"/>
              <a:gd name="connsiteY27-1202" fmla="*/ 235616 h 8646493"/>
              <a:gd name="connsiteX28-1203" fmla="*/ 295 w 5911582"/>
              <a:gd name="connsiteY28-1204" fmla="*/ 235719 h 8646493"/>
              <a:gd name="connsiteX29-1205" fmla="*/ 0 w 5911582"/>
              <a:gd name="connsiteY29-1206" fmla="*/ 223261 h 8646493"/>
              <a:gd name="connsiteX30-1207" fmla="*/ 144987 w 5911582"/>
              <a:gd name="connsiteY30-1208" fmla="*/ 0 h 8646493"/>
              <a:gd name="connsiteX31-1209" fmla="*/ 148232 w 5911582"/>
              <a:gd name="connsiteY31-1210" fmla="*/ 136847 h 8646493"/>
              <a:gd name="connsiteX32-1211" fmla="*/ 152365 w 5911582"/>
              <a:gd name="connsiteY32-1212" fmla="*/ 136739 h 8646493"/>
              <a:gd name="connsiteX33-1213" fmla="*/ 196711 w 5911582"/>
              <a:gd name="connsiteY33-1214" fmla="*/ 1783666 h 8646493"/>
              <a:gd name="connsiteX34-1215" fmla="*/ 205847 w 5911582"/>
              <a:gd name="connsiteY34-1216" fmla="*/ 1783420 h 8646493"/>
              <a:gd name="connsiteX35-1217" fmla="*/ 228219 w 5911582"/>
              <a:gd name="connsiteY35-1218" fmla="*/ 2614259 h 8646493"/>
              <a:gd name="connsiteX36-1219" fmla="*/ 230777 w 5911582"/>
              <a:gd name="connsiteY36-1220" fmla="*/ 2613967 h 8646493"/>
              <a:gd name="connsiteX37-1221" fmla="*/ 231135 w 5911582"/>
              <a:gd name="connsiteY37-1222" fmla="*/ 2722566 h 8646493"/>
              <a:gd name="connsiteX38-1223" fmla="*/ 236178 w 5911582"/>
              <a:gd name="connsiteY38-1224" fmla="*/ 2909861 h 8646493"/>
              <a:gd name="connsiteX39-1225" fmla="*/ 231753 w 5911582"/>
              <a:gd name="connsiteY39-1226" fmla="*/ 2910343 h 8646493"/>
              <a:gd name="connsiteX40-1227" fmla="*/ 234867 w 5911582"/>
              <a:gd name="connsiteY40-1228" fmla="*/ 3854806 h 8646493"/>
              <a:gd name="connsiteX41-1229" fmla="*/ 235281 w 5911582"/>
              <a:gd name="connsiteY41-1230" fmla="*/ 3854803 h 8646493"/>
              <a:gd name="connsiteX42-1231" fmla="*/ 246835 w 5911582"/>
              <a:gd name="connsiteY42-1232" fmla="*/ 5866683 h 8646493"/>
              <a:gd name="connsiteX43-1233" fmla="*/ 866236 w 5911582"/>
              <a:gd name="connsiteY43-1234" fmla="*/ 6479011 h 8646493"/>
              <a:gd name="connsiteX44-1235" fmla="*/ 1478566 w 5911582"/>
              <a:gd name="connsiteY44-1236" fmla="*/ 5859608 h 8646493"/>
              <a:gd name="connsiteX45-1237" fmla="*/ 1469311 w 5911582"/>
              <a:gd name="connsiteY45-1238" fmla="*/ 4247775 h 8646493"/>
              <a:gd name="connsiteX46-1239" fmla="*/ 1467465 w 5911582"/>
              <a:gd name="connsiteY46-1240" fmla="*/ 4247743 h 8646493"/>
              <a:gd name="connsiteX47-1241" fmla="*/ 1467931 w 5911582"/>
              <a:gd name="connsiteY47-1242" fmla="*/ 4241573 h 8646493"/>
              <a:gd name="connsiteX48-1243" fmla="*/ 1456953 w 5911582"/>
              <a:gd name="connsiteY48-1244" fmla="*/ 2330111 h 8646493"/>
              <a:gd name="connsiteX49-1245" fmla="*/ 1415108 w 5911582"/>
              <a:gd name="connsiteY49-1246" fmla="*/ 781031 h 8646493"/>
              <a:gd name="connsiteX50-1247" fmla="*/ 2151404 w 5911582"/>
              <a:gd name="connsiteY50-1248" fmla="*/ 3852 h 8646493"/>
              <a:gd name="connsiteX51-1249" fmla="*/ 2928581 w 5911582"/>
              <a:gd name="connsiteY51-1250" fmla="*/ 740147 h 8646493"/>
              <a:gd name="connsiteX52-1251" fmla="*/ 2972109 w 5911582"/>
              <a:gd name="connsiteY52-1252" fmla="*/ 2351426 h 8646493"/>
              <a:gd name="connsiteX53-1253" fmla="*/ 2977887 w 5911582"/>
              <a:gd name="connsiteY53-1254" fmla="*/ 2351120 h 8646493"/>
              <a:gd name="connsiteX54-1255" fmla="*/ 3028793 w 5911582"/>
              <a:gd name="connsiteY54-1256" fmla="*/ 4235519 h 8646493"/>
              <a:gd name="connsiteX55-1257" fmla="*/ 3032925 w 5911582"/>
              <a:gd name="connsiteY55-1258" fmla="*/ 4235398 h 8646493"/>
              <a:gd name="connsiteX56-1259" fmla="*/ 3082700 w 5911582"/>
              <a:gd name="connsiteY56-1260" fmla="*/ 5882170 h 8646493"/>
              <a:gd name="connsiteX57-1261" fmla="*/ 3091836 w 5911582"/>
              <a:gd name="connsiteY57-1262" fmla="*/ 5881894 h 8646493"/>
              <a:gd name="connsiteX58-1263" fmla="*/ 3152619 w 5911582"/>
              <a:gd name="connsiteY58-1264" fmla="*/ 7892887 h 8646493"/>
              <a:gd name="connsiteX59-1265" fmla="*/ 3786820 w 5911582"/>
              <a:gd name="connsiteY59-1266" fmla="*/ 8489873 h 8646493"/>
              <a:gd name="connsiteX60-1267" fmla="*/ 4383809 w 5911582"/>
              <a:gd name="connsiteY60-1268" fmla="*/ 7855673 h 8646493"/>
              <a:gd name="connsiteX61-1269" fmla="*/ 4350348 w 5911582"/>
              <a:gd name="connsiteY61-1270" fmla="*/ 6748573 h 8646493"/>
              <a:gd name="connsiteX62-1271" fmla="*/ 4348198 w 5911582"/>
              <a:gd name="connsiteY62-1272" fmla="*/ 6748635 h 8646493"/>
              <a:gd name="connsiteX63-1273" fmla="*/ 4333702 w 5911582"/>
              <a:gd name="connsiteY63-1274" fmla="*/ 6244559 h 8646493"/>
              <a:gd name="connsiteX64-1275" fmla="*/ 4333267 w 5911582"/>
              <a:gd name="connsiteY64-1276" fmla="*/ 6244561 h 8646493"/>
              <a:gd name="connsiteX65-1277" fmla="*/ 4332413 w 5911582"/>
              <a:gd name="connsiteY65-1278" fmla="*/ 6199725 h 8646493"/>
              <a:gd name="connsiteX66-1279" fmla="*/ 4272798 w 5911582"/>
              <a:gd name="connsiteY66-1280" fmla="*/ 4227389 h 8646493"/>
              <a:gd name="connsiteX67-1281" fmla="*/ 4274353 w 5911582"/>
              <a:gd name="connsiteY67-1282" fmla="*/ 4227343 h 8646493"/>
              <a:gd name="connsiteX68-1283" fmla="*/ 4242087 w 5911582"/>
              <a:gd name="connsiteY68-1284" fmla="*/ 3105269 h 8646493"/>
              <a:gd name="connsiteX69-1285" fmla="*/ 4977027 w 5911582"/>
              <a:gd name="connsiteY69-1286" fmla="*/ 2326810 h 8646493"/>
              <a:gd name="connsiteX70-1287" fmla="*/ 5403823 w 5911582"/>
              <a:gd name="connsiteY70-1288" fmla="*/ 2443875 h 8646493"/>
              <a:gd name="connsiteX71-1289" fmla="*/ 5755486 w 5911582"/>
              <a:gd name="connsiteY71-1290" fmla="*/ 3061747 h 8646493"/>
              <a:gd name="connsiteX72-1291" fmla="*/ 5759021 w 5911582"/>
              <a:gd name="connsiteY72-1292" fmla="*/ 3184697 h 8646493"/>
              <a:gd name="connsiteX73-1293" fmla="*/ 5762452 w 5911582"/>
              <a:gd name="connsiteY73-1294" fmla="*/ 3184590 h 8646493"/>
              <a:gd name="connsiteX74-1295" fmla="*/ 5816524 w 5911582"/>
              <a:gd name="connsiteY74-1296" fmla="*/ 4892541 h 8646493"/>
              <a:gd name="connsiteX75-1297" fmla="*/ 5873210 w 5911582"/>
              <a:gd name="connsiteY75-1298" fmla="*/ 6776633 h 8646493"/>
              <a:gd name="connsiteX76-1299" fmla="*/ 5877342 w 5911582"/>
              <a:gd name="connsiteY76-1300" fmla="*/ 6776511 h 8646493"/>
              <a:gd name="connsiteX77-1301" fmla="*/ 5911582 w 5911582"/>
              <a:gd name="connsiteY77-1302" fmla="*/ 7909324 h 8646493"/>
              <a:gd name="connsiteX78-1303" fmla="*/ 5767963 w 5911582"/>
              <a:gd name="connsiteY78-1304" fmla="*/ 8130477 h 8646493"/>
              <a:gd name="connsiteX79-1305" fmla="*/ 5730041 w 5911582"/>
              <a:gd name="connsiteY79-1306" fmla="*/ 6875874 h 8646493"/>
              <a:gd name="connsiteX80-1307" fmla="*/ 5725602 w 5911582"/>
              <a:gd name="connsiteY80-1308" fmla="*/ 6875993 h 8646493"/>
              <a:gd name="connsiteX81-1309" fmla="*/ 5605741 w 5911582"/>
              <a:gd name="connsiteY81-1310" fmla="*/ 3080990 h 8646493"/>
              <a:gd name="connsiteX82-1311" fmla="*/ 4972418 w 5911582"/>
              <a:gd name="connsiteY82-1312" fmla="*/ 2483071 h 8646493"/>
              <a:gd name="connsiteX83-1313" fmla="*/ 4374497 w 5911582"/>
              <a:gd name="connsiteY83-1314" fmla="*/ 3116397 h 8646493"/>
              <a:gd name="connsiteX84-1315" fmla="*/ 4420828 w 5911582"/>
              <a:gd name="connsiteY84-1316" fmla="*/ 4727593 h 8646493"/>
              <a:gd name="connsiteX85-1317" fmla="*/ 4422673 w 5911582"/>
              <a:gd name="connsiteY85-1318" fmla="*/ 4727581 h 8646493"/>
              <a:gd name="connsiteX86-1319" fmla="*/ 4422351 w 5911582"/>
              <a:gd name="connsiteY86-1320" fmla="*/ 4733760 h 8646493"/>
              <a:gd name="connsiteX87-1321" fmla="*/ 4454181 w 5911582"/>
              <a:gd name="connsiteY87-1322" fmla="*/ 5840717 h 8646493"/>
              <a:gd name="connsiteX88-1323" fmla="*/ 4455003 w 5911582"/>
              <a:gd name="connsiteY88-1324" fmla="*/ 5840691 h 8646493"/>
              <a:gd name="connsiteX89-1325" fmla="*/ 4516238 w 5911582"/>
              <a:gd name="connsiteY89-1326" fmla="*/ 7866607 h 8646493"/>
              <a:gd name="connsiteX90-1327" fmla="*/ 3782441 w 5911582"/>
              <a:gd name="connsiteY90-1328" fmla="*/ 8646141 h 8646493"/>
              <a:gd name="connsiteX91-1329" fmla="*/ 3355473 w 5911582"/>
              <a:gd name="connsiteY91-1330" fmla="*/ 8529702 h 8646493"/>
              <a:gd name="connsiteX0-1331" fmla="*/ 3355473 w 5911582"/>
              <a:gd name="connsiteY0-1332" fmla="*/ 8529702 h 8646493"/>
              <a:gd name="connsiteX1-1333" fmla="*/ 3002901 w 5911582"/>
              <a:gd name="connsiteY1-1334" fmla="*/ 7912348 h 8646493"/>
              <a:gd name="connsiteX2-1335" fmla="*/ 2947946 w 5911582"/>
              <a:gd name="connsiteY2-1336" fmla="*/ 6094167 h 8646493"/>
              <a:gd name="connsiteX3-1337" fmla="*/ 2938842 w 5911582"/>
              <a:gd name="connsiteY3-1338" fmla="*/ 6095444 h 8646493"/>
              <a:gd name="connsiteX4-1339" fmla="*/ 2885622 w 5911582"/>
              <a:gd name="connsiteY4-1340" fmla="*/ 4334760 h 8646493"/>
              <a:gd name="connsiteX5-1341" fmla="*/ 2881184 w 5911582"/>
              <a:gd name="connsiteY5-1342" fmla="*/ 4334879 h 8646493"/>
              <a:gd name="connsiteX6-1343" fmla="*/ 2838917 w 5911582"/>
              <a:gd name="connsiteY6-1344" fmla="*/ 2770148 h 8646493"/>
              <a:gd name="connsiteX7-1345" fmla="*/ 2833130 w 5911582"/>
              <a:gd name="connsiteY7-1346" fmla="*/ 2770303 h 8646493"/>
              <a:gd name="connsiteX8-1347" fmla="*/ 2778803 w 5911582"/>
              <a:gd name="connsiteY8-1348" fmla="*/ 759126 h 8646493"/>
              <a:gd name="connsiteX9-1349" fmla="*/ 2146519 w 5911582"/>
              <a:gd name="connsiteY9-1350" fmla="*/ 160107 h 8646493"/>
              <a:gd name="connsiteX10-1351" fmla="*/ 1547498 w 5911582"/>
              <a:gd name="connsiteY10-1352" fmla="*/ 792386 h 8646493"/>
              <a:gd name="connsiteX11-1353" fmla="*/ 1586306 w 5911582"/>
              <a:gd name="connsiteY11-1354" fmla="*/ 2228948 h 8646493"/>
              <a:gd name="connsiteX12-1355" fmla="*/ 1588412 w 5911582"/>
              <a:gd name="connsiteY12-1356" fmla="*/ 2228937 h 8646493"/>
              <a:gd name="connsiteX13-1357" fmla="*/ 1588981 w 5911582"/>
              <a:gd name="connsiteY13-1358" fmla="*/ 2327958 h 8646493"/>
              <a:gd name="connsiteX14-1359" fmla="*/ 1601829 w 5911582"/>
              <a:gd name="connsiteY14-1360" fmla="*/ 2803566 h 8646493"/>
              <a:gd name="connsiteX15-1361" fmla="*/ 1591714 w 5911582"/>
              <a:gd name="connsiteY15-1362" fmla="*/ 2803840 h 8646493"/>
              <a:gd name="connsiteX16-1363" fmla="*/ 1597703 w 5911582"/>
              <a:gd name="connsiteY16-1364" fmla="*/ 3846979 h 8646493"/>
              <a:gd name="connsiteX17-1365" fmla="*/ 1599046 w 5911582"/>
              <a:gd name="connsiteY17-1366" fmla="*/ 3846972 h 8646493"/>
              <a:gd name="connsiteX18-1367" fmla="*/ 1610686 w 5911582"/>
              <a:gd name="connsiteY18-1368" fmla="*/ 5873778 h 8646493"/>
              <a:gd name="connsiteX19-1369" fmla="*/ 858032 w 5911582"/>
              <a:gd name="connsiteY19-1370" fmla="*/ 6635126 h 8646493"/>
              <a:gd name="connsiteX20-1371" fmla="*/ 434045 w 5911582"/>
              <a:gd name="connsiteY20-1372" fmla="*/ 6508273 h 8646493"/>
              <a:gd name="connsiteX21-1373" fmla="*/ 96686 w 5911582"/>
              <a:gd name="connsiteY21-1374" fmla="*/ 5882475 h 8646493"/>
              <a:gd name="connsiteX22-1375" fmla="*/ 88982 w 5911582"/>
              <a:gd name="connsiteY22-1376" fmla="*/ 4540910 h 8646493"/>
              <a:gd name="connsiteX23-1377" fmla="*/ 86890 w 5911582"/>
              <a:gd name="connsiteY23-1378" fmla="*/ 4540915 h 8646493"/>
              <a:gd name="connsiteX24-1379" fmla="*/ 80904 w 5911582"/>
              <a:gd name="connsiteY24-1380" fmla="*/ 2724804 h 8646493"/>
              <a:gd name="connsiteX25-1381" fmla="*/ 61259 w 5911582"/>
              <a:gd name="connsiteY25-1382" fmla="*/ 1995219 h 8646493"/>
              <a:gd name="connsiteX26-1383" fmla="*/ 52150 w 5911582"/>
              <a:gd name="connsiteY26-1384" fmla="*/ 1996465 h 8646493"/>
              <a:gd name="connsiteX27-1385" fmla="*/ 4735 w 5911582"/>
              <a:gd name="connsiteY27-1386" fmla="*/ 235616 h 8646493"/>
              <a:gd name="connsiteX28-1387" fmla="*/ 295 w 5911582"/>
              <a:gd name="connsiteY28-1388" fmla="*/ 235719 h 8646493"/>
              <a:gd name="connsiteX29-1389" fmla="*/ 0 w 5911582"/>
              <a:gd name="connsiteY29-1390" fmla="*/ 223261 h 8646493"/>
              <a:gd name="connsiteX30-1391" fmla="*/ 144987 w 5911582"/>
              <a:gd name="connsiteY30-1392" fmla="*/ 0 h 8646493"/>
              <a:gd name="connsiteX31-1393" fmla="*/ 148232 w 5911582"/>
              <a:gd name="connsiteY31-1394" fmla="*/ 136847 h 8646493"/>
              <a:gd name="connsiteX32-1395" fmla="*/ 152365 w 5911582"/>
              <a:gd name="connsiteY32-1396" fmla="*/ 136739 h 8646493"/>
              <a:gd name="connsiteX33-1397" fmla="*/ 196711 w 5911582"/>
              <a:gd name="connsiteY33-1398" fmla="*/ 1783666 h 8646493"/>
              <a:gd name="connsiteX34-1399" fmla="*/ 205847 w 5911582"/>
              <a:gd name="connsiteY34-1400" fmla="*/ 1783420 h 8646493"/>
              <a:gd name="connsiteX35-1401" fmla="*/ 228219 w 5911582"/>
              <a:gd name="connsiteY35-1402" fmla="*/ 2614259 h 8646493"/>
              <a:gd name="connsiteX36-1403" fmla="*/ 230777 w 5911582"/>
              <a:gd name="connsiteY36-1404" fmla="*/ 2613967 h 8646493"/>
              <a:gd name="connsiteX37-1405" fmla="*/ 231135 w 5911582"/>
              <a:gd name="connsiteY37-1406" fmla="*/ 2722566 h 8646493"/>
              <a:gd name="connsiteX38-1407" fmla="*/ 236178 w 5911582"/>
              <a:gd name="connsiteY38-1408" fmla="*/ 2909861 h 8646493"/>
              <a:gd name="connsiteX39-1409" fmla="*/ 231753 w 5911582"/>
              <a:gd name="connsiteY39-1410" fmla="*/ 2910343 h 8646493"/>
              <a:gd name="connsiteX40-1411" fmla="*/ 234867 w 5911582"/>
              <a:gd name="connsiteY40-1412" fmla="*/ 3854806 h 8646493"/>
              <a:gd name="connsiteX41-1413" fmla="*/ 235281 w 5911582"/>
              <a:gd name="connsiteY41-1414" fmla="*/ 3854803 h 8646493"/>
              <a:gd name="connsiteX42-1415" fmla="*/ 246835 w 5911582"/>
              <a:gd name="connsiteY42-1416" fmla="*/ 5866683 h 8646493"/>
              <a:gd name="connsiteX43-1417" fmla="*/ 866236 w 5911582"/>
              <a:gd name="connsiteY43-1418" fmla="*/ 6479011 h 8646493"/>
              <a:gd name="connsiteX44-1419" fmla="*/ 1478566 w 5911582"/>
              <a:gd name="connsiteY44-1420" fmla="*/ 5859608 h 8646493"/>
              <a:gd name="connsiteX45-1421" fmla="*/ 1469311 w 5911582"/>
              <a:gd name="connsiteY45-1422" fmla="*/ 4247775 h 8646493"/>
              <a:gd name="connsiteX46-1423" fmla="*/ 1467465 w 5911582"/>
              <a:gd name="connsiteY46-1424" fmla="*/ 4247743 h 8646493"/>
              <a:gd name="connsiteX47-1425" fmla="*/ 1467931 w 5911582"/>
              <a:gd name="connsiteY47-1426" fmla="*/ 4241573 h 8646493"/>
              <a:gd name="connsiteX48-1427" fmla="*/ 1456953 w 5911582"/>
              <a:gd name="connsiteY48-1428" fmla="*/ 2330111 h 8646493"/>
              <a:gd name="connsiteX49-1429" fmla="*/ 1415108 w 5911582"/>
              <a:gd name="connsiteY49-1430" fmla="*/ 781031 h 8646493"/>
              <a:gd name="connsiteX50-1431" fmla="*/ 2151404 w 5911582"/>
              <a:gd name="connsiteY50-1432" fmla="*/ 3852 h 8646493"/>
              <a:gd name="connsiteX51-1433" fmla="*/ 2928581 w 5911582"/>
              <a:gd name="connsiteY51-1434" fmla="*/ 740147 h 8646493"/>
              <a:gd name="connsiteX52-1435" fmla="*/ 2972109 w 5911582"/>
              <a:gd name="connsiteY52-1436" fmla="*/ 2351426 h 8646493"/>
              <a:gd name="connsiteX53-1437" fmla="*/ 2977887 w 5911582"/>
              <a:gd name="connsiteY53-1438" fmla="*/ 2351120 h 8646493"/>
              <a:gd name="connsiteX54-1439" fmla="*/ 3028793 w 5911582"/>
              <a:gd name="connsiteY54-1440" fmla="*/ 4235519 h 8646493"/>
              <a:gd name="connsiteX55-1441" fmla="*/ 3032925 w 5911582"/>
              <a:gd name="connsiteY55-1442" fmla="*/ 4235398 h 8646493"/>
              <a:gd name="connsiteX56-1443" fmla="*/ 3082700 w 5911582"/>
              <a:gd name="connsiteY56-1444" fmla="*/ 5882170 h 8646493"/>
              <a:gd name="connsiteX57-1445" fmla="*/ 3091836 w 5911582"/>
              <a:gd name="connsiteY57-1446" fmla="*/ 5881894 h 8646493"/>
              <a:gd name="connsiteX58-1447" fmla="*/ 3152619 w 5911582"/>
              <a:gd name="connsiteY58-1448" fmla="*/ 7892887 h 8646493"/>
              <a:gd name="connsiteX59-1449" fmla="*/ 3786820 w 5911582"/>
              <a:gd name="connsiteY59-1450" fmla="*/ 8489873 h 8646493"/>
              <a:gd name="connsiteX60-1451" fmla="*/ 4383809 w 5911582"/>
              <a:gd name="connsiteY60-1452" fmla="*/ 7855673 h 8646493"/>
              <a:gd name="connsiteX61-1453" fmla="*/ 4350348 w 5911582"/>
              <a:gd name="connsiteY61-1454" fmla="*/ 6748573 h 8646493"/>
              <a:gd name="connsiteX62-1455" fmla="*/ 4348198 w 5911582"/>
              <a:gd name="connsiteY62-1456" fmla="*/ 6748635 h 8646493"/>
              <a:gd name="connsiteX63-1457" fmla="*/ 4333702 w 5911582"/>
              <a:gd name="connsiteY63-1458" fmla="*/ 6244559 h 8646493"/>
              <a:gd name="connsiteX64-1459" fmla="*/ 4332413 w 5911582"/>
              <a:gd name="connsiteY64-1460" fmla="*/ 6199725 h 8646493"/>
              <a:gd name="connsiteX65-1461" fmla="*/ 4272798 w 5911582"/>
              <a:gd name="connsiteY65-1462" fmla="*/ 4227389 h 8646493"/>
              <a:gd name="connsiteX66-1463" fmla="*/ 4274353 w 5911582"/>
              <a:gd name="connsiteY66-1464" fmla="*/ 4227343 h 8646493"/>
              <a:gd name="connsiteX67-1465" fmla="*/ 4242087 w 5911582"/>
              <a:gd name="connsiteY67-1466" fmla="*/ 3105269 h 8646493"/>
              <a:gd name="connsiteX68-1467" fmla="*/ 4977027 w 5911582"/>
              <a:gd name="connsiteY68-1468" fmla="*/ 2326810 h 8646493"/>
              <a:gd name="connsiteX69-1469" fmla="*/ 5403823 w 5911582"/>
              <a:gd name="connsiteY69-1470" fmla="*/ 2443875 h 8646493"/>
              <a:gd name="connsiteX70-1471" fmla="*/ 5755486 w 5911582"/>
              <a:gd name="connsiteY70-1472" fmla="*/ 3061747 h 8646493"/>
              <a:gd name="connsiteX71-1473" fmla="*/ 5759021 w 5911582"/>
              <a:gd name="connsiteY71-1474" fmla="*/ 3184697 h 8646493"/>
              <a:gd name="connsiteX72-1475" fmla="*/ 5762452 w 5911582"/>
              <a:gd name="connsiteY72-1476" fmla="*/ 3184590 h 8646493"/>
              <a:gd name="connsiteX73-1477" fmla="*/ 5816524 w 5911582"/>
              <a:gd name="connsiteY73-1478" fmla="*/ 4892541 h 8646493"/>
              <a:gd name="connsiteX74-1479" fmla="*/ 5873210 w 5911582"/>
              <a:gd name="connsiteY74-1480" fmla="*/ 6776633 h 8646493"/>
              <a:gd name="connsiteX75-1481" fmla="*/ 5877342 w 5911582"/>
              <a:gd name="connsiteY75-1482" fmla="*/ 6776511 h 8646493"/>
              <a:gd name="connsiteX76-1483" fmla="*/ 5911582 w 5911582"/>
              <a:gd name="connsiteY76-1484" fmla="*/ 7909324 h 8646493"/>
              <a:gd name="connsiteX77-1485" fmla="*/ 5767963 w 5911582"/>
              <a:gd name="connsiteY77-1486" fmla="*/ 8130477 h 8646493"/>
              <a:gd name="connsiteX78-1487" fmla="*/ 5730041 w 5911582"/>
              <a:gd name="connsiteY78-1488" fmla="*/ 6875874 h 8646493"/>
              <a:gd name="connsiteX79-1489" fmla="*/ 5725602 w 5911582"/>
              <a:gd name="connsiteY79-1490" fmla="*/ 6875993 h 8646493"/>
              <a:gd name="connsiteX80-1491" fmla="*/ 5605741 w 5911582"/>
              <a:gd name="connsiteY80-1492" fmla="*/ 3080990 h 8646493"/>
              <a:gd name="connsiteX81-1493" fmla="*/ 4972418 w 5911582"/>
              <a:gd name="connsiteY81-1494" fmla="*/ 2483071 h 8646493"/>
              <a:gd name="connsiteX82-1495" fmla="*/ 4374497 w 5911582"/>
              <a:gd name="connsiteY82-1496" fmla="*/ 3116397 h 8646493"/>
              <a:gd name="connsiteX83-1497" fmla="*/ 4420828 w 5911582"/>
              <a:gd name="connsiteY83-1498" fmla="*/ 4727593 h 8646493"/>
              <a:gd name="connsiteX84-1499" fmla="*/ 4422673 w 5911582"/>
              <a:gd name="connsiteY84-1500" fmla="*/ 4727581 h 8646493"/>
              <a:gd name="connsiteX85-1501" fmla="*/ 4422351 w 5911582"/>
              <a:gd name="connsiteY85-1502" fmla="*/ 4733760 h 8646493"/>
              <a:gd name="connsiteX86-1503" fmla="*/ 4454181 w 5911582"/>
              <a:gd name="connsiteY86-1504" fmla="*/ 5840717 h 8646493"/>
              <a:gd name="connsiteX87-1505" fmla="*/ 4455003 w 5911582"/>
              <a:gd name="connsiteY87-1506" fmla="*/ 5840691 h 8646493"/>
              <a:gd name="connsiteX88-1507" fmla="*/ 4516238 w 5911582"/>
              <a:gd name="connsiteY88-1508" fmla="*/ 7866607 h 8646493"/>
              <a:gd name="connsiteX89-1509" fmla="*/ 3782441 w 5911582"/>
              <a:gd name="connsiteY89-1510" fmla="*/ 8646141 h 8646493"/>
              <a:gd name="connsiteX90-1511" fmla="*/ 3355473 w 5911582"/>
              <a:gd name="connsiteY90-1512" fmla="*/ 8529702 h 8646493"/>
              <a:gd name="connsiteX0-1513" fmla="*/ 3355473 w 5911582"/>
              <a:gd name="connsiteY0-1514" fmla="*/ 8529702 h 8646493"/>
              <a:gd name="connsiteX1-1515" fmla="*/ 3002901 w 5911582"/>
              <a:gd name="connsiteY1-1516" fmla="*/ 7912348 h 8646493"/>
              <a:gd name="connsiteX2-1517" fmla="*/ 2947946 w 5911582"/>
              <a:gd name="connsiteY2-1518" fmla="*/ 6094167 h 8646493"/>
              <a:gd name="connsiteX3-1519" fmla="*/ 2938842 w 5911582"/>
              <a:gd name="connsiteY3-1520" fmla="*/ 6095444 h 8646493"/>
              <a:gd name="connsiteX4-1521" fmla="*/ 2885622 w 5911582"/>
              <a:gd name="connsiteY4-1522" fmla="*/ 4334760 h 8646493"/>
              <a:gd name="connsiteX5-1523" fmla="*/ 2881184 w 5911582"/>
              <a:gd name="connsiteY5-1524" fmla="*/ 4334879 h 8646493"/>
              <a:gd name="connsiteX6-1525" fmla="*/ 2838917 w 5911582"/>
              <a:gd name="connsiteY6-1526" fmla="*/ 2770148 h 8646493"/>
              <a:gd name="connsiteX7-1527" fmla="*/ 2833130 w 5911582"/>
              <a:gd name="connsiteY7-1528" fmla="*/ 2770303 h 8646493"/>
              <a:gd name="connsiteX8-1529" fmla="*/ 2778803 w 5911582"/>
              <a:gd name="connsiteY8-1530" fmla="*/ 759126 h 8646493"/>
              <a:gd name="connsiteX9-1531" fmla="*/ 2146519 w 5911582"/>
              <a:gd name="connsiteY9-1532" fmla="*/ 160107 h 8646493"/>
              <a:gd name="connsiteX10-1533" fmla="*/ 1547498 w 5911582"/>
              <a:gd name="connsiteY10-1534" fmla="*/ 792386 h 8646493"/>
              <a:gd name="connsiteX11-1535" fmla="*/ 1586306 w 5911582"/>
              <a:gd name="connsiteY11-1536" fmla="*/ 2228948 h 8646493"/>
              <a:gd name="connsiteX12-1537" fmla="*/ 1588412 w 5911582"/>
              <a:gd name="connsiteY12-1538" fmla="*/ 2228937 h 8646493"/>
              <a:gd name="connsiteX13-1539" fmla="*/ 1588981 w 5911582"/>
              <a:gd name="connsiteY13-1540" fmla="*/ 2327958 h 8646493"/>
              <a:gd name="connsiteX14-1541" fmla="*/ 1601829 w 5911582"/>
              <a:gd name="connsiteY14-1542" fmla="*/ 2803566 h 8646493"/>
              <a:gd name="connsiteX15-1543" fmla="*/ 1591714 w 5911582"/>
              <a:gd name="connsiteY15-1544" fmla="*/ 2803840 h 8646493"/>
              <a:gd name="connsiteX16-1545" fmla="*/ 1597703 w 5911582"/>
              <a:gd name="connsiteY16-1546" fmla="*/ 3846979 h 8646493"/>
              <a:gd name="connsiteX17-1547" fmla="*/ 1599046 w 5911582"/>
              <a:gd name="connsiteY17-1548" fmla="*/ 3846972 h 8646493"/>
              <a:gd name="connsiteX18-1549" fmla="*/ 1610686 w 5911582"/>
              <a:gd name="connsiteY18-1550" fmla="*/ 5873778 h 8646493"/>
              <a:gd name="connsiteX19-1551" fmla="*/ 858032 w 5911582"/>
              <a:gd name="connsiteY19-1552" fmla="*/ 6635126 h 8646493"/>
              <a:gd name="connsiteX20-1553" fmla="*/ 434045 w 5911582"/>
              <a:gd name="connsiteY20-1554" fmla="*/ 6508273 h 8646493"/>
              <a:gd name="connsiteX21-1555" fmla="*/ 96686 w 5911582"/>
              <a:gd name="connsiteY21-1556" fmla="*/ 5882475 h 8646493"/>
              <a:gd name="connsiteX22-1557" fmla="*/ 88982 w 5911582"/>
              <a:gd name="connsiteY22-1558" fmla="*/ 4540910 h 8646493"/>
              <a:gd name="connsiteX23-1559" fmla="*/ 86890 w 5911582"/>
              <a:gd name="connsiteY23-1560" fmla="*/ 4540915 h 8646493"/>
              <a:gd name="connsiteX24-1561" fmla="*/ 80904 w 5911582"/>
              <a:gd name="connsiteY24-1562" fmla="*/ 2724804 h 8646493"/>
              <a:gd name="connsiteX25-1563" fmla="*/ 61259 w 5911582"/>
              <a:gd name="connsiteY25-1564" fmla="*/ 1995219 h 8646493"/>
              <a:gd name="connsiteX26-1565" fmla="*/ 52150 w 5911582"/>
              <a:gd name="connsiteY26-1566" fmla="*/ 1996465 h 8646493"/>
              <a:gd name="connsiteX27-1567" fmla="*/ 4735 w 5911582"/>
              <a:gd name="connsiteY27-1568" fmla="*/ 235616 h 8646493"/>
              <a:gd name="connsiteX28-1569" fmla="*/ 295 w 5911582"/>
              <a:gd name="connsiteY28-1570" fmla="*/ 235719 h 8646493"/>
              <a:gd name="connsiteX29-1571" fmla="*/ 0 w 5911582"/>
              <a:gd name="connsiteY29-1572" fmla="*/ 223261 h 8646493"/>
              <a:gd name="connsiteX30-1573" fmla="*/ 144987 w 5911582"/>
              <a:gd name="connsiteY30-1574" fmla="*/ 0 h 8646493"/>
              <a:gd name="connsiteX31-1575" fmla="*/ 148232 w 5911582"/>
              <a:gd name="connsiteY31-1576" fmla="*/ 136847 h 8646493"/>
              <a:gd name="connsiteX32-1577" fmla="*/ 152365 w 5911582"/>
              <a:gd name="connsiteY32-1578" fmla="*/ 136739 h 8646493"/>
              <a:gd name="connsiteX33-1579" fmla="*/ 196711 w 5911582"/>
              <a:gd name="connsiteY33-1580" fmla="*/ 1783666 h 8646493"/>
              <a:gd name="connsiteX34-1581" fmla="*/ 205847 w 5911582"/>
              <a:gd name="connsiteY34-1582" fmla="*/ 1783420 h 8646493"/>
              <a:gd name="connsiteX35-1583" fmla="*/ 228219 w 5911582"/>
              <a:gd name="connsiteY35-1584" fmla="*/ 2614259 h 8646493"/>
              <a:gd name="connsiteX36-1585" fmla="*/ 230777 w 5911582"/>
              <a:gd name="connsiteY36-1586" fmla="*/ 2613967 h 8646493"/>
              <a:gd name="connsiteX37-1587" fmla="*/ 231135 w 5911582"/>
              <a:gd name="connsiteY37-1588" fmla="*/ 2722566 h 8646493"/>
              <a:gd name="connsiteX38-1589" fmla="*/ 236178 w 5911582"/>
              <a:gd name="connsiteY38-1590" fmla="*/ 2909861 h 8646493"/>
              <a:gd name="connsiteX39-1591" fmla="*/ 231753 w 5911582"/>
              <a:gd name="connsiteY39-1592" fmla="*/ 2910343 h 8646493"/>
              <a:gd name="connsiteX40-1593" fmla="*/ 234867 w 5911582"/>
              <a:gd name="connsiteY40-1594" fmla="*/ 3854806 h 8646493"/>
              <a:gd name="connsiteX41-1595" fmla="*/ 235281 w 5911582"/>
              <a:gd name="connsiteY41-1596" fmla="*/ 3854803 h 8646493"/>
              <a:gd name="connsiteX42-1597" fmla="*/ 246835 w 5911582"/>
              <a:gd name="connsiteY42-1598" fmla="*/ 5866683 h 8646493"/>
              <a:gd name="connsiteX43-1599" fmla="*/ 866236 w 5911582"/>
              <a:gd name="connsiteY43-1600" fmla="*/ 6479011 h 8646493"/>
              <a:gd name="connsiteX44-1601" fmla="*/ 1478566 w 5911582"/>
              <a:gd name="connsiteY44-1602" fmla="*/ 5859608 h 8646493"/>
              <a:gd name="connsiteX45-1603" fmla="*/ 1469311 w 5911582"/>
              <a:gd name="connsiteY45-1604" fmla="*/ 4247775 h 8646493"/>
              <a:gd name="connsiteX46-1605" fmla="*/ 1467465 w 5911582"/>
              <a:gd name="connsiteY46-1606" fmla="*/ 4247743 h 8646493"/>
              <a:gd name="connsiteX47-1607" fmla="*/ 1467931 w 5911582"/>
              <a:gd name="connsiteY47-1608" fmla="*/ 4241573 h 8646493"/>
              <a:gd name="connsiteX48-1609" fmla="*/ 1456953 w 5911582"/>
              <a:gd name="connsiteY48-1610" fmla="*/ 2330111 h 8646493"/>
              <a:gd name="connsiteX49-1611" fmla="*/ 1415108 w 5911582"/>
              <a:gd name="connsiteY49-1612" fmla="*/ 781031 h 8646493"/>
              <a:gd name="connsiteX50-1613" fmla="*/ 2151404 w 5911582"/>
              <a:gd name="connsiteY50-1614" fmla="*/ 3852 h 8646493"/>
              <a:gd name="connsiteX51-1615" fmla="*/ 2928581 w 5911582"/>
              <a:gd name="connsiteY51-1616" fmla="*/ 740147 h 8646493"/>
              <a:gd name="connsiteX52-1617" fmla="*/ 2972109 w 5911582"/>
              <a:gd name="connsiteY52-1618" fmla="*/ 2351426 h 8646493"/>
              <a:gd name="connsiteX53-1619" fmla="*/ 2977887 w 5911582"/>
              <a:gd name="connsiteY53-1620" fmla="*/ 2351120 h 8646493"/>
              <a:gd name="connsiteX54-1621" fmla="*/ 3028793 w 5911582"/>
              <a:gd name="connsiteY54-1622" fmla="*/ 4235519 h 8646493"/>
              <a:gd name="connsiteX55-1623" fmla="*/ 3032925 w 5911582"/>
              <a:gd name="connsiteY55-1624" fmla="*/ 4235398 h 8646493"/>
              <a:gd name="connsiteX56-1625" fmla="*/ 3082700 w 5911582"/>
              <a:gd name="connsiteY56-1626" fmla="*/ 5882170 h 8646493"/>
              <a:gd name="connsiteX57-1627" fmla="*/ 3091836 w 5911582"/>
              <a:gd name="connsiteY57-1628" fmla="*/ 5881894 h 8646493"/>
              <a:gd name="connsiteX58-1629" fmla="*/ 3152619 w 5911582"/>
              <a:gd name="connsiteY58-1630" fmla="*/ 7892887 h 8646493"/>
              <a:gd name="connsiteX59-1631" fmla="*/ 3786820 w 5911582"/>
              <a:gd name="connsiteY59-1632" fmla="*/ 8489873 h 8646493"/>
              <a:gd name="connsiteX60-1633" fmla="*/ 4383809 w 5911582"/>
              <a:gd name="connsiteY60-1634" fmla="*/ 7855673 h 8646493"/>
              <a:gd name="connsiteX61-1635" fmla="*/ 4350348 w 5911582"/>
              <a:gd name="connsiteY61-1636" fmla="*/ 6748573 h 8646493"/>
              <a:gd name="connsiteX62-1637" fmla="*/ 4348198 w 5911582"/>
              <a:gd name="connsiteY62-1638" fmla="*/ 6748635 h 8646493"/>
              <a:gd name="connsiteX63-1639" fmla="*/ 4332413 w 5911582"/>
              <a:gd name="connsiteY63-1640" fmla="*/ 6199725 h 8646493"/>
              <a:gd name="connsiteX64-1641" fmla="*/ 4272798 w 5911582"/>
              <a:gd name="connsiteY64-1642" fmla="*/ 4227389 h 8646493"/>
              <a:gd name="connsiteX65-1643" fmla="*/ 4274353 w 5911582"/>
              <a:gd name="connsiteY65-1644" fmla="*/ 4227343 h 8646493"/>
              <a:gd name="connsiteX66-1645" fmla="*/ 4242087 w 5911582"/>
              <a:gd name="connsiteY66-1646" fmla="*/ 3105269 h 8646493"/>
              <a:gd name="connsiteX67-1647" fmla="*/ 4977027 w 5911582"/>
              <a:gd name="connsiteY67-1648" fmla="*/ 2326810 h 8646493"/>
              <a:gd name="connsiteX68-1649" fmla="*/ 5403823 w 5911582"/>
              <a:gd name="connsiteY68-1650" fmla="*/ 2443875 h 8646493"/>
              <a:gd name="connsiteX69-1651" fmla="*/ 5755486 w 5911582"/>
              <a:gd name="connsiteY69-1652" fmla="*/ 3061747 h 8646493"/>
              <a:gd name="connsiteX70-1653" fmla="*/ 5759021 w 5911582"/>
              <a:gd name="connsiteY70-1654" fmla="*/ 3184697 h 8646493"/>
              <a:gd name="connsiteX71-1655" fmla="*/ 5762452 w 5911582"/>
              <a:gd name="connsiteY71-1656" fmla="*/ 3184590 h 8646493"/>
              <a:gd name="connsiteX72-1657" fmla="*/ 5816524 w 5911582"/>
              <a:gd name="connsiteY72-1658" fmla="*/ 4892541 h 8646493"/>
              <a:gd name="connsiteX73-1659" fmla="*/ 5873210 w 5911582"/>
              <a:gd name="connsiteY73-1660" fmla="*/ 6776633 h 8646493"/>
              <a:gd name="connsiteX74-1661" fmla="*/ 5877342 w 5911582"/>
              <a:gd name="connsiteY74-1662" fmla="*/ 6776511 h 8646493"/>
              <a:gd name="connsiteX75-1663" fmla="*/ 5911582 w 5911582"/>
              <a:gd name="connsiteY75-1664" fmla="*/ 7909324 h 8646493"/>
              <a:gd name="connsiteX76-1665" fmla="*/ 5767963 w 5911582"/>
              <a:gd name="connsiteY76-1666" fmla="*/ 8130477 h 8646493"/>
              <a:gd name="connsiteX77-1667" fmla="*/ 5730041 w 5911582"/>
              <a:gd name="connsiteY77-1668" fmla="*/ 6875874 h 8646493"/>
              <a:gd name="connsiteX78-1669" fmla="*/ 5725602 w 5911582"/>
              <a:gd name="connsiteY78-1670" fmla="*/ 6875993 h 8646493"/>
              <a:gd name="connsiteX79-1671" fmla="*/ 5605741 w 5911582"/>
              <a:gd name="connsiteY79-1672" fmla="*/ 3080990 h 8646493"/>
              <a:gd name="connsiteX80-1673" fmla="*/ 4972418 w 5911582"/>
              <a:gd name="connsiteY80-1674" fmla="*/ 2483071 h 8646493"/>
              <a:gd name="connsiteX81-1675" fmla="*/ 4374497 w 5911582"/>
              <a:gd name="connsiteY81-1676" fmla="*/ 3116397 h 8646493"/>
              <a:gd name="connsiteX82-1677" fmla="*/ 4420828 w 5911582"/>
              <a:gd name="connsiteY82-1678" fmla="*/ 4727593 h 8646493"/>
              <a:gd name="connsiteX83-1679" fmla="*/ 4422673 w 5911582"/>
              <a:gd name="connsiteY83-1680" fmla="*/ 4727581 h 8646493"/>
              <a:gd name="connsiteX84-1681" fmla="*/ 4422351 w 5911582"/>
              <a:gd name="connsiteY84-1682" fmla="*/ 4733760 h 8646493"/>
              <a:gd name="connsiteX85-1683" fmla="*/ 4454181 w 5911582"/>
              <a:gd name="connsiteY85-1684" fmla="*/ 5840717 h 8646493"/>
              <a:gd name="connsiteX86-1685" fmla="*/ 4455003 w 5911582"/>
              <a:gd name="connsiteY86-1686" fmla="*/ 5840691 h 8646493"/>
              <a:gd name="connsiteX87-1687" fmla="*/ 4516238 w 5911582"/>
              <a:gd name="connsiteY87-1688" fmla="*/ 7866607 h 8646493"/>
              <a:gd name="connsiteX88-1689" fmla="*/ 3782441 w 5911582"/>
              <a:gd name="connsiteY88-1690" fmla="*/ 8646141 h 8646493"/>
              <a:gd name="connsiteX89-1691" fmla="*/ 3355473 w 5911582"/>
              <a:gd name="connsiteY89-1692" fmla="*/ 8529702 h 8646493"/>
              <a:gd name="connsiteX0-1693" fmla="*/ 3355473 w 5911582"/>
              <a:gd name="connsiteY0-1694" fmla="*/ 8529702 h 8646493"/>
              <a:gd name="connsiteX1-1695" fmla="*/ 3002901 w 5911582"/>
              <a:gd name="connsiteY1-1696" fmla="*/ 7912348 h 8646493"/>
              <a:gd name="connsiteX2-1697" fmla="*/ 2947946 w 5911582"/>
              <a:gd name="connsiteY2-1698" fmla="*/ 6094167 h 8646493"/>
              <a:gd name="connsiteX3-1699" fmla="*/ 2938842 w 5911582"/>
              <a:gd name="connsiteY3-1700" fmla="*/ 6095444 h 8646493"/>
              <a:gd name="connsiteX4-1701" fmla="*/ 2885622 w 5911582"/>
              <a:gd name="connsiteY4-1702" fmla="*/ 4334760 h 8646493"/>
              <a:gd name="connsiteX5-1703" fmla="*/ 2881184 w 5911582"/>
              <a:gd name="connsiteY5-1704" fmla="*/ 4334879 h 8646493"/>
              <a:gd name="connsiteX6-1705" fmla="*/ 2838917 w 5911582"/>
              <a:gd name="connsiteY6-1706" fmla="*/ 2770148 h 8646493"/>
              <a:gd name="connsiteX7-1707" fmla="*/ 2833130 w 5911582"/>
              <a:gd name="connsiteY7-1708" fmla="*/ 2770303 h 8646493"/>
              <a:gd name="connsiteX8-1709" fmla="*/ 2778803 w 5911582"/>
              <a:gd name="connsiteY8-1710" fmla="*/ 759126 h 8646493"/>
              <a:gd name="connsiteX9-1711" fmla="*/ 2146519 w 5911582"/>
              <a:gd name="connsiteY9-1712" fmla="*/ 160107 h 8646493"/>
              <a:gd name="connsiteX10-1713" fmla="*/ 1547498 w 5911582"/>
              <a:gd name="connsiteY10-1714" fmla="*/ 792386 h 8646493"/>
              <a:gd name="connsiteX11-1715" fmla="*/ 1586306 w 5911582"/>
              <a:gd name="connsiteY11-1716" fmla="*/ 2228948 h 8646493"/>
              <a:gd name="connsiteX12-1717" fmla="*/ 1588412 w 5911582"/>
              <a:gd name="connsiteY12-1718" fmla="*/ 2228937 h 8646493"/>
              <a:gd name="connsiteX13-1719" fmla="*/ 1588981 w 5911582"/>
              <a:gd name="connsiteY13-1720" fmla="*/ 2327958 h 8646493"/>
              <a:gd name="connsiteX14-1721" fmla="*/ 1601829 w 5911582"/>
              <a:gd name="connsiteY14-1722" fmla="*/ 2803566 h 8646493"/>
              <a:gd name="connsiteX15-1723" fmla="*/ 1591714 w 5911582"/>
              <a:gd name="connsiteY15-1724" fmla="*/ 2803840 h 8646493"/>
              <a:gd name="connsiteX16-1725" fmla="*/ 1597703 w 5911582"/>
              <a:gd name="connsiteY16-1726" fmla="*/ 3846979 h 8646493"/>
              <a:gd name="connsiteX17-1727" fmla="*/ 1599046 w 5911582"/>
              <a:gd name="connsiteY17-1728" fmla="*/ 3846972 h 8646493"/>
              <a:gd name="connsiteX18-1729" fmla="*/ 1610686 w 5911582"/>
              <a:gd name="connsiteY18-1730" fmla="*/ 5873778 h 8646493"/>
              <a:gd name="connsiteX19-1731" fmla="*/ 858032 w 5911582"/>
              <a:gd name="connsiteY19-1732" fmla="*/ 6635126 h 8646493"/>
              <a:gd name="connsiteX20-1733" fmla="*/ 434045 w 5911582"/>
              <a:gd name="connsiteY20-1734" fmla="*/ 6508273 h 8646493"/>
              <a:gd name="connsiteX21-1735" fmla="*/ 96686 w 5911582"/>
              <a:gd name="connsiteY21-1736" fmla="*/ 5882475 h 8646493"/>
              <a:gd name="connsiteX22-1737" fmla="*/ 88982 w 5911582"/>
              <a:gd name="connsiteY22-1738" fmla="*/ 4540910 h 8646493"/>
              <a:gd name="connsiteX23-1739" fmla="*/ 86890 w 5911582"/>
              <a:gd name="connsiteY23-1740" fmla="*/ 4540915 h 8646493"/>
              <a:gd name="connsiteX24-1741" fmla="*/ 80904 w 5911582"/>
              <a:gd name="connsiteY24-1742" fmla="*/ 2724804 h 8646493"/>
              <a:gd name="connsiteX25-1743" fmla="*/ 61259 w 5911582"/>
              <a:gd name="connsiteY25-1744" fmla="*/ 1995219 h 8646493"/>
              <a:gd name="connsiteX26-1745" fmla="*/ 4735 w 5911582"/>
              <a:gd name="connsiteY26-1746" fmla="*/ 235616 h 8646493"/>
              <a:gd name="connsiteX27-1747" fmla="*/ 295 w 5911582"/>
              <a:gd name="connsiteY27-1748" fmla="*/ 235719 h 8646493"/>
              <a:gd name="connsiteX28-1749" fmla="*/ 0 w 5911582"/>
              <a:gd name="connsiteY28-1750" fmla="*/ 223261 h 8646493"/>
              <a:gd name="connsiteX29-1751" fmla="*/ 144987 w 5911582"/>
              <a:gd name="connsiteY29-1752" fmla="*/ 0 h 8646493"/>
              <a:gd name="connsiteX30-1753" fmla="*/ 148232 w 5911582"/>
              <a:gd name="connsiteY30-1754" fmla="*/ 136847 h 8646493"/>
              <a:gd name="connsiteX31-1755" fmla="*/ 152365 w 5911582"/>
              <a:gd name="connsiteY31-1756" fmla="*/ 136739 h 8646493"/>
              <a:gd name="connsiteX32-1757" fmla="*/ 196711 w 5911582"/>
              <a:gd name="connsiteY32-1758" fmla="*/ 1783666 h 8646493"/>
              <a:gd name="connsiteX33-1759" fmla="*/ 205847 w 5911582"/>
              <a:gd name="connsiteY33-1760" fmla="*/ 1783420 h 8646493"/>
              <a:gd name="connsiteX34-1761" fmla="*/ 228219 w 5911582"/>
              <a:gd name="connsiteY34-1762" fmla="*/ 2614259 h 8646493"/>
              <a:gd name="connsiteX35-1763" fmla="*/ 230777 w 5911582"/>
              <a:gd name="connsiteY35-1764" fmla="*/ 2613967 h 8646493"/>
              <a:gd name="connsiteX36-1765" fmla="*/ 231135 w 5911582"/>
              <a:gd name="connsiteY36-1766" fmla="*/ 2722566 h 8646493"/>
              <a:gd name="connsiteX37-1767" fmla="*/ 236178 w 5911582"/>
              <a:gd name="connsiteY37-1768" fmla="*/ 2909861 h 8646493"/>
              <a:gd name="connsiteX38-1769" fmla="*/ 231753 w 5911582"/>
              <a:gd name="connsiteY38-1770" fmla="*/ 2910343 h 8646493"/>
              <a:gd name="connsiteX39-1771" fmla="*/ 234867 w 5911582"/>
              <a:gd name="connsiteY39-1772" fmla="*/ 3854806 h 8646493"/>
              <a:gd name="connsiteX40-1773" fmla="*/ 235281 w 5911582"/>
              <a:gd name="connsiteY40-1774" fmla="*/ 3854803 h 8646493"/>
              <a:gd name="connsiteX41-1775" fmla="*/ 246835 w 5911582"/>
              <a:gd name="connsiteY41-1776" fmla="*/ 5866683 h 8646493"/>
              <a:gd name="connsiteX42-1777" fmla="*/ 866236 w 5911582"/>
              <a:gd name="connsiteY42-1778" fmla="*/ 6479011 h 8646493"/>
              <a:gd name="connsiteX43-1779" fmla="*/ 1478566 w 5911582"/>
              <a:gd name="connsiteY43-1780" fmla="*/ 5859608 h 8646493"/>
              <a:gd name="connsiteX44-1781" fmla="*/ 1469311 w 5911582"/>
              <a:gd name="connsiteY44-1782" fmla="*/ 4247775 h 8646493"/>
              <a:gd name="connsiteX45-1783" fmla="*/ 1467465 w 5911582"/>
              <a:gd name="connsiteY45-1784" fmla="*/ 4247743 h 8646493"/>
              <a:gd name="connsiteX46-1785" fmla="*/ 1467931 w 5911582"/>
              <a:gd name="connsiteY46-1786" fmla="*/ 4241573 h 8646493"/>
              <a:gd name="connsiteX47-1787" fmla="*/ 1456953 w 5911582"/>
              <a:gd name="connsiteY47-1788" fmla="*/ 2330111 h 8646493"/>
              <a:gd name="connsiteX48-1789" fmla="*/ 1415108 w 5911582"/>
              <a:gd name="connsiteY48-1790" fmla="*/ 781031 h 8646493"/>
              <a:gd name="connsiteX49-1791" fmla="*/ 2151404 w 5911582"/>
              <a:gd name="connsiteY49-1792" fmla="*/ 3852 h 8646493"/>
              <a:gd name="connsiteX50-1793" fmla="*/ 2928581 w 5911582"/>
              <a:gd name="connsiteY50-1794" fmla="*/ 740147 h 8646493"/>
              <a:gd name="connsiteX51-1795" fmla="*/ 2972109 w 5911582"/>
              <a:gd name="connsiteY51-1796" fmla="*/ 2351426 h 8646493"/>
              <a:gd name="connsiteX52-1797" fmla="*/ 2977887 w 5911582"/>
              <a:gd name="connsiteY52-1798" fmla="*/ 2351120 h 8646493"/>
              <a:gd name="connsiteX53-1799" fmla="*/ 3028793 w 5911582"/>
              <a:gd name="connsiteY53-1800" fmla="*/ 4235519 h 8646493"/>
              <a:gd name="connsiteX54-1801" fmla="*/ 3032925 w 5911582"/>
              <a:gd name="connsiteY54-1802" fmla="*/ 4235398 h 8646493"/>
              <a:gd name="connsiteX55-1803" fmla="*/ 3082700 w 5911582"/>
              <a:gd name="connsiteY55-1804" fmla="*/ 5882170 h 8646493"/>
              <a:gd name="connsiteX56-1805" fmla="*/ 3091836 w 5911582"/>
              <a:gd name="connsiteY56-1806" fmla="*/ 5881894 h 8646493"/>
              <a:gd name="connsiteX57-1807" fmla="*/ 3152619 w 5911582"/>
              <a:gd name="connsiteY57-1808" fmla="*/ 7892887 h 8646493"/>
              <a:gd name="connsiteX58-1809" fmla="*/ 3786820 w 5911582"/>
              <a:gd name="connsiteY58-1810" fmla="*/ 8489873 h 8646493"/>
              <a:gd name="connsiteX59-1811" fmla="*/ 4383809 w 5911582"/>
              <a:gd name="connsiteY59-1812" fmla="*/ 7855673 h 8646493"/>
              <a:gd name="connsiteX60-1813" fmla="*/ 4350348 w 5911582"/>
              <a:gd name="connsiteY60-1814" fmla="*/ 6748573 h 8646493"/>
              <a:gd name="connsiteX61-1815" fmla="*/ 4348198 w 5911582"/>
              <a:gd name="connsiteY61-1816" fmla="*/ 6748635 h 8646493"/>
              <a:gd name="connsiteX62-1817" fmla="*/ 4332413 w 5911582"/>
              <a:gd name="connsiteY62-1818" fmla="*/ 6199725 h 8646493"/>
              <a:gd name="connsiteX63-1819" fmla="*/ 4272798 w 5911582"/>
              <a:gd name="connsiteY63-1820" fmla="*/ 4227389 h 8646493"/>
              <a:gd name="connsiteX64-1821" fmla="*/ 4274353 w 5911582"/>
              <a:gd name="connsiteY64-1822" fmla="*/ 4227343 h 8646493"/>
              <a:gd name="connsiteX65-1823" fmla="*/ 4242087 w 5911582"/>
              <a:gd name="connsiteY65-1824" fmla="*/ 3105269 h 8646493"/>
              <a:gd name="connsiteX66-1825" fmla="*/ 4977027 w 5911582"/>
              <a:gd name="connsiteY66-1826" fmla="*/ 2326810 h 8646493"/>
              <a:gd name="connsiteX67-1827" fmla="*/ 5403823 w 5911582"/>
              <a:gd name="connsiteY67-1828" fmla="*/ 2443875 h 8646493"/>
              <a:gd name="connsiteX68-1829" fmla="*/ 5755486 w 5911582"/>
              <a:gd name="connsiteY68-1830" fmla="*/ 3061747 h 8646493"/>
              <a:gd name="connsiteX69-1831" fmla="*/ 5759021 w 5911582"/>
              <a:gd name="connsiteY69-1832" fmla="*/ 3184697 h 8646493"/>
              <a:gd name="connsiteX70-1833" fmla="*/ 5762452 w 5911582"/>
              <a:gd name="connsiteY70-1834" fmla="*/ 3184590 h 8646493"/>
              <a:gd name="connsiteX71-1835" fmla="*/ 5816524 w 5911582"/>
              <a:gd name="connsiteY71-1836" fmla="*/ 4892541 h 8646493"/>
              <a:gd name="connsiteX72-1837" fmla="*/ 5873210 w 5911582"/>
              <a:gd name="connsiteY72-1838" fmla="*/ 6776633 h 8646493"/>
              <a:gd name="connsiteX73-1839" fmla="*/ 5877342 w 5911582"/>
              <a:gd name="connsiteY73-1840" fmla="*/ 6776511 h 8646493"/>
              <a:gd name="connsiteX74-1841" fmla="*/ 5911582 w 5911582"/>
              <a:gd name="connsiteY74-1842" fmla="*/ 7909324 h 8646493"/>
              <a:gd name="connsiteX75-1843" fmla="*/ 5767963 w 5911582"/>
              <a:gd name="connsiteY75-1844" fmla="*/ 8130477 h 8646493"/>
              <a:gd name="connsiteX76-1845" fmla="*/ 5730041 w 5911582"/>
              <a:gd name="connsiteY76-1846" fmla="*/ 6875874 h 8646493"/>
              <a:gd name="connsiteX77-1847" fmla="*/ 5725602 w 5911582"/>
              <a:gd name="connsiteY77-1848" fmla="*/ 6875993 h 8646493"/>
              <a:gd name="connsiteX78-1849" fmla="*/ 5605741 w 5911582"/>
              <a:gd name="connsiteY78-1850" fmla="*/ 3080990 h 8646493"/>
              <a:gd name="connsiteX79-1851" fmla="*/ 4972418 w 5911582"/>
              <a:gd name="connsiteY79-1852" fmla="*/ 2483071 h 8646493"/>
              <a:gd name="connsiteX80-1853" fmla="*/ 4374497 w 5911582"/>
              <a:gd name="connsiteY80-1854" fmla="*/ 3116397 h 8646493"/>
              <a:gd name="connsiteX81-1855" fmla="*/ 4420828 w 5911582"/>
              <a:gd name="connsiteY81-1856" fmla="*/ 4727593 h 8646493"/>
              <a:gd name="connsiteX82-1857" fmla="*/ 4422673 w 5911582"/>
              <a:gd name="connsiteY82-1858" fmla="*/ 4727581 h 8646493"/>
              <a:gd name="connsiteX83-1859" fmla="*/ 4422351 w 5911582"/>
              <a:gd name="connsiteY83-1860" fmla="*/ 4733760 h 8646493"/>
              <a:gd name="connsiteX84-1861" fmla="*/ 4454181 w 5911582"/>
              <a:gd name="connsiteY84-1862" fmla="*/ 5840717 h 8646493"/>
              <a:gd name="connsiteX85-1863" fmla="*/ 4455003 w 5911582"/>
              <a:gd name="connsiteY85-1864" fmla="*/ 5840691 h 8646493"/>
              <a:gd name="connsiteX86-1865" fmla="*/ 4516238 w 5911582"/>
              <a:gd name="connsiteY86-1866" fmla="*/ 7866607 h 8646493"/>
              <a:gd name="connsiteX87-1867" fmla="*/ 3782441 w 5911582"/>
              <a:gd name="connsiteY87-1868" fmla="*/ 8646141 h 8646493"/>
              <a:gd name="connsiteX88-1869" fmla="*/ 3355473 w 5911582"/>
              <a:gd name="connsiteY88-1870" fmla="*/ 8529702 h 8646493"/>
              <a:gd name="connsiteX0-1871" fmla="*/ 3355473 w 5911582"/>
              <a:gd name="connsiteY0-1872" fmla="*/ 8529702 h 8646493"/>
              <a:gd name="connsiteX1-1873" fmla="*/ 3002901 w 5911582"/>
              <a:gd name="connsiteY1-1874" fmla="*/ 7912348 h 8646493"/>
              <a:gd name="connsiteX2-1875" fmla="*/ 2947946 w 5911582"/>
              <a:gd name="connsiteY2-1876" fmla="*/ 6094167 h 8646493"/>
              <a:gd name="connsiteX3-1877" fmla="*/ 2938842 w 5911582"/>
              <a:gd name="connsiteY3-1878" fmla="*/ 6095444 h 8646493"/>
              <a:gd name="connsiteX4-1879" fmla="*/ 2885622 w 5911582"/>
              <a:gd name="connsiteY4-1880" fmla="*/ 4334760 h 8646493"/>
              <a:gd name="connsiteX5-1881" fmla="*/ 2881184 w 5911582"/>
              <a:gd name="connsiteY5-1882" fmla="*/ 4334879 h 8646493"/>
              <a:gd name="connsiteX6-1883" fmla="*/ 2838917 w 5911582"/>
              <a:gd name="connsiteY6-1884" fmla="*/ 2770148 h 8646493"/>
              <a:gd name="connsiteX7-1885" fmla="*/ 2833130 w 5911582"/>
              <a:gd name="connsiteY7-1886" fmla="*/ 2770303 h 8646493"/>
              <a:gd name="connsiteX8-1887" fmla="*/ 2778803 w 5911582"/>
              <a:gd name="connsiteY8-1888" fmla="*/ 759126 h 8646493"/>
              <a:gd name="connsiteX9-1889" fmla="*/ 2146519 w 5911582"/>
              <a:gd name="connsiteY9-1890" fmla="*/ 160107 h 8646493"/>
              <a:gd name="connsiteX10-1891" fmla="*/ 1547498 w 5911582"/>
              <a:gd name="connsiteY10-1892" fmla="*/ 792386 h 8646493"/>
              <a:gd name="connsiteX11-1893" fmla="*/ 1586306 w 5911582"/>
              <a:gd name="connsiteY11-1894" fmla="*/ 2228948 h 8646493"/>
              <a:gd name="connsiteX12-1895" fmla="*/ 1588412 w 5911582"/>
              <a:gd name="connsiteY12-1896" fmla="*/ 2228937 h 8646493"/>
              <a:gd name="connsiteX13-1897" fmla="*/ 1588981 w 5911582"/>
              <a:gd name="connsiteY13-1898" fmla="*/ 2327958 h 8646493"/>
              <a:gd name="connsiteX14-1899" fmla="*/ 1601829 w 5911582"/>
              <a:gd name="connsiteY14-1900" fmla="*/ 2803566 h 8646493"/>
              <a:gd name="connsiteX15-1901" fmla="*/ 1591714 w 5911582"/>
              <a:gd name="connsiteY15-1902" fmla="*/ 2803840 h 8646493"/>
              <a:gd name="connsiteX16-1903" fmla="*/ 1597703 w 5911582"/>
              <a:gd name="connsiteY16-1904" fmla="*/ 3846979 h 8646493"/>
              <a:gd name="connsiteX17-1905" fmla="*/ 1599046 w 5911582"/>
              <a:gd name="connsiteY17-1906" fmla="*/ 3846972 h 8646493"/>
              <a:gd name="connsiteX18-1907" fmla="*/ 1610686 w 5911582"/>
              <a:gd name="connsiteY18-1908" fmla="*/ 5873778 h 8646493"/>
              <a:gd name="connsiteX19-1909" fmla="*/ 858032 w 5911582"/>
              <a:gd name="connsiteY19-1910" fmla="*/ 6635126 h 8646493"/>
              <a:gd name="connsiteX20-1911" fmla="*/ 434045 w 5911582"/>
              <a:gd name="connsiteY20-1912" fmla="*/ 6508273 h 8646493"/>
              <a:gd name="connsiteX21-1913" fmla="*/ 96686 w 5911582"/>
              <a:gd name="connsiteY21-1914" fmla="*/ 5882475 h 8646493"/>
              <a:gd name="connsiteX22-1915" fmla="*/ 88982 w 5911582"/>
              <a:gd name="connsiteY22-1916" fmla="*/ 4540910 h 8646493"/>
              <a:gd name="connsiteX23-1917" fmla="*/ 86890 w 5911582"/>
              <a:gd name="connsiteY23-1918" fmla="*/ 4540915 h 8646493"/>
              <a:gd name="connsiteX24-1919" fmla="*/ 80904 w 5911582"/>
              <a:gd name="connsiteY24-1920" fmla="*/ 2724804 h 8646493"/>
              <a:gd name="connsiteX25-1921" fmla="*/ 4735 w 5911582"/>
              <a:gd name="connsiteY25-1922" fmla="*/ 235616 h 8646493"/>
              <a:gd name="connsiteX26-1923" fmla="*/ 295 w 5911582"/>
              <a:gd name="connsiteY26-1924" fmla="*/ 235719 h 8646493"/>
              <a:gd name="connsiteX27-1925" fmla="*/ 0 w 5911582"/>
              <a:gd name="connsiteY27-1926" fmla="*/ 223261 h 8646493"/>
              <a:gd name="connsiteX28-1927" fmla="*/ 144987 w 5911582"/>
              <a:gd name="connsiteY28-1928" fmla="*/ 0 h 8646493"/>
              <a:gd name="connsiteX29-1929" fmla="*/ 148232 w 5911582"/>
              <a:gd name="connsiteY29-1930" fmla="*/ 136847 h 8646493"/>
              <a:gd name="connsiteX30-1931" fmla="*/ 152365 w 5911582"/>
              <a:gd name="connsiteY30-1932" fmla="*/ 136739 h 8646493"/>
              <a:gd name="connsiteX31-1933" fmla="*/ 196711 w 5911582"/>
              <a:gd name="connsiteY31-1934" fmla="*/ 1783666 h 8646493"/>
              <a:gd name="connsiteX32-1935" fmla="*/ 205847 w 5911582"/>
              <a:gd name="connsiteY32-1936" fmla="*/ 1783420 h 8646493"/>
              <a:gd name="connsiteX33-1937" fmla="*/ 228219 w 5911582"/>
              <a:gd name="connsiteY33-1938" fmla="*/ 2614259 h 8646493"/>
              <a:gd name="connsiteX34-1939" fmla="*/ 230777 w 5911582"/>
              <a:gd name="connsiteY34-1940" fmla="*/ 2613967 h 8646493"/>
              <a:gd name="connsiteX35-1941" fmla="*/ 231135 w 5911582"/>
              <a:gd name="connsiteY35-1942" fmla="*/ 2722566 h 8646493"/>
              <a:gd name="connsiteX36-1943" fmla="*/ 236178 w 5911582"/>
              <a:gd name="connsiteY36-1944" fmla="*/ 2909861 h 8646493"/>
              <a:gd name="connsiteX37-1945" fmla="*/ 231753 w 5911582"/>
              <a:gd name="connsiteY37-1946" fmla="*/ 2910343 h 8646493"/>
              <a:gd name="connsiteX38-1947" fmla="*/ 234867 w 5911582"/>
              <a:gd name="connsiteY38-1948" fmla="*/ 3854806 h 8646493"/>
              <a:gd name="connsiteX39-1949" fmla="*/ 235281 w 5911582"/>
              <a:gd name="connsiteY39-1950" fmla="*/ 3854803 h 8646493"/>
              <a:gd name="connsiteX40-1951" fmla="*/ 246835 w 5911582"/>
              <a:gd name="connsiteY40-1952" fmla="*/ 5866683 h 8646493"/>
              <a:gd name="connsiteX41-1953" fmla="*/ 866236 w 5911582"/>
              <a:gd name="connsiteY41-1954" fmla="*/ 6479011 h 8646493"/>
              <a:gd name="connsiteX42-1955" fmla="*/ 1478566 w 5911582"/>
              <a:gd name="connsiteY42-1956" fmla="*/ 5859608 h 8646493"/>
              <a:gd name="connsiteX43-1957" fmla="*/ 1469311 w 5911582"/>
              <a:gd name="connsiteY43-1958" fmla="*/ 4247775 h 8646493"/>
              <a:gd name="connsiteX44-1959" fmla="*/ 1467465 w 5911582"/>
              <a:gd name="connsiteY44-1960" fmla="*/ 4247743 h 8646493"/>
              <a:gd name="connsiteX45-1961" fmla="*/ 1467931 w 5911582"/>
              <a:gd name="connsiteY45-1962" fmla="*/ 4241573 h 8646493"/>
              <a:gd name="connsiteX46-1963" fmla="*/ 1456953 w 5911582"/>
              <a:gd name="connsiteY46-1964" fmla="*/ 2330111 h 8646493"/>
              <a:gd name="connsiteX47-1965" fmla="*/ 1415108 w 5911582"/>
              <a:gd name="connsiteY47-1966" fmla="*/ 781031 h 8646493"/>
              <a:gd name="connsiteX48-1967" fmla="*/ 2151404 w 5911582"/>
              <a:gd name="connsiteY48-1968" fmla="*/ 3852 h 8646493"/>
              <a:gd name="connsiteX49-1969" fmla="*/ 2928581 w 5911582"/>
              <a:gd name="connsiteY49-1970" fmla="*/ 740147 h 8646493"/>
              <a:gd name="connsiteX50-1971" fmla="*/ 2972109 w 5911582"/>
              <a:gd name="connsiteY50-1972" fmla="*/ 2351426 h 8646493"/>
              <a:gd name="connsiteX51-1973" fmla="*/ 2977887 w 5911582"/>
              <a:gd name="connsiteY51-1974" fmla="*/ 2351120 h 8646493"/>
              <a:gd name="connsiteX52-1975" fmla="*/ 3028793 w 5911582"/>
              <a:gd name="connsiteY52-1976" fmla="*/ 4235519 h 8646493"/>
              <a:gd name="connsiteX53-1977" fmla="*/ 3032925 w 5911582"/>
              <a:gd name="connsiteY53-1978" fmla="*/ 4235398 h 8646493"/>
              <a:gd name="connsiteX54-1979" fmla="*/ 3082700 w 5911582"/>
              <a:gd name="connsiteY54-1980" fmla="*/ 5882170 h 8646493"/>
              <a:gd name="connsiteX55-1981" fmla="*/ 3091836 w 5911582"/>
              <a:gd name="connsiteY55-1982" fmla="*/ 5881894 h 8646493"/>
              <a:gd name="connsiteX56-1983" fmla="*/ 3152619 w 5911582"/>
              <a:gd name="connsiteY56-1984" fmla="*/ 7892887 h 8646493"/>
              <a:gd name="connsiteX57-1985" fmla="*/ 3786820 w 5911582"/>
              <a:gd name="connsiteY57-1986" fmla="*/ 8489873 h 8646493"/>
              <a:gd name="connsiteX58-1987" fmla="*/ 4383809 w 5911582"/>
              <a:gd name="connsiteY58-1988" fmla="*/ 7855673 h 8646493"/>
              <a:gd name="connsiteX59-1989" fmla="*/ 4350348 w 5911582"/>
              <a:gd name="connsiteY59-1990" fmla="*/ 6748573 h 8646493"/>
              <a:gd name="connsiteX60-1991" fmla="*/ 4348198 w 5911582"/>
              <a:gd name="connsiteY60-1992" fmla="*/ 6748635 h 8646493"/>
              <a:gd name="connsiteX61-1993" fmla="*/ 4332413 w 5911582"/>
              <a:gd name="connsiteY61-1994" fmla="*/ 6199725 h 8646493"/>
              <a:gd name="connsiteX62-1995" fmla="*/ 4272798 w 5911582"/>
              <a:gd name="connsiteY62-1996" fmla="*/ 4227389 h 8646493"/>
              <a:gd name="connsiteX63-1997" fmla="*/ 4274353 w 5911582"/>
              <a:gd name="connsiteY63-1998" fmla="*/ 4227343 h 8646493"/>
              <a:gd name="connsiteX64-1999" fmla="*/ 4242087 w 5911582"/>
              <a:gd name="connsiteY64-2000" fmla="*/ 3105269 h 8646493"/>
              <a:gd name="connsiteX65-2001" fmla="*/ 4977027 w 5911582"/>
              <a:gd name="connsiteY65-2002" fmla="*/ 2326810 h 8646493"/>
              <a:gd name="connsiteX66-2003" fmla="*/ 5403823 w 5911582"/>
              <a:gd name="connsiteY66-2004" fmla="*/ 2443875 h 8646493"/>
              <a:gd name="connsiteX67-2005" fmla="*/ 5755486 w 5911582"/>
              <a:gd name="connsiteY67-2006" fmla="*/ 3061747 h 8646493"/>
              <a:gd name="connsiteX68-2007" fmla="*/ 5759021 w 5911582"/>
              <a:gd name="connsiteY68-2008" fmla="*/ 3184697 h 8646493"/>
              <a:gd name="connsiteX69-2009" fmla="*/ 5762452 w 5911582"/>
              <a:gd name="connsiteY69-2010" fmla="*/ 3184590 h 8646493"/>
              <a:gd name="connsiteX70-2011" fmla="*/ 5816524 w 5911582"/>
              <a:gd name="connsiteY70-2012" fmla="*/ 4892541 h 8646493"/>
              <a:gd name="connsiteX71-2013" fmla="*/ 5873210 w 5911582"/>
              <a:gd name="connsiteY71-2014" fmla="*/ 6776633 h 8646493"/>
              <a:gd name="connsiteX72-2015" fmla="*/ 5877342 w 5911582"/>
              <a:gd name="connsiteY72-2016" fmla="*/ 6776511 h 8646493"/>
              <a:gd name="connsiteX73-2017" fmla="*/ 5911582 w 5911582"/>
              <a:gd name="connsiteY73-2018" fmla="*/ 7909324 h 8646493"/>
              <a:gd name="connsiteX74-2019" fmla="*/ 5767963 w 5911582"/>
              <a:gd name="connsiteY74-2020" fmla="*/ 8130477 h 8646493"/>
              <a:gd name="connsiteX75-2021" fmla="*/ 5730041 w 5911582"/>
              <a:gd name="connsiteY75-2022" fmla="*/ 6875874 h 8646493"/>
              <a:gd name="connsiteX76-2023" fmla="*/ 5725602 w 5911582"/>
              <a:gd name="connsiteY76-2024" fmla="*/ 6875993 h 8646493"/>
              <a:gd name="connsiteX77-2025" fmla="*/ 5605741 w 5911582"/>
              <a:gd name="connsiteY77-2026" fmla="*/ 3080990 h 8646493"/>
              <a:gd name="connsiteX78-2027" fmla="*/ 4972418 w 5911582"/>
              <a:gd name="connsiteY78-2028" fmla="*/ 2483071 h 8646493"/>
              <a:gd name="connsiteX79-2029" fmla="*/ 4374497 w 5911582"/>
              <a:gd name="connsiteY79-2030" fmla="*/ 3116397 h 8646493"/>
              <a:gd name="connsiteX80-2031" fmla="*/ 4420828 w 5911582"/>
              <a:gd name="connsiteY80-2032" fmla="*/ 4727593 h 8646493"/>
              <a:gd name="connsiteX81-2033" fmla="*/ 4422673 w 5911582"/>
              <a:gd name="connsiteY81-2034" fmla="*/ 4727581 h 8646493"/>
              <a:gd name="connsiteX82-2035" fmla="*/ 4422351 w 5911582"/>
              <a:gd name="connsiteY82-2036" fmla="*/ 4733760 h 8646493"/>
              <a:gd name="connsiteX83-2037" fmla="*/ 4454181 w 5911582"/>
              <a:gd name="connsiteY83-2038" fmla="*/ 5840717 h 8646493"/>
              <a:gd name="connsiteX84-2039" fmla="*/ 4455003 w 5911582"/>
              <a:gd name="connsiteY84-2040" fmla="*/ 5840691 h 8646493"/>
              <a:gd name="connsiteX85-2041" fmla="*/ 4516238 w 5911582"/>
              <a:gd name="connsiteY85-2042" fmla="*/ 7866607 h 8646493"/>
              <a:gd name="connsiteX86-2043" fmla="*/ 3782441 w 5911582"/>
              <a:gd name="connsiteY86-2044" fmla="*/ 8646141 h 8646493"/>
              <a:gd name="connsiteX87-2045" fmla="*/ 3355473 w 5911582"/>
              <a:gd name="connsiteY87-2046" fmla="*/ 8529702 h 8646493"/>
              <a:gd name="connsiteX0-2047" fmla="*/ 3355473 w 5911582"/>
              <a:gd name="connsiteY0-2048" fmla="*/ 8529702 h 8646493"/>
              <a:gd name="connsiteX1-2049" fmla="*/ 3002901 w 5911582"/>
              <a:gd name="connsiteY1-2050" fmla="*/ 7912348 h 8646493"/>
              <a:gd name="connsiteX2-2051" fmla="*/ 2947946 w 5911582"/>
              <a:gd name="connsiteY2-2052" fmla="*/ 6094167 h 8646493"/>
              <a:gd name="connsiteX3-2053" fmla="*/ 2938842 w 5911582"/>
              <a:gd name="connsiteY3-2054" fmla="*/ 6095444 h 8646493"/>
              <a:gd name="connsiteX4-2055" fmla="*/ 2885622 w 5911582"/>
              <a:gd name="connsiteY4-2056" fmla="*/ 4334760 h 8646493"/>
              <a:gd name="connsiteX5-2057" fmla="*/ 2881184 w 5911582"/>
              <a:gd name="connsiteY5-2058" fmla="*/ 4334879 h 8646493"/>
              <a:gd name="connsiteX6-2059" fmla="*/ 2838917 w 5911582"/>
              <a:gd name="connsiteY6-2060" fmla="*/ 2770148 h 8646493"/>
              <a:gd name="connsiteX7-2061" fmla="*/ 2833130 w 5911582"/>
              <a:gd name="connsiteY7-2062" fmla="*/ 2770303 h 8646493"/>
              <a:gd name="connsiteX8-2063" fmla="*/ 2778803 w 5911582"/>
              <a:gd name="connsiteY8-2064" fmla="*/ 759126 h 8646493"/>
              <a:gd name="connsiteX9-2065" fmla="*/ 2146519 w 5911582"/>
              <a:gd name="connsiteY9-2066" fmla="*/ 160107 h 8646493"/>
              <a:gd name="connsiteX10-2067" fmla="*/ 1547498 w 5911582"/>
              <a:gd name="connsiteY10-2068" fmla="*/ 792386 h 8646493"/>
              <a:gd name="connsiteX11-2069" fmla="*/ 1586306 w 5911582"/>
              <a:gd name="connsiteY11-2070" fmla="*/ 2228948 h 8646493"/>
              <a:gd name="connsiteX12-2071" fmla="*/ 1588412 w 5911582"/>
              <a:gd name="connsiteY12-2072" fmla="*/ 2228937 h 8646493"/>
              <a:gd name="connsiteX13-2073" fmla="*/ 1588981 w 5911582"/>
              <a:gd name="connsiteY13-2074" fmla="*/ 2327958 h 8646493"/>
              <a:gd name="connsiteX14-2075" fmla="*/ 1601829 w 5911582"/>
              <a:gd name="connsiteY14-2076" fmla="*/ 2803566 h 8646493"/>
              <a:gd name="connsiteX15-2077" fmla="*/ 1591714 w 5911582"/>
              <a:gd name="connsiteY15-2078" fmla="*/ 2803840 h 8646493"/>
              <a:gd name="connsiteX16-2079" fmla="*/ 1597703 w 5911582"/>
              <a:gd name="connsiteY16-2080" fmla="*/ 3846979 h 8646493"/>
              <a:gd name="connsiteX17-2081" fmla="*/ 1599046 w 5911582"/>
              <a:gd name="connsiteY17-2082" fmla="*/ 3846972 h 8646493"/>
              <a:gd name="connsiteX18-2083" fmla="*/ 1610686 w 5911582"/>
              <a:gd name="connsiteY18-2084" fmla="*/ 5873778 h 8646493"/>
              <a:gd name="connsiteX19-2085" fmla="*/ 858032 w 5911582"/>
              <a:gd name="connsiteY19-2086" fmla="*/ 6635126 h 8646493"/>
              <a:gd name="connsiteX20-2087" fmla="*/ 434045 w 5911582"/>
              <a:gd name="connsiteY20-2088" fmla="*/ 6508273 h 8646493"/>
              <a:gd name="connsiteX21-2089" fmla="*/ 96686 w 5911582"/>
              <a:gd name="connsiteY21-2090" fmla="*/ 5882475 h 8646493"/>
              <a:gd name="connsiteX22-2091" fmla="*/ 88982 w 5911582"/>
              <a:gd name="connsiteY22-2092" fmla="*/ 4540910 h 8646493"/>
              <a:gd name="connsiteX23-2093" fmla="*/ 86890 w 5911582"/>
              <a:gd name="connsiteY23-2094" fmla="*/ 4540915 h 8646493"/>
              <a:gd name="connsiteX24-2095" fmla="*/ 80904 w 5911582"/>
              <a:gd name="connsiteY24-2096" fmla="*/ 2724804 h 8646493"/>
              <a:gd name="connsiteX25-2097" fmla="*/ 4735 w 5911582"/>
              <a:gd name="connsiteY25-2098" fmla="*/ 235616 h 8646493"/>
              <a:gd name="connsiteX26-2099" fmla="*/ 295 w 5911582"/>
              <a:gd name="connsiteY26-2100" fmla="*/ 235719 h 8646493"/>
              <a:gd name="connsiteX27-2101" fmla="*/ 0 w 5911582"/>
              <a:gd name="connsiteY27-2102" fmla="*/ 223261 h 8646493"/>
              <a:gd name="connsiteX28-2103" fmla="*/ 144987 w 5911582"/>
              <a:gd name="connsiteY28-2104" fmla="*/ 0 h 8646493"/>
              <a:gd name="connsiteX29-2105" fmla="*/ 148232 w 5911582"/>
              <a:gd name="connsiteY29-2106" fmla="*/ 136847 h 8646493"/>
              <a:gd name="connsiteX30-2107" fmla="*/ 152365 w 5911582"/>
              <a:gd name="connsiteY30-2108" fmla="*/ 136739 h 8646493"/>
              <a:gd name="connsiteX31-2109" fmla="*/ 196711 w 5911582"/>
              <a:gd name="connsiteY31-2110" fmla="*/ 1783666 h 8646493"/>
              <a:gd name="connsiteX32-2111" fmla="*/ 228219 w 5911582"/>
              <a:gd name="connsiteY32-2112" fmla="*/ 2614259 h 8646493"/>
              <a:gd name="connsiteX33-2113" fmla="*/ 230777 w 5911582"/>
              <a:gd name="connsiteY33-2114" fmla="*/ 2613967 h 8646493"/>
              <a:gd name="connsiteX34-2115" fmla="*/ 231135 w 5911582"/>
              <a:gd name="connsiteY34-2116" fmla="*/ 2722566 h 8646493"/>
              <a:gd name="connsiteX35-2117" fmla="*/ 236178 w 5911582"/>
              <a:gd name="connsiteY35-2118" fmla="*/ 2909861 h 8646493"/>
              <a:gd name="connsiteX36-2119" fmla="*/ 231753 w 5911582"/>
              <a:gd name="connsiteY36-2120" fmla="*/ 2910343 h 8646493"/>
              <a:gd name="connsiteX37-2121" fmla="*/ 234867 w 5911582"/>
              <a:gd name="connsiteY37-2122" fmla="*/ 3854806 h 8646493"/>
              <a:gd name="connsiteX38-2123" fmla="*/ 235281 w 5911582"/>
              <a:gd name="connsiteY38-2124" fmla="*/ 3854803 h 8646493"/>
              <a:gd name="connsiteX39-2125" fmla="*/ 246835 w 5911582"/>
              <a:gd name="connsiteY39-2126" fmla="*/ 5866683 h 8646493"/>
              <a:gd name="connsiteX40-2127" fmla="*/ 866236 w 5911582"/>
              <a:gd name="connsiteY40-2128" fmla="*/ 6479011 h 8646493"/>
              <a:gd name="connsiteX41-2129" fmla="*/ 1478566 w 5911582"/>
              <a:gd name="connsiteY41-2130" fmla="*/ 5859608 h 8646493"/>
              <a:gd name="connsiteX42-2131" fmla="*/ 1469311 w 5911582"/>
              <a:gd name="connsiteY42-2132" fmla="*/ 4247775 h 8646493"/>
              <a:gd name="connsiteX43-2133" fmla="*/ 1467465 w 5911582"/>
              <a:gd name="connsiteY43-2134" fmla="*/ 4247743 h 8646493"/>
              <a:gd name="connsiteX44-2135" fmla="*/ 1467931 w 5911582"/>
              <a:gd name="connsiteY44-2136" fmla="*/ 4241573 h 8646493"/>
              <a:gd name="connsiteX45-2137" fmla="*/ 1456953 w 5911582"/>
              <a:gd name="connsiteY45-2138" fmla="*/ 2330111 h 8646493"/>
              <a:gd name="connsiteX46-2139" fmla="*/ 1415108 w 5911582"/>
              <a:gd name="connsiteY46-2140" fmla="*/ 781031 h 8646493"/>
              <a:gd name="connsiteX47-2141" fmla="*/ 2151404 w 5911582"/>
              <a:gd name="connsiteY47-2142" fmla="*/ 3852 h 8646493"/>
              <a:gd name="connsiteX48-2143" fmla="*/ 2928581 w 5911582"/>
              <a:gd name="connsiteY48-2144" fmla="*/ 740147 h 8646493"/>
              <a:gd name="connsiteX49-2145" fmla="*/ 2972109 w 5911582"/>
              <a:gd name="connsiteY49-2146" fmla="*/ 2351426 h 8646493"/>
              <a:gd name="connsiteX50-2147" fmla="*/ 2977887 w 5911582"/>
              <a:gd name="connsiteY50-2148" fmla="*/ 2351120 h 8646493"/>
              <a:gd name="connsiteX51-2149" fmla="*/ 3028793 w 5911582"/>
              <a:gd name="connsiteY51-2150" fmla="*/ 4235519 h 8646493"/>
              <a:gd name="connsiteX52-2151" fmla="*/ 3032925 w 5911582"/>
              <a:gd name="connsiteY52-2152" fmla="*/ 4235398 h 8646493"/>
              <a:gd name="connsiteX53-2153" fmla="*/ 3082700 w 5911582"/>
              <a:gd name="connsiteY53-2154" fmla="*/ 5882170 h 8646493"/>
              <a:gd name="connsiteX54-2155" fmla="*/ 3091836 w 5911582"/>
              <a:gd name="connsiteY54-2156" fmla="*/ 5881894 h 8646493"/>
              <a:gd name="connsiteX55-2157" fmla="*/ 3152619 w 5911582"/>
              <a:gd name="connsiteY55-2158" fmla="*/ 7892887 h 8646493"/>
              <a:gd name="connsiteX56-2159" fmla="*/ 3786820 w 5911582"/>
              <a:gd name="connsiteY56-2160" fmla="*/ 8489873 h 8646493"/>
              <a:gd name="connsiteX57-2161" fmla="*/ 4383809 w 5911582"/>
              <a:gd name="connsiteY57-2162" fmla="*/ 7855673 h 8646493"/>
              <a:gd name="connsiteX58-2163" fmla="*/ 4350348 w 5911582"/>
              <a:gd name="connsiteY58-2164" fmla="*/ 6748573 h 8646493"/>
              <a:gd name="connsiteX59-2165" fmla="*/ 4348198 w 5911582"/>
              <a:gd name="connsiteY59-2166" fmla="*/ 6748635 h 8646493"/>
              <a:gd name="connsiteX60-2167" fmla="*/ 4332413 w 5911582"/>
              <a:gd name="connsiteY60-2168" fmla="*/ 6199725 h 8646493"/>
              <a:gd name="connsiteX61-2169" fmla="*/ 4272798 w 5911582"/>
              <a:gd name="connsiteY61-2170" fmla="*/ 4227389 h 8646493"/>
              <a:gd name="connsiteX62-2171" fmla="*/ 4274353 w 5911582"/>
              <a:gd name="connsiteY62-2172" fmla="*/ 4227343 h 8646493"/>
              <a:gd name="connsiteX63-2173" fmla="*/ 4242087 w 5911582"/>
              <a:gd name="connsiteY63-2174" fmla="*/ 3105269 h 8646493"/>
              <a:gd name="connsiteX64-2175" fmla="*/ 4977027 w 5911582"/>
              <a:gd name="connsiteY64-2176" fmla="*/ 2326810 h 8646493"/>
              <a:gd name="connsiteX65-2177" fmla="*/ 5403823 w 5911582"/>
              <a:gd name="connsiteY65-2178" fmla="*/ 2443875 h 8646493"/>
              <a:gd name="connsiteX66-2179" fmla="*/ 5755486 w 5911582"/>
              <a:gd name="connsiteY66-2180" fmla="*/ 3061747 h 8646493"/>
              <a:gd name="connsiteX67-2181" fmla="*/ 5759021 w 5911582"/>
              <a:gd name="connsiteY67-2182" fmla="*/ 3184697 h 8646493"/>
              <a:gd name="connsiteX68-2183" fmla="*/ 5762452 w 5911582"/>
              <a:gd name="connsiteY68-2184" fmla="*/ 3184590 h 8646493"/>
              <a:gd name="connsiteX69-2185" fmla="*/ 5816524 w 5911582"/>
              <a:gd name="connsiteY69-2186" fmla="*/ 4892541 h 8646493"/>
              <a:gd name="connsiteX70-2187" fmla="*/ 5873210 w 5911582"/>
              <a:gd name="connsiteY70-2188" fmla="*/ 6776633 h 8646493"/>
              <a:gd name="connsiteX71-2189" fmla="*/ 5877342 w 5911582"/>
              <a:gd name="connsiteY71-2190" fmla="*/ 6776511 h 8646493"/>
              <a:gd name="connsiteX72-2191" fmla="*/ 5911582 w 5911582"/>
              <a:gd name="connsiteY72-2192" fmla="*/ 7909324 h 8646493"/>
              <a:gd name="connsiteX73-2193" fmla="*/ 5767963 w 5911582"/>
              <a:gd name="connsiteY73-2194" fmla="*/ 8130477 h 8646493"/>
              <a:gd name="connsiteX74-2195" fmla="*/ 5730041 w 5911582"/>
              <a:gd name="connsiteY74-2196" fmla="*/ 6875874 h 8646493"/>
              <a:gd name="connsiteX75-2197" fmla="*/ 5725602 w 5911582"/>
              <a:gd name="connsiteY75-2198" fmla="*/ 6875993 h 8646493"/>
              <a:gd name="connsiteX76-2199" fmla="*/ 5605741 w 5911582"/>
              <a:gd name="connsiteY76-2200" fmla="*/ 3080990 h 8646493"/>
              <a:gd name="connsiteX77-2201" fmla="*/ 4972418 w 5911582"/>
              <a:gd name="connsiteY77-2202" fmla="*/ 2483071 h 8646493"/>
              <a:gd name="connsiteX78-2203" fmla="*/ 4374497 w 5911582"/>
              <a:gd name="connsiteY78-2204" fmla="*/ 3116397 h 8646493"/>
              <a:gd name="connsiteX79-2205" fmla="*/ 4420828 w 5911582"/>
              <a:gd name="connsiteY79-2206" fmla="*/ 4727593 h 8646493"/>
              <a:gd name="connsiteX80-2207" fmla="*/ 4422673 w 5911582"/>
              <a:gd name="connsiteY80-2208" fmla="*/ 4727581 h 8646493"/>
              <a:gd name="connsiteX81-2209" fmla="*/ 4422351 w 5911582"/>
              <a:gd name="connsiteY81-2210" fmla="*/ 4733760 h 8646493"/>
              <a:gd name="connsiteX82-2211" fmla="*/ 4454181 w 5911582"/>
              <a:gd name="connsiteY82-2212" fmla="*/ 5840717 h 8646493"/>
              <a:gd name="connsiteX83-2213" fmla="*/ 4455003 w 5911582"/>
              <a:gd name="connsiteY83-2214" fmla="*/ 5840691 h 8646493"/>
              <a:gd name="connsiteX84-2215" fmla="*/ 4516238 w 5911582"/>
              <a:gd name="connsiteY84-2216" fmla="*/ 7866607 h 8646493"/>
              <a:gd name="connsiteX85-2217" fmla="*/ 3782441 w 5911582"/>
              <a:gd name="connsiteY85-2218" fmla="*/ 8646141 h 8646493"/>
              <a:gd name="connsiteX86-2219" fmla="*/ 3355473 w 5911582"/>
              <a:gd name="connsiteY86-2220" fmla="*/ 8529702 h 8646493"/>
              <a:gd name="connsiteX0-2221" fmla="*/ 3355473 w 5911582"/>
              <a:gd name="connsiteY0-2222" fmla="*/ 8529702 h 8646493"/>
              <a:gd name="connsiteX1-2223" fmla="*/ 3002901 w 5911582"/>
              <a:gd name="connsiteY1-2224" fmla="*/ 7912348 h 8646493"/>
              <a:gd name="connsiteX2-2225" fmla="*/ 2947946 w 5911582"/>
              <a:gd name="connsiteY2-2226" fmla="*/ 6094167 h 8646493"/>
              <a:gd name="connsiteX3-2227" fmla="*/ 2938842 w 5911582"/>
              <a:gd name="connsiteY3-2228" fmla="*/ 6095444 h 8646493"/>
              <a:gd name="connsiteX4-2229" fmla="*/ 2885622 w 5911582"/>
              <a:gd name="connsiteY4-2230" fmla="*/ 4334760 h 8646493"/>
              <a:gd name="connsiteX5-2231" fmla="*/ 2881184 w 5911582"/>
              <a:gd name="connsiteY5-2232" fmla="*/ 4334879 h 8646493"/>
              <a:gd name="connsiteX6-2233" fmla="*/ 2838917 w 5911582"/>
              <a:gd name="connsiteY6-2234" fmla="*/ 2770148 h 8646493"/>
              <a:gd name="connsiteX7-2235" fmla="*/ 2833130 w 5911582"/>
              <a:gd name="connsiteY7-2236" fmla="*/ 2770303 h 8646493"/>
              <a:gd name="connsiteX8-2237" fmla="*/ 2778803 w 5911582"/>
              <a:gd name="connsiteY8-2238" fmla="*/ 759126 h 8646493"/>
              <a:gd name="connsiteX9-2239" fmla="*/ 2146519 w 5911582"/>
              <a:gd name="connsiteY9-2240" fmla="*/ 160107 h 8646493"/>
              <a:gd name="connsiteX10-2241" fmla="*/ 1547498 w 5911582"/>
              <a:gd name="connsiteY10-2242" fmla="*/ 792386 h 8646493"/>
              <a:gd name="connsiteX11-2243" fmla="*/ 1586306 w 5911582"/>
              <a:gd name="connsiteY11-2244" fmla="*/ 2228948 h 8646493"/>
              <a:gd name="connsiteX12-2245" fmla="*/ 1588412 w 5911582"/>
              <a:gd name="connsiteY12-2246" fmla="*/ 2228937 h 8646493"/>
              <a:gd name="connsiteX13-2247" fmla="*/ 1588981 w 5911582"/>
              <a:gd name="connsiteY13-2248" fmla="*/ 2327958 h 8646493"/>
              <a:gd name="connsiteX14-2249" fmla="*/ 1601829 w 5911582"/>
              <a:gd name="connsiteY14-2250" fmla="*/ 2803566 h 8646493"/>
              <a:gd name="connsiteX15-2251" fmla="*/ 1591714 w 5911582"/>
              <a:gd name="connsiteY15-2252" fmla="*/ 2803840 h 8646493"/>
              <a:gd name="connsiteX16-2253" fmla="*/ 1597703 w 5911582"/>
              <a:gd name="connsiteY16-2254" fmla="*/ 3846979 h 8646493"/>
              <a:gd name="connsiteX17-2255" fmla="*/ 1599046 w 5911582"/>
              <a:gd name="connsiteY17-2256" fmla="*/ 3846972 h 8646493"/>
              <a:gd name="connsiteX18-2257" fmla="*/ 1610686 w 5911582"/>
              <a:gd name="connsiteY18-2258" fmla="*/ 5873778 h 8646493"/>
              <a:gd name="connsiteX19-2259" fmla="*/ 858032 w 5911582"/>
              <a:gd name="connsiteY19-2260" fmla="*/ 6635126 h 8646493"/>
              <a:gd name="connsiteX20-2261" fmla="*/ 434045 w 5911582"/>
              <a:gd name="connsiteY20-2262" fmla="*/ 6508273 h 8646493"/>
              <a:gd name="connsiteX21-2263" fmla="*/ 96686 w 5911582"/>
              <a:gd name="connsiteY21-2264" fmla="*/ 5882475 h 8646493"/>
              <a:gd name="connsiteX22-2265" fmla="*/ 88982 w 5911582"/>
              <a:gd name="connsiteY22-2266" fmla="*/ 4540910 h 8646493"/>
              <a:gd name="connsiteX23-2267" fmla="*/ 86890 w 5911582"/>
              <a:gd name="connsiteY23-2268" fmla="*/ 4540915 h 8646493"/>
              <a:gd name="connsiteX24-2269" fmla="*/ 80904 w 5911582"/>
              <a:gd name="connsiteY24-2270" fmla="*/ 2724804 h 8646493"/>
              <a:gd name="connsiteX25-2271" fmla="*/ 4735 w 5911582"/>
              <a:gd name="connsiteY25-2272" fmla="*/ 235616 h 8646493"/>
              <a:gd name="connsiteX26-2273" fmla="*/ 295 w 5911582"/>
              <a:gd name="connsiteY26-2274" fmla="*/ 235719 h 8646493"/>
              <a:gd name="connsiteX27-2275" fmla="*/ 0 w 5911582"/>
              <a:gd name="connsiteY27-2276" fmla="*/ 223261 h 8646493"/>
              <a:gd name="connsiteX28-2277" fmla="*/ 144987 w 5911582"/>
              <a:gd name="connsiteY28-2278" fmla="*/ 0 h 8646493"/>
              <a:gd name="connsiteX29-2279" fmla="*/ 148232 w 5911582"/>
              <a:gd name="connsiteY29-2280" fmla="*/ 136847 h 8646493"/>
              <a:gd name="connsiteX30-2281" fmla="*/ 152365 w 5911582"/>
              <a:gd name="connsiteY30-2282" fmla="*/ 136739 h 8646493"/>
              <a:gd name="connsiteX31-2283" fmla="*/ 228219 w 5911582"/>
              <a:gd name="connsiteY31-2284" fmla="*/ 2614259 h 8646493"/>
              <a:gd name="connsiteX32-2285" fmla="*/ 230777 w 5911582"/>
              <a:gd name="connsiteY32-2286" fmla="*/ 2613967 h 8646493"/>
              <a:gd name="connsiteX33-2287" fmla="*/ 231135 w 5911582"/>
              <a:gd name="connsiteY33-2288" fmla="*/ 2722566 h 8646493"/>
              <a:gd name="connsiteX34-2289" fmla="*/ 236178 w 5911582"/>
              <a:gd name="connsiteY34-2290" fmla="*/ 2909861 h 8646493"/>
              <a:gd name="connsiteX35-2291" fmla="*/ 231753 w 5911582"/>
              <a:gd name="connsiteY35-2292" fmla="*/ 2910343 h 8646493"/>
              <a:gd name="connsiteX36-2293" fmla="*/ 234867 w 5911582"/>
              <a:gd name="connsiteY36-2294" fmla="*/ 3854806 h 8646493"/>
              <a:gd name="connsiteX37-2295" fmla="*/ 235281 w 5911582"/>
              <a:gd name="connsiteY37-2296" fmla="*/ 3854803 h 8646493"/>
              <a:gd name="connsiteX38-2297" fmla="*/ 246835 w 5911582"/>
              <a:gd name="connsiteY38-2298" fmla="*/ 5866683 h 8646493"/>
              <a:gd name="connsiteX39-2299" fmla="*/ 866236 w 5911582"/>
              <a:gd name="connsiteY39-2300" fmla="*/ 6479011 h 8646493"/>
              <a:gd name="connsiteX40-2301" fmla="*/ 1478566 w 5911582"/>
              <a:gd name="connsiteY40-2302" fmla="*/ 5859608 h 8646493"/>
              <a:gd name="connsiteX41-2303" fmla="*/ 1469311 w 5911582"/>
              <a:gd name="connsiteY41-2304" fmla="*/ 4247775 h 8646493"/>
              <a:gd name="connsiteX42-2305" fmla="*/ 1467465 w 5911582"/>
              <a:gd name="connsiteY42-2306" fmla="*/ 4247743 h 8646493"/>
              <a:gd name="connsiteX43-2307" fmla="*/ 1467931 w 5911582"/>
              <a:gd name="connsiteY43-2308" fmla="*/ 4241573 h 8646493"/>
              <a:gd name="connsiteX44-2309" fmla="*/ 1456953 w 5911582"/>
              <a:gd name="connsiteY44-2310" fmla="*/ 2330111 h 8646493"/>
              <a:gd name="connsiteX45-2311" fmla="*/ 1415108 w 5911582"/>
              <a:gd name="connsiteY45-2312" fmla="*/ 781031 h 8646493"/>
              <a:gd name="connsiteX46-2313" fmla="*/ 2151404 w 5911582"/>
              <a:gd name="connsiteY46-2314" fmla="*/ 3852 h 8646493"/>
              <a:gd name="connsiteX47-2315" fmla="*/ 2928581 w 5911582"/>
              <a:gd name="connsiteY47-2316" fmla="*/ 740147 h 8646493"/>
              <a:gd name="connsiteX48-2317" fmla="*/ 2972109 w 5911582"/>
              <a:gd name="connsiteY48-2318" fmla="*/ 2351426 h 8646493"/>
              <a:gd name="connsiteX49-2319" fmla="*/ 2977887 w 5911582"/>
              <a:gd name="connsiteY49-2320" fmla="*/ 2351120 h 8646493"/>
              <a:gd name="connsiteX50-2321" fmla="*/ 3028793 w 5911582"/>
              <a:gd name="connsiteY50-2322" fmla="*/ 4235519 h 8646493"/>
              <a:gd name="connsiteX51-2323" fmla="*/ 3032925 w 5911582"/>
              <a:gd name="connsiteY51-2324" fmla="*/ 4235398 h 8646493"/>
              <a:gd name="connsiteX52-2325" fmla="*/ 3082700 w 5911582"/>
              <a:gd name="connsiteY52-2326" fmla="*/ 5882170 h 8646493"/>
              <a:gd name="connsiteX53-2327" fmla="*/ 3091836 w 5911582"/>
              <a:gd name="connsiteY53-2328" fmla="*/ 5881894 h 8646493"/>
              <a:gd name="connsiteX54-2329" fmla="*/ 3152619 w 5911582"/>
              <a:gd name="connsiteY54-2330" fmla="*/ 7892887 h 8646493"/>
              <a:gd name="connsiteX55-2331" fmla="*/ 3786820 w 5911582"/>
              <a:gd name="connsiteY55-2332" fmla="*/ 8489873 h 8646493"/>
              <a:gd name="connsiteX56-2333" fmla="*/ 4383809 w 5911582"/>
              <a:gd name="connsiteY56-2334" fmla="*/ 7855673 h 8646493"/>
              <a:gd name="connsiteX57-2335" fmla="*/ 4350348 w 5911582"/>
              <a:gd name="connsiteY57-2336" fmla="*/ 6748573 h 8646493"/>
              <a:gd name="connsiteX58-2337" fmla="*/ 4348198 w 5911582"/>
              <a:gd name="connsiteY58-2338" fmla="*/ 6748635 h 8646493"/>
              <a:gd name="connsiteX59-2339" fmla="*/ 4332413 w 5911582"/>
              <a:gd name="connsiteY59-2340" fmla="*/ 6199725 h 8646493"/>
              <a:gd name="connsiteX60-2341" fmla="*/ 4272798 w 5911582"/>
              <a:gd name="connsiteY60-2342" fmla="*/ 4227389 h 8646493"/>
              <a:gd name="connsiteX61-2343" fmla="*/ 4274353 w 5911582"/>
              <a:gd name="connsiteY61-2344" fmla="*/ 4227343 h 8646493"/>
              <a:gd name="connsiteX62-2345" fmla="*/ 4242087 w 5911582"/>
              <a:gd name="connsiteY62-2346" fmla="*/ 3105269 h 8646493"/>
              <a:gd name="connsiteX63-2347" fmla="*/ 4977027 w 5911582"/>
              <a:gd name="connsiteY63-2348" fmla="*/ 2326810 h 8646493"/>
              <a:gd name="connsiteX64-2349" fmla="*/ 5403823 w 5911582"/>
              <a:gd name="connsiteY64-2350" fmla="*/ 2443875 h 8646493"/>
              <a:gd name="connsiteX65-2351" fmla="*/ 5755486 w 5911582"/>
              <a:gd name="connsiteY65-2352" fmla="*/ 3061747 h 8646493"/>
              <a:gd name="connsiteX66-2353" fmla="*/ 5759021 w 5911582"/>
              <a:gd name="connsiteY66-2354" fmla="*/ 3184697 h 8646493"/>
              <a:gd name="connsiteX67-2355" fmla="*/ 5762452 w 5911582"/>
              <a:gd name="connsiteY67-2356" fmla="*/ 3184590 h 8646493"/>
              <a:gd name="connsiteX68-2357" fmla="*/ 5816524 w 5911582"/>
              <a:gd name="connsiteY68-2358" fmla="*/ 4892541 h 8646493"/>
              <a:gd name="connsiteX69-2359" fmla="*/ 5873210 w 5911582"/>
              <a:gd name="connsiteY69-2360" fmla="*/ 6776633 h 8646493"/>
              <a:gd name="connsiteX70-2361" fmla="*/ 5877342 w 5911582"/>
              <a:gd name="connsiteY70-2362" fmla="*/ 6776511 h 8646493"/>
              <a:gd name="connsiteX71-2363" fmla="*/ 5911582 w 5911582"/>
              <a:gd name="connsiteY71-2364" fmla="*/ 7909324 h 8646493"/>
              <a:gd name="connsiteX72-2365" fmla="*/ 5767963 w 5911582"/>
              <a:gd name="connsiteY72-2366" fmla="*/ 8130477 h 8646493"/>
              <a:gd name="connsiteX73-2367" fmla="*/ 5730041 w 5911582"/>
              <a:gd name="connsiteY73-2368" fmla="*/ 6875874 h 8646493"/>
              <a:gd name="connsiteX74-2369" fmla="*/ 5725602 w 5911582"/>
              <a:gd name="connsiteY74-2370" fmla="*/ 6875993 h 8646493"/>
              <a:gd name="connsiteX75-2371" fmla="*/ 5605741 w 5911582"/>
              <a:gd name="connsiteY75-2372" fmla="*/ 3080990 h 8646493"/>
              <a:gd name="connsiteX76-2373" fmla="*/ 4972418 w 5911582"/>
              <a:gd name="connsiteY76-2374" fmla="*/ 2483071 h 8646493"/>
              <a:gd name="connsiteX77-2375" fmla="*/ 4374497 w 5911582"/>
              <a:gd name="connsiteY77-2376" fmla="*/ 3116397 h 8646493"/>
              <a:gd name="connsiteX78-2377" fmla="*/ 4420828 w 5911582"/>
              <a:gd name="connsiteY78-2378" fmla="*/ 4727593 h 8646493"/>
              <a:gd name="connsiteX79-2379" fmla="*/ 4422673 w 5911582"/>
              <a:gd name="connsiteY79-2380" fmla="*/ 4727581 h 8646493"/>
              <a:gd name="connsiteX80-2381" fmla="*/ 4422351 w 5911582"/>
              <a:gd name="connsiteY80-2382" fmla="*/ 4733760 h 8646493"/>
              <a:gd name="connsiteX81-2383" fmla="*/ 4454181 w 5911582"/>
              <a:gd name="connsiteY81-2384" fmla="*/ 5840717 h 8646493"/>
              <a:gd name="connsiteX82-2385" fmla="*/ 4455003 w 5911582"/>
              <a:gd name="connsiteY82-2386" fmla="*/ 5840691 h 8646493"/>
              <a:gd name="connsiteX83-2387" fmla="*/ 4516238 w 5911582"/>
              <a:gd name="connsiteY83-2388" fmla="*/ 7866607 h 8646493"/>
              <a:gd name="connsiteX84-2389" fmla="*/ 3782441 w 5911582"/>
              <a:gd name="connsiteY84-2390" fmla="*/ 8646141 h 8646493"/>
              <a:gd name="connsiteX85-2391" fmla="*/ 3355473 w 5911582"/>
              <a:gd name="connsiteY85-2392" fmla="*/ 8529702 h 8646493"/>
              <a:gd name="connsiteX0-2393" fmla="*/ 3355473 w 5911582"/>
              <a:gd name="connsiteY0-2394" fmla="*/ 8529702 h 8646493"/>
              <a:gd name="connsiteX1-2395" fmla="*/ 3002901 w 5911582"/>
              <a:gd name="connsiteY1-2396" fmla="*/ 7912348 h 8646493"/>
              <a:gd name="connsiteX2-2397" fmla="*/ 2947946 w 5911582"/>
              <a:gd name="connsiteY2-2398" fmla="*/ 6094167 h 8646493"/>
              <a:gd name="connsiteX3-2399" fmla="*/ 2938842 w 5911582"/>
              <a:gd name="connsiteY3-2400" fmla="*/ 6095444 h 8646493"/>
              <a:gd name="connsiteX4-2401" fmla="*/ 2885622 w 5911582"/>
              <a:gd name="connsiteY4-2402" fmla="*/ 4334760 h 8646493"/>
              <a:gd name="connsiteX5-2403" fmla="*/ 2881184 w 5911582"/>
              <a:gd name="connsiteY5-2404" fmla="*/ 4334879 h 8646493"/>
              <a:gd name="connsiteX6-2405" fmla="*/ 2838917 w 5911582"/>
              <a:gd name="connsiteY6-2406" fmla="*/ 2770148 h 8646493"/>
              <a:gd name="connsiteX7-2407" fmla="*/ 2833130 w 5911582"/>
              <a:gd name="connsiteY7-2408" fmla="*/ 2770303 h 8646493"/>
              <a:gd name="connsiteX8-2409" fmla="*/ 2778803 w 5911582"/>
              <a:gd name="connsiteY8-2410" fmla="*/ 759126 h 8646493"/>
              <a:gd name="connsiteX9-2411" fmla="*/ 2146519 w 5911582"/>
              <a:gd name="connsiteY9-2412" fmla="*/ 160107 h 8646493"/>
              <a:gd name="connsiteX10-2413" fmla="*/ 1547498 w 5911582"/>
              <a:gd name="connsiteY10-2414" fmla="*/ 792386 h 8646493"/>
              <a:gd name="connsiteX11-2415" fmla="*/ 1586306 w 5911582"/>
              <a:gd name="connsiteY11-2416" fmla="*/ 2228948 h 8646493"/>
              <a:gd name="connsiteX12-2417" fmla="*/ 1588412 w 5911582"/>
              <a:gd name="connsiteY12-2418" fmla="*/ 2228937 h 8646493"/>
              <a:gd name="connsiteX13-2419" fmla="*/ 1588981 w 5911582"/>
              <a:gd name="connsiteY13-2420" fmla="*/ 2327958 h 8646493"/>
              <a:gd name="connsiteX14-2421" fmla="*/ 1601829 w 5911582"/>
              <a:gd name="connsiteY14-2422" fmla="*/ 2803566 h 8646493"/>
              <a:gd name="connsiteX15-2423" fmla="*/ 1591714 w 5911582"/>
              <a:gd name="connsiteY15-2424" fmla="*/ 2803840 h 8646493"/>
              <a:gd name="connsiteX16-2425" fmla="*/ 1597703 w 5911582"/>
              <a:gd name="connsiteY16-2426" fmla="*/ 3846979 h 8646493"/>
              <a:gd name="connsiteX17-2427" fmla="*/ 1599046 w 5911582"/>
              <a:gd name="connsiteY17-2428" fmla="*/ 3846972 h 8646493"/>
              <a:gd name="connsiteX18-2429" fmla="*/ 1610686 w 5911582"/>
              <a:gd name="connsiteY18-2430" fmla="*/ 5873778 h 8646493"/>
              <a:gd name="connsiteX19-2431" fmla="*/ 858032 w 5911582"/>
              <a:gd name="connsiteY19-2432" fmla="*/ 6635126 h 8646493"/>
              <a:gd name="connsiteX20-2433" fmla="*/ 434045 w 5911582"/>
              <a:gd name="connsiteY20-2434" fmla="*/ 6508273 h 8646493"/>
              <a:gd name="connsiteX21-2435" fmla="*/ 96686 w 5911582"/>
              <a:gd name="connsiteY21-2436" fmla="*/ 5882475 h 8646493"/>
              <a:gd name="connsiteX22-2437" fmla="*/ 88982 w 5911582"/>
              <a:gd name="connsiteY22-2438" fmla="*/ 4540910 h 8646493"/>
              <a:gd name="connsiteX23-2439" fmla="*/ 86890 w 5911582"/>
              <a:gd name="connsiteY23-2440" fmla="*/ 4540915 h 8646493"/>
              <a:gd name="connsiteX24-2441" fmla="*/ 80904 w 5911582"/>
              <a:gd name="connsiteY24-2442" fmla="*/ 2724804 h 8646493"/>
              <a:gd name="connsiteX25-2443" fmla="*/ 4735 w 5911582"/>
              <a:gd name="connsiteY25-2444" fmla="*/ 235616 h 8646493"/>
              <a:gd name="connsiteX26-2445" fmla="*/ 295 w 5911582"/>
              <a:gd name="connsiteY26-2446" fmla="*/ 235719 h 8646493"/>
              <a:gd name="connsiteX27-2447" fmla="*/ 0 w 5911582"/>
              <a:gd name="connsiteY27-2448" fmla="*/ 223261 h 8646493"/>
              <a:gd name="connsiteX28-2449" fmla="*/ 144987 w 5911582"/>
              <a:gd name="connsiteY28-2450" fmla="*/ 0 h 8646493"/>
              <a:gd name="connsiteX29-2451" fmla="*/ 148232 w 5911582"/>
              <a:gd name="connsiteY29-2452" fmla="*/ 136847 h 8646493"/>
              <a:gd name="connsiteX30-2453" fmla="*/ 152365 w 5911582"/>
              <a:gd name="connsiteY30-2454" fmla="*/ 136739 h 8646493"/>
              <a:gd name="connsiteX31-2455" fmla="*/ 228219 w 5911582"/>
              <a:gd name="connsiteY31-2456" fmla="*/ 2614259 h 8646493"/>
              <a:gd name="connsiteX32-2457" fmla="*/ 231135 w 5911582"/>
              <a:gd name="connsiteY32-2458" fmla="*/ 2722566 h 8646493"/>
              <a:gd name="connsiteX33-2459" fmla="*/ 236178 w 5911582"/>
              <a:gd name="connsiteY33-2460" fmla="*/ 2909861 h 8646493"/>
              <a:gd name="connsiteX34-2461" fmla="*/ 231753 w 5911582"/>
              <a:gd name="connsiteY34-2462" fmla="*/ 2910343 h 8646493"/>
              <a:gd name="connsiteX35-2463" fmla="*/ 234867 w 5911582"/>
              <a:gd name="connsiteY35-2464" fmla="*/ 3854806 h 8646493"/>
              <a:gd name="connsiteX36-2465" fmla="*/ 235281 w 5911582"/>
              <a:gd name="connsiteY36-2466" fmla="*/ 3854803 h 8646493"/>
              <a:gd name="connsiteX37-2467" fmla="*/ 246835 w 5911582"/>
              <a:gd name="connsiteY37-2468" fmla="*/ 5866683 h 8646493"/>
              <a:gd name="connsiteX38-2469" fmla="*/ 866236 w 5911582"/>
              <a:gd name="connsiteY38-2470" fmla="*/ 6479011 h 8646493"/>
              <a:gd name="connsiteX39-2471" fmla="*/ 1478566 w 5911582"/>
              <a:gd name="connsiteY39-2472" fmla="*/ 5859608 h 8646493"/>
              <a:gd name="connsiteX40-2473" fmla="*/ 1469311 w 5911582"/>
              <a:gd name="connsiteY40-2474" fmla="*/ 4247775 h 8646493"/>
              <a:gd name="connsiteX41-2475" fmla="*/ 1467465 w 5911582"/>
              <a:gd name="connsiteY41-2476" fmla="*/ 4247743 h 8646493"/>
              <a:gd name="connsiteX42-2477" fmla="*/ 1467931 w 5911582"/>
              <a:gd name="connsiteY42-2478" fmla="*/ 4241573 h 8646493"/>
              <a:gd name="connsiteX43-2479" fmla="*/ 1456953 w 5911582"/>
              <a:gd name="connsiteY43-2480" fmla="*/ 2330111 h 8646493"/>
              <a:gd name="connsiteX44-2481" fmla="*/ 1415108 w 5911582"/>
              <a:gd name="connsiteY44-2482" fmla="*/ 781031 h 8646493"/>
              <a:gd name="connsiteX45-2483" fmla="*/ 2151404 w 5911582"/>
              <a:gd name="connsiteY45-2484" fmla="*/ 3852 h 8646493"/>
              <a:gd name="connsiteX46-2485" fmla="*/ 2928581 w 5911582"/>
              <a:gd name="connsiteY46-2486" fmla="*/ 740147 h 8646493"/>
              <a:gd name="connsiteX47-2487" fmla="*/ 2972109 w 5911582"/>
              <a:gd name="connsiteY47-2488" fmla="*/ 2351426 h 8646493"/>
              <a:gd name="connsiteX48-2489" fmla="*/ 2977887 w 5911582"/>
              <a:gd name="connsiteY48-2490" fmla="*/ 2351120 h 8646493"/>
              <a:gd name="connsiteX49-2491" fmla="*/ 3028793 w 5911582"/>
              <a:gd name="connsiteY49-2492" fmla="*/ 4235519 h 8646493"/>
              <a:gd name="connsiteX50-2493" fmla="*/ 3032925 w 5911582"/>
              <a:gd name="connsiteY50-2494" fmla="*/ 4235398 h 8646493"/>
              <a:gd name="connsiteX51-2495" fmla="*/ 3082700 w 5911582"/>
              <a:gd name="connsiteY51-2496" fmla="*/ 5882170 h 8646493"/>
              <a:gd name="connsiteX52-2497" fmla="*/ 3091836 w 5911582"/>
              <a:gd name="connsiteY52-2498" fmla="*/ 5881894 h 8646493"/>
              <a:gd name="connsiteX53-2499" fmla="*/ 3152619 w 5911582"/>
              <a:gd name="connsiteY53-2500" fmla="*/ 7892887 h 8646493"/>
              <a:gd name="connsiteX54-2501" fmla="*/ 3786820 w 5911582"/>
              <a:gd name="connsiteY54-2502" fmla="*/ 8489873 h 8646493"/>
              <a:gd name="connsiteX55-2503" fmla="*/ 4383809 w 5911582"/>
              <a:gd name="connsiteY55-2504" fmla="*/ 7855673 h 8646493"/>
              <a:gd name="connsiteX56-2505" fmla="*/ 4350348 w 5911582"/>
              <a:gd name="connsiteY56-2506" fmla="*/ 6748573 h 8646493"/>
              <a:gd name="connsiteX57-2507" fmla="*/ 4348198 w 5911582"/>
              <a:gd name="connsiteY57-2508" fmla="*/ 6748635 h 8646493"/>
              <a:gd name="connsiteX58-2509" fmla="*/ 4332413 w 5911582"/>
              <a:gd name="connsiteY58-2510" fmla="*/ 6199725 h 8646493"/>
              <a:gd name="connsiteX59-2511" fmla="*/ 4272798 w 5911582"/>
              <a:gd name="connsiteY59-2512" fmla="*/ 4227389 h 8646493"/>
              <a:gd name="connsiteX60-2513" fmla="*/ 4274353 w 5911582"/>
              <a:gd name="connsiteY60-2514" fmla="*/ 4227343 h 8646493"/>
              <a:gd name="connsiteX61-2515" fmla="*/ 4242087 w 5911582"/>
              <a:gd name="connsiteY61-2516" fmla="*/ 3105269 h 8646493"/>
              <a:gd name="connsiteX62-2517" fmla="*/ 4977027 w 5911582"/>
              <a:gd name="connsiteY62-2518" fmla="*/ 2326810 h 8646493"/>
              <a:gd name="connsiteX63-2519" fmla="*/ 5403823 w 5911582"/>
              <a:gd name="connsiteY63-2520" fmla="*/ 2443875 h 8646493"/>
              <a:gd name="connsiteX64-2521" fmla="*/ 5755486 w 5911582"/>
              <a:gd name="connsiteY64-2522" fmla="*/ 3061747 h 8646493"/>
              <a:gd name="connsiteX65-2523" fmla="*/ 5759021 w 5911582"/>
              <a:gd name="connsiteY65-2524" fmla="*/ 3184697 h 8646493"/>
              <a:gd name="connsiteX66-2525" fmla="*/ 5762452 w 5911582"/>
              <a:gd name="connsiteY66-2526" fmla="*/ 3184590 h 8646493"/>
              <a:gd name="connsiteX67-2527" fmla="*/ 5816524 w 5911582"/>
              <a:gd name="connsiteY67-2528" fmla="*/ 4892541 h 8646493"/>
              <a:gd name="connsiteX68-2529" fmla="*/ 5873210 w 5911582"/>
              <a:gd name="connsiteY68-2530" fmla="*/ 6776633 h 8646493"/>
              <a:gd name="connsiteX69-2531" fmla="*/ 5877342 w 5911582"/>
              <a:gd name="connsiteY69-2532" fmla="*/ 6776511 h 8646493"/>
              <a:gd name="connsiteX70-2533" fmla="*/ 5911582 w 5911582"/>
              <a:gd name="connsiteY70-2534" fmla="*/ 7909324 h 8646493"/>
              <a:gd name="connsiteX71-2535" fmla="*/ 5767963 w 5911582"/>
              <a:gd name="connsiteY71-2536" fmla="*/ 8130477 h 8646493"/>
              <a:gd name="connsiteX72-2537" fmla="*/ 5730041 w 5911582"/>
              <a:gd name="connsiteY72-2538" fmla="*/ 6875874 h 8646493"/>
              <a:gd name="connsiteX73-2539" fmla="*/ 5725602 w 5911582"/>
              <a:gd name="connsiteY73-2540" fmla="*/ 6875993 h 8646493"/>
              <a:gd name="connsiteX74-2541" fmla="*/ 5605741 w 5911582"/>
              <a:gd name="connsiteY74-2542" fmla="*/ 3080990 h 8646493"/>
              <a:gd name="connsiteX75-2543" fmla="*/ 4972418 w 5911582"/>
              <a:gd name="connsiteY75-2544" fmla="*/ 2483071 h 8646493"/>
              <a:gd name="connsiteX76-2545" fmla="*/ 4374497 w 5911582"/>
              <a:gd name="connsiteY76-2546" fmla="*/ 3116397 h 8646493"/>
              <a:gd name="connsiteX77-2547" fmla="*/ 4420828 w 5911582"/>
              <a:gd name="connsiteY77-2548" fmla="*/ 4727593 h 8646493"/>
              <a:gd name="connsiteX78-2549" fmla="*/ 4422673 w 5911582"/>
              <a:gd name="connsiteY78-2550" fmla="*/ 4727581 h 8646493"/>
              <a:gd name="connsiteX79-2551" fmla="*/ 4422351 w 5911582"/>
              <a:gd name="connsiteY79-2552" fmla="*/ 4733760 h 8646493"/>
              <a:gd name="connsiteX80-2553" fmla="*/ 4454181 w 5911582"/>
              <a:gd name="connsiteY80-2554" fmla="*/ 5840717 h 8646493"/>
              <a:gd name="connsiteX81-2555" fmla="*/ 4455003 w 5911582"/>
              <a:gd name="connsiteY81-2556" fmla="*/ 5840691 h 8646493"/>
              <a:gd name="connsiteX82-2557" fmla="*/ 4516238 w 5911582"/>
              <a:gd name="connsiteY82-2558" fmla="*/ 7866607 h 8646493"/>
              <a:gd name="connsiteX83-2559" fmla="*/ 3782441 w 5911582"/>
              <a:gd name="connsiteY83-2560" fmla="*/ 8646141 h 8646493"/>
              <a:gd name="connsiteX84-2561" fmla="*/ 3355473 w 5911582"/>
              <a:gd name="connsiteY84-2562" fmla="*/ 8529702 h 8646493"/>
              <a:gd name="connsiteX0-2563" fmla="*/ 3355473 w 5911582"/>
              <a:gd name="connsiteY0-2564" fmla="*/ 8529702 h 8646493"/>
              <a:gd name="connsiteX1-2565" fmla="*/ 3002901 w 5911582"/>
              <a:gd name="connsiteY1-2566" fmla="*/ 7912348 h 8646493"/>
              <a:gd name="connsiteX2-2567" fmla="*/ 2947946 w 5911582"/>
              <a:gd name="connsiteY2-2568" fmla="*/ 6094167 h 8646493"/>
              <a:gd name="connsiteX3-2569" fmla="*/ 2938842 w 5911582"/>
              <a:gd name="connsiteY3-2570" fmla="*/ 6095444 h 8646493"/>
              <a:gd name="connsiteX4-2571" fmla="*/ 2885622 w 5911582"/>
              <a:gd name="connsiteY4-2572" fmla="*/ 4334760 h 8646493"/>
              <a:gd name="connsiteX5-2573" fmla="*/ 2881184 w 5911582"/>
              <a:gd name="connsiteY5-2574" fmla="*/ 4334879 h 8646493"/>
              <a:gd name="connsiteX6-2575" fmla="*/ 2838917 w 5911582"/>
              <a:gd name="connsiteY6-2576" fmla="*/ 2770148 h 8646493"/>
              <a:gd name="connsiteX7-2577" fmla="*/ 2833130 w 5911582"/>
              <a:gd name="connsiteY7-2578" fmla="*/ 2770303 h 8646493"/>
              <a:gd name="connsiteX8-2579" fmla="*/ 2778803 w 5911582"/>
              <a:gd name="connsiteY8-2580" fmla="*/ 759126 h 8646493"/>
              <a:gd name="connsiteX9-2581" fmla="*/ 2146519 w 5911582"/>
              <a:gd name="connsiteY9-2582" fmla="*/ 160107 h 8646493"/>
              <a:gd name="connsiteX10-2583" fmla="*/ 1547498 w 5911582"/>
              <a:gd name="connsiteY10-2584" fmla="*/ 792386 h 8646493"/>
              <a:gd name="connsiteX11-2585" fmla="*/ 1586306 w 5911582"/>
              <a:gd name="connsiteY11-2586" fmla="*/ 2228948 h 8646493"/>
              <a:gd name="connsiteX12-2587" fmla="*/ 1588412 w 5911582"/>
              <a:gd name="connsiteY12-2588" fmla="*/ 2228937 h 8646493"/>
              <a:gd name="connsiteX13-2589" fmla="*/ 1588981 w 5911582"/>
              <a:gd name="connsiteY13-2590" fmla="*/ 2327958 h 8646493"/>
              <a:gd name="connsiteX14-2591" fmla="*/ 1601829 w 5911582"/>
              <a:gd name="connsiteY14-2592" fmla="*/ 2803566 h 8646493"/>
              <a:gd name="connsiteX15-2593" fmla="*/ 1591714 w 5911582"/>
              <a:gd name="connsiteY15-2594" fmla="*/ 2803840 h 8646493"/>
              <a:gd name="connsiteX16-2595" fmla="*/ 1597703 w 5911582"/>
              <a:gd name="connsiteY16-2596" fmla="*/ 3846979 h 8646493"/>
              <a:gd name="connsiteX17-2597" fmla="*/ 1599046 w 5911582"/>
              <a:gd name="connsiteY17-2598" fmla="*/ 3846972 h 8646493"/>
              <a:gd name="connsiteX18-2599" fmla="*/ 1610686 w 5911582"/>
              <a:gd name="connsiteY18-2600" fmla="*/ 5873778 h 8646493"/>
              <a:gd name="connsiteX19-2601" fmla="*/ 858032 w 5911582"/>
              <a:gd name="connsiteY19-2602" fmla="*/ 6635126 h 8646493"/>
              <a:gd name="connsiteX20-2603" fmla="*/ 434045 w 5911582"/>
              <a:gd name="connsiteY20-2604" fmla="*/ 6508273 h 8646493"/>
              <a:gd name="connsiteX21-2605" fmla="*/ 96686 w 5911582"/>
              <a:gd name="connsiteY21-2606" fmla="*/ 5882475 h 8646493"/>
              <a:gd name="connsiteX22-2607" fmla="*/ 88982 w 5911582"/>
              <a:gd name="connsiteY22-2608" fmla="*/ 4540910 h 8646493"/>
              <a:gd name="connsiteX23-2609" fmla="*/ 86890 w 5911582"/>
              <a:gd name="connsiteY23-2610" fmla="*/ 4540915 h 8646493"/>
              <a:gd name="connsiteX24-2611" fmla="*/ 80904 w 5911582"/>
              <a:gd name="connsiteY24-2612" fmla="*/ 2724804 h 8646493"/>
              <a:gd name="connsiteX25-2613" fmla="*/ 4735 w 5911582"/>
              <a:gd name="connsiteY25-2614" fmla="*/ 235616 h 8646493"/>
              <a:gd name="connsiteX26-2615" fmla="*/ 295 w 5911582"/>
              <a:gd name="connsiteY26-2616" fmla="*/ 235719 h 8646493"/>
              <a:gd name="connsiteX27-2617" fmla="*/ 0 w 5911582"/>
              <a:gd name="connsiteY27-2618" fmla="*/ 223261 h 8646493"/>
              <a:gd name="connsiteX28-2619" fmla="*/ 144987 w 5911582"/>
              <a:gd name="connsiteY28-2620" fmla="*/ 0 h 8646493"/>
              <a:gd name="connsiteX29-2621" fmla="*/ 148232 w 5911582"/>
              <a:gd name="connsiteY29-2622" fmla="*/ 136847 h 8646493"/>
              <a:gd name="connsiteX30-2623" fmla="*/ 152365 w 5911582"/>
              <a:gd name="connsiteY30-2624" fmla="*/ 136739 h 8646493"/>
              <a:gd name="connsiteX31-2625" fmla="*/ 231135 w 5911582"/>
              <a:gd name="connsiteY31-2626" fmla="*/ 2722566 h 8646493"/>
              <a:gd name="connsiteX32-2627" fmla="*/ 236178 w 5911582"/>
              <a:gd name="connsiteY32-2628" fmla="*/ 2909861 h 8646493"/>
              <a:gd name="connsiteX33-2629" fmla="*/ 231753 w 5911582"/>
              <a:gd name="connsiteY33-2630" fmla="*/ 2910343 h 8646493"/>
              <a:gd name="connsiteX34-2631" fmla="*/ 234867 w 5911582"/>
              <a:gd name="connsiteY34-2632" fmla="*/ 3854806 h 8646493"/>
              <a:gd name="connsiteX35-2633" fmla="*/ 235281 w 5911582"/>
              <a:gd name="connsiteY35-2634" fmla="*/ 3854803 h 8646493"/>
              <a:gd name="connsiteX36-2635" fmla="*/ 246835 w 5911582"/>
              <a:gd name="connsiteY36-2636" fmla="*/ 5866683 h 8646493"/>
              <a:gd name="connsiteX37-2637" fmla="*/ 866236 w 5911582"/>
              <a:gd name="connsiteY37-2638" fmla="*/ 6479011 h 8646493"/>
              <a:gd name="connsiteX38-2639" fmla="*/ 1478566 w 5911582"/>
              <a:gd name="connsiteY38-2640" fmla="*/ 5859608 h 8646493"/>
              <a:gd name="connsiteX39-2641" fmla="*/ 1469311 w 5911582"/>
              <a:gd name="connsiteY39-2642" fmla="*/ 4247775 h 8646493"/>
              <a:gd name="connsiteX40-2643" fmla="*/ 1467465 w 5911582"/>
              <a:gd name="connsiteY40-2644" fmla="*/ 4247743 h 8646493"/>
              <a:gd name="connsiteX41-2645" fmla="*/ 1467931 w 5911582"/>
              <a:gd name="connsiteY41-2646" fmla="*/ 4241573 h 8646493"/>
              <a:gd name="connsiteX42-2647" fmla="*/ 1456953 w 5911582"/>
              <a:gd name="connsiteY42-2648" fmla="*/ 2330111 h 8646493"/>
              <a:gd name="connsiteX43-2649" fmla="*/ 1415108 w 5911582"/>
              <a:gd name="connsiteY43-2650" fmla="*/ 781031 h 8646493"/>
              <a:gd name="connsiteX44-2651" fmla="*/ 2151404 w 5911582"/>
              <a:gd name="connsiteY44-2652" fmla="*/ 3852 h 8646493"/>
              <a:gd name="connsiteX45-2653" fmla="*/ 2928581 w 5911582"/>
              <a:gd name="connsiteY45-2654" fmla="*/ 740147 h 8646493"/>
              <a:gd name="connsiteX46-2655" fmla="*/ 2972109 w 5911582"/>
              <a:gd name="connsiteY46-2656" fmla="*/ 2351426 h 8646493"/>
              <a:gd name="connsiteX47-2657" fmla="*/ 2977887 w 5911582"/>
              <a:gd name="connsiteY47-2658" fmla="*/ 2351120 h 8646493"/>
              <a:gd name="connsiteX48-2659" fmla="*/ 3028793 w 5911582"/>
              <a:gd name="connsiteY48-2660" fmla="*/ 4235519 h 8646493"/>
              <a:gd name="connsiteX49-2661" fmla="*/ 3032925 w 5911582"/>
              <a:gd name="connsiteY49-2662" fmla="*/ 4235398 h 8646493"/>
              <a:gd name="connsiteX50-2663" fmla="*/ 3082700 w 5911582"/>
              <a:gd name="connsiteY50-2664" fmla="*/ 5882170 h 8646493"/>
              <a:gd name="connsiteX51-2665" fmla="*/ 3091836 w 5911582"/>
              <a:gd name="connsiteY51-2666" fmla="*/ 5881894 h 8646493"/>
              <a:gd name="connsiteX52-2667" fmla="*/ 3152619 w 5911582"/>
              <a:gd name="connsiteY52-2668" fmla="*/ 7892887 h 8646493"/>
              <a:gd name="connsiteX53-2669" fmla="*/ 3786820 w 5911582"/>
              <a:gd name="connsiteY53-2670" fmla="*/ 8489873 h 8646493"/>
              <a:gd name="connsiteX54-2671" fmla="*/ 4383809 w 5911582"/>
              <a:gd name="connsiteY54-2672" fmla="*/ 7855673 h 8646493"/>
              <a:gd name="connsiteX55-2673" fmla="*/ 4350348 w 5911582"/>
              <a:gd name="connsiteY55-2674" fmla="*/ 6748573 h 8646493"/>
              <a:gd name="connsiteX56-2675" fmla="*/ 4348198 w 5911582"/>
              <a:gd name="connsiteY56-2676" fmla="*/ 6748635 h 8646493"/>
              <a:gd name="connsiteX57-2677" fmla="*/ 4332413 w 5911582"/>
              <a:gd name="connsiteY57-2678" fmla="*/ 6199725 h 8646493"/>
              <a:gd name="connsiteX58-2679" fmla="*/ 4272798 w 5911582"/>
              <a:gd name="connsiteY58-2680" fmla="*/ 4227389 h 8646493"/>
              <a:gd name="connsiteX59-2681" fmla="*/ 4274353 w 5911582"/>
              <a:gd name="connsiteY59-2682" fmla="*/ 4227343 h 8646493"/>
              <a:gd name="connsiteX60-2683" fmla="*/ 4242087 w 5911582"/>
              <a:gd name="connsiteY60-2684" fmla="*/ 3105269 h 8646493"/>
              <a:gd name="connsiteX61-2685" fmla="*/ 4977027 w 5911582"/>
              <a:gd name="connsiteY61-2686" fmla="*/ 2326810 h 8646493"/>
              <a:gd name="connsiteX62-2687" fmla="*/ 5403823 w 5911582"/>
              <a:gd name="connsiteY62-2688" fmla="*/ 2443875 h 8646493"/>
              <a:gd name="connsiteX63-2689" fmla="*/ 5755486 w 5911582"/>
              <a:gd name="connsiteY63-2690" fmla="*/ 3061747 h 8646493"/>
              <a:gd name="connsiteX64-2691" fmla="*/ 5759021 w 5911582"/>
              <a:gd name="connsiteY64-2692" fmla="*/ 3184697 h 8646493"/>
              <a:gd name="connsiteX65-2693" fmla="*/ 5762452 w 5911582"/>
              <a:gd name="connsiteY65-2694" fmla="*/ 3184590 h 8646493"/>
              <a:gd name="connsiteX66-2695" fmla="*/ 5816524 w 5911582"/>
              <a:gd name="connsiteY66-2696" fmla="*/ 4892541 h 8646493"/>
              <a:gd name="connsiteX67-2697" fmla="*/ 5873210 w 5911582"/>
              <a:gd name="connsiteY67-2698" fmla="*/ 6776633 h 8646493"/>
              <a:gd name="connsiteX68-2699" fmla="*/ 5877342 w 5911582"/>
              <a:gd name="connsiteY68-2700" fmla="*/ 6776511 h 8646493"/>
              <a:gd name="connsiteX69-2701" fmla="*/ 5911582 w 5911582"/>
              <a:gd name="connsiteY69-2702" fmla="*/ 7909324 h 8646493"/>
              <a:gd name="connsiteX70-2703" fmla="*/ 5767963 w 5911582"/>
              <a:gd name="connsiteY70-2704" fmla="*/ 8130477 h 8646493"/>
              <a:gd name="connsiteX71-2705" fmla="*/ 5730041 w 5911582"/>
              <a:gd name="connsiteY71-2706" fmla="*/ 6875874 h 8646493"/>
              <a:gd name="connsiteX72-2707" fmla="*/ 5725602 w 5911582"/>
              <a:gd name="connsiteY72-2708" fmla="*/ 6875993 h 8646493"/>
              <a:gd name="connsiteX73-2709" fmla="*/ 5605741 w 5911582"/>
              <a:gd name="connsiteY73-2710" fmla="*/ 3080990 h 8646493"/>
              <a:gd name="connsiteX74-2711" fmla="*/ 4972418 w 5911582"/>
              <a:gd name="connsiteY74-2712" fmla="*/ 2483071 h 8646493"/>
              <a:gd name="connsiteX75-2713" fmla="*/ 4374497 w 5911582"/>
              <a:gd name="connsiteY75-2714" fmla="*/ 3116397 h 8646493"/>
              <a:gd name="connsiteX76-2715" fmla="*/ 4420828 w 5911582"/>
              <a:gd name="connsiteY76-2716" fmla="*/ 4727593 h 8646493"/>
              <a:gd name="connsiteX77-2717" fmla="*/ 4422673 w 5911582"/>
              <a:gd name="connsiteY77-2718" fmla="*/ 4727581 h 8646493"/>
              <a:gd name="connsiteX78-2719" fmla="*/ 4422351 w 5911582"/>
              <a:gd name="connsiteY78-2720" fmla="*/ 4733760 h 8646493"/>
              <a:gd name="connsiteX79-2721" fmla="*/ 4454181 w 5911582"/>
              <a:gd name="connsiteY79-2722" fmla="*/ 5840717 h 8646493"/>
              <a:gd name="connsiteX80-2723" fmla="*/ 4455003 w 5911582"/>
              <a:gd name="connsiteY80-2724" fmla="*/ 5840691 h 8646493"/>
              <a:gd name="connsiteX81-2725" fmla="*/ 4516238 w 5911582"/>
              <a:gd name="connsiteY81-2726" fmla="*/ 7866607 h 8646493"/>
              <a:gd name="connsiteX82-2727" fmla="*/ 3782441 w 5911582"/>
              <a:gd name="connsiteY82-2728" fmla="*/ 8646141 h 8646493"/>
              <a:gd name="connsiteX83-2729" fmla="*/ 3355473 w 5911582"/>
              <a:gd name="connsiteY83-2730" fmla="*/ 8529702 h 8646493"/>
              <a:gd name="connsiteX0-2731" fmla="*/ 3355473 w 5911582"/>
              <a:gd name="connsiteY0-2732" fmla="*/ 8529702 h 8646493"/>
              <a:gd name="connsiteX1-2733" fmla="*/ 3002901 w 5911582"/>
              <a:gd name="connsiteY1-2734" fmla="*/ 7912348 h 8646493"/>
              <a:gd name="connsiteX2-2735" fmla="*/ 2947946 w 5911582"/>
              <a:gd name="connsiteY2-2736" fmla="*/ 6094167 h 8646493"/>
              <a:gd name="connsiteX3-2737" fmla="*/ 2938842 w 5911582"/>
              <a:gd name="connsiteY3-2738" fmla="*/ 6095444 h 8646493"/>
              <a:gd name="connsiteX4-2739" fmla="*/ 2885622 w 5911582"/>
              <a:gd name="connsiteY4-2740" fmla="*/ 4334760 h 8646493"/>
              <a:gd name="connsiteX5-2741" fmla="*/ 2881184 w 5911582"/>
              <a:gd name="connsiteY5-2742" fmla="*/ 4334879 h 8646493"/>
              <a:gd name="connsiteX6-2743" fmla="*/ 2838917 w 5911582"/>
              <a:gd name="connsiteY6-2744" fmla="*/ 2770148 h 8646493"/>
              <a:gd name="connsiteX7-2745" fmla="*/ 2833130 w 5911582"/>
              <a:gd name="connsiteY7-2746" fmla="*/ 2770303 h 8646493"/>
              <a:gd name="connsiteX8-2747" fmla="*/ 2778803 w 5911582"/>
              <a:gd name="connsiteY8-2748" fmla="*/ 759126 h 8646493"/>
              <a:gd name="connsiteX9-2749" fmla="*/ 2146519 w 5911582"/>
              <a:gd name="connsiteY9-2750" fmla="*/ 160107 h 8646493"/>
              <a:gd name="connsiteX10-2751" fmla="*/ 1547498 w 5911582"/>
              <a:gd name="connsiteY10-2752" fmla="*/ 792386 h 8646493"/>
              <a:gd name="connsiteX11-2753" fmla="*/ 1586306 w 5911582"/>
              <a:gd name="connsiteY11-2754" fmla="*/ 2228948 h 8646493"/>
              <a:gd name="connsiteX12-2755" fmla="*/ 1588412 w 5911582"/>
              <a:gd name="connsiteY12-2756" fmla="*/ 2228937 h 8646493"/>
              <a:gd name="connsiteX13-2757" fmla="*/ 1588981 w 5911582"/>
              <a:gd name="connsiteY13-2758" fmla="*/ 2327958 h 8646493"/>
              <a:gd name="connsiteX14-2759" fmla="*/ 1601829 w 5911582"/>
              <a:gd name="connsiteY14-2760" fmla="*/ 2803566 h 8646493"/>
              <a:gd name="connsiteX15-2761" fmla="*/ 1591714 w 5911582"/>
              <a:gd name="connsiteY15-2762" fmla="*/ 2803840 h 8646493"/>
              <a:gd name="connsiteX16-2763" fmla="*/ 1597703 w 5911582"/>
              <a:gd name="connsiteY16-2764" fmla="*/ 3846979 h 8646493"/>
              <a:gd name="connsiteX17-2765" fmla="*/ 1599046 w 5911582"/>
              <a:gd name="connsiteY17-2766" fmla="*/ 3846972 h 8646493"/>
              <a:gd name="connsiteX18-2767" fmla="*/ 1610686 w 5911582"/>
              <a:gd name="connsiteY18-2768" fmla="*/ 5873778 h 8646493"/>
              <a:gd name="connsiteX19-2769" fmla="*/ 858032 w 5911582"/>
              <a:gd name="connsiteY19-2770" fmla="*/ 6635126 h 8646493"/>
              <a:gd name="connsiteX20-2771" fmla="*/ 434045 w 5911582"/>
              <a:gd name="connsiteY20-2772" fmla="*/ 6508273 h 8646493"/>
              <a:gd name="connsiteX21-2773" fmla="*/ 96686 w 5911582"/>
              <a:gd name="connsiteY21-2774" fmla="*/ 5882475 h 8646493"/>
              <a:gd name="connsiteX22-2775" fmla="*/ 88982 w 5911582"/>
              <a:gd name="connsiteY22-2776" fmla="*/ 4540910 h 8646493"/>
              <a:gd name="connsiteX23-2777" fmla="*/ 86890 w 5911582"/>
              <a:gd name="connsiteY23-2778" fmla="*/ 4540915 h 8646493"/>
              <a:gd name="connsiteX24-2779" fmla="*/ 80904 w 5911582"/>
              <a:gd name="connsiteY24-2780" fmla="*/ 2724804 h 8646493"/>
              <a:gd name="connsiteX25-2781" fmla="*/ 4735 w 5911582"/>
              <a:gd name="connsiteY25-2782" fmla="*/ 235616 h 8646493"/>
              <a:gd name="connsiteX26-2783" fmla="*/ 295 w 5911582"/>
              <a:gd name="connsiteY26-2784" fmla="*/ 235719 h 8646493"/>
              <a:gd name="connsiteX27-2785" fmla="*/ 0 w 5911582"/>
              <a:gd name="connsiteY27-2786" fmla="*/ 223261 h 8646493"/>
              <a:gd name="connsiteX28-2787" fmla="*/ 144987 w 5911582"/>
              <a:gd name="connsiteY28-2788" fmla="*/ 0 h 8646493"/>
              <a:gd name="connsiteX29-2789" fmla="*/ 148232 w 5911582"/>
              <a:gd name="connsiteY29-2790" fmla="*/ 136847 h 8646493"/>
              <a:gd name="connsiteX30-2791" fmla="*/ 152365 w 5911582"/>
              <a:gd name="connsiteY30-2792" fmla="*/ 136739 h 8646493"/>
              <a:gd name="connsiteX31-2793" fmla="*/ 236178 w 5911582"/>
              <a:gd name="connsiteY31-2794" fmla="*/ 2909861 h 8646493"/>
              <a:gd name="connsiteX32-2795" fmla="*/ 231753 w 5911582"/>
              <a:gd name="connsiteY32-2796" fmla="*/ 2910343 h 8646493"/>
              <a:gd name="connsiteX33-2797" fmla="*/ 234867 w 5911582"/>
              <a:gd name="connsiteY33-2798" fmla="*/ 3854806 h 8646493"/>
              <a:gd name="connsiteX34-2799" fmla="*/ 235281 w 5911582"/>
              <a:gd name="connsiteY34-2800" fmla="*/ 3854803 h 8646493"/>
              <a:gd name="connsiteX35-2801" fmla="*/ 246835 w 5911582"/>
              <a:gd name="connsiteY35-2802" fmla="*/ 5866683 h 8646493"/>
              <a:gd name="connsiteX36-2803" fmla="*/ 866236 w 5911582"/>
              <a:gd name="connsiteY36-2804" fmla="*/ 6479011 h 8646493"/>
              <a:gd name="connsiteX37-2805" fmla="*/ 1478566 w 5911582"/>
              <a:gd name="connsiteY37-2806" fmla="*/ 5859608 h 8646493"/>
              <a:gd name="connsiteX38-2807" fmla="*/ 1469311 w 5911582"/>
              <a:gd name="connsiteY38-2808" fmla="*/ 4247775 h 8646493"/>
              <a:gd name="connsiteX39-2809" fmla="*/ 1467465 w 5911582"/>
              <a:gd name="connsiteY39-2810" fmla="*/ 4247743 h 8646493"/>
              <a:gd name="connsiteX40-2811" fmla="*/ 1467931 w 5911582"/>
              <a:gd name="connsiteY40-2812" fmla="*/ 4241573 h 8646493"/>
              <a:gd name="connsiteX41-2813" fmla="*/ 1456953 w 5911582"/>
              <a:gd name="connsiteY41-2814" fmla="*/ 2330111 h 8646493"/>
              <a:gd name="connsiteX42-2815" fmla="*/ 1415108 w 5911582"/>
              <a:gd name="connsiteY42-2816" fmla="*/ 781031 h 8646493"/>
              <a:gd name="connsiteX43-2817" fmla="*/ 2151404 w 5911582"/>
              <a:gd name="connsiteY43-2818" fmla="*/ 3852 h 8646493"/>
              <a:gd name="connsiteX44-2819" fmla="*/ 2928581 w 5911582"/>
              <a:gd name="connsiteY44-2820" fmla="*/ 740147 h 8646493"/>
              <a:gd name="connsiteX45-2821" fmla="*/ 2972109 w 5911582"/>
              <a:gd name="connsiteY45-2822" fmla="*/ 2351426 h 8646493"/>
              <a:gd name="connsiteX46-2823" fmla="*/ 2977887 w 5911582"/>
              <a:gd name="connsiteY46-2824" fmla="*/ 2351120 h 8646493"/>
              <a:gd name="connsiteX47-2825" fmla="*/ 3028793 w 5911582"/>
              <a:gd name="connsiteY47-2826" fmla="*/ 4235519 h 8646493"/>
              <a:gd name="connsiteX48-2827" fmla="*/ 3032925 w 5911582"/>
              <a:gd name="connsiteY48-2828" fmla="*/ 4235398 h 8646493"/>
              <a:gd name="connsiteX49-2829" fmla="*/ 3082700 w 5911582"/>
              <a:gd name="connsiteY49-2830" fmla="*/ 5882170 h 8646493"/>
              <a:gd name="connsiteX50-2831" fmla="*/ 3091836 w 5911582"/>
              <a:gd name="connsiteY50-2832" fmla="*/ 5881894 h 8646493"/>
              <a:gd name="connsiteX51-2833" fmla="*/ 3152619 w 5911582"/>
              <a:gd name="connsiteY51-2834" fmla="*/ 7892887 h 8646493"/>
              <a:gd name="connsiteX52-2835" fmla="*/ 3786820 w 5911582"/>
              <a:gd name="connsiteY52-2836" fmla="*/ 8489873 h 8646493"/>
              <a:gd name="connsiteX53-2837" fmla="*/ 4383809 w 5911582"/>
              <a:gd name="connsiteY53-2838" fmla="*/ 7855673 h 8646493"/>
              <a:gd name="connsiteX54-2839" fmla="*/ 4350348 w 5911582"/>
              <a:gd name="connsiteY54-2840" fmla="*/ 6748573 h 8646493"/>
              <a:gd name="connsiteX55-2841" fmla="*/ 4348198 w 5911582"/>
              <a:gd name="connsiteY55-2842" fmla="*/ 6748635 h 8646493"/>
              <a:gd name="connsiteX56-2843" fmla="*/ 4332413 w 5911582"/>
              <a:gd name="connsiteY56-2844" fmla="*/ 6199725 h 8646493"/>
              <a:gd name="connsiteX57-2845" fmla="*/ 4272798 w 5911582"/>
              <a:gd name="connsiteY57-2846" fmla="*/ 4227389 h 8646493"/>
              <a:gd name="connsiteX58-2847" fmla="*/ 4274353 w 5911582"/>
              <a:gd name="connsiteY58-2848" fmla="*/ 4227343 h 8646493"/>
              <a:gd name="connsiteX59-2849" fmla="*/ 4242087 w 5911582"/>
              <a:gd name="connsiteY59-2850" fmla="*/ 3105269 h 8646493"/>
              <a:gd name="connsiteX60-2851" fmla="*/ 4977027 w 5911582"/>
              <a:gd name="connsiteY60-2852" fmla="*/ 2326810 h 8646493"/>
              <a:gd name="connsiteX61-2853" fmla="*/ 5403823 w 5911582"/>
              <a:gd name="connsiteY61-2854" fmla="*/ 2443875 h 8646493"/>
              <a:gd name="connsiteX62-2855" fmla="*/ 5755486 w 5911582"/>
              <a:gd name="connsiteY62-2856" fmla="*/ 3061747 h 8646493"/>
              <a:gd name="connsiteX63-2857" fmla="*/ 5759021 w 5911582"/>
              <a:gd name="connsiteY63-2858" fmla="*/ 3184697 h 8646493"/>
              <a:gd name="connsiteX64-2859" fmla="*/ 5762452 w 5911582"/>
              <a:gd name="connsiteY64-2860" fmla="*/ 3184590 h 8646493"/>
              <a:gd name="connsiteX65-2861" fmla="*/ 5816524 w 5911582"/>
              <a:gd name="connsiteY65-2862" fmla="*/ 4892541 h 8646493"/>
              <a:gd name="connsiteX66-2863" fmla="*/ 5873210 w 5911582"/>
              <a:gd name="connsiteY66-2864" fmla="*/ 6776633 h 8646493"/>
              <a:gd name="connsiteX67-2865" fmla="*/ 5877342 w 5911582"/>
              <a:gd name="connsiteY67-2866" fmla="*/ 6776511 h 8646493"/>
              <a:gd name="connsiteX68-2867" fmla="*/ 5911582 w 5911582"/>
              <a:gd name="connsiteY68-2868" fmla="*/ 7909324 h 8646493"/>
              <a:gd name="connsiteX69-2869" fmla="*/ 5767963 w 5911582"/>
              <a:gd name="connsiteY69-2870" fmla="*/ 8130477 h 8646493"/>
              <a:gd name="connsiteX70-2871" fmla="*/ 5730041 w 5911582"/>
              <a:gd name="connsiteY70-2872" fmla="*/ 6875874 h 8646493"/>
              <a:gd name="connsiteX71-2873" fmla="*/ 5725602 w 5911582"/>
              <a:gd name="connsiteY71-2874" fmla="*/ 6875993 h 8646493"/>
              <a:gd name="connsiteX72-2875" fmla="*/ 5605741 w 5911582"/>
              <a:gd name="connsiteY72-2876" fmla="*/ 3080990 h 8646493"/>
              <a:gd name="connsiteX73-2877" fmla="*/ 4972418 w 5911582"/>
              <a:gd name="connsiteY73-2878" fmla="*/ 2483071 h 8646493"/>
              <a:gd name="connsiteX74-2879" fmla="*/ 4374497 w 5911582"/>
              <a:gd name="connsiteY74-2880" fmla="*/ 3116397 h 8646493"/>
              <a:gd name="connsiteX75-2881" fmla="*/ 4420828 w 5911582"/>
              <a:gd name="connsiteY75-2882" fmla="*/ 4727593 h 8646493"/>
              <a:gd name="connsiteX76-2883" fmla="*/ 4422673 w 5911582"/>
              <a:gd name="connsiteY76-2884" fmla="*/ 4727581 h 8646493"/>
              <a:gd name="connsiteX77-2885" fmla="*/ 4422351 w 5911582"/>
              <a:gd name="connsiteY77-2886" fmla="*/ 4733760 h 8646493"/>
              <a:gd name="connsiteX78-2887" fmla="*/ 4454181 w 5911582"/>
              <a:gd name="connsiteY78-2888" fmla="*/ 5840717 h 8646493"/>
              <a:gd name="connsiteX79-2889" fmla="*/ 4455003 w 5911582"/>
              <a:gd name="connsiteY79-2890" fmla="*/ 5840691 h 8646493"/>
              <a:gd name="connsiteX80-2891" fmla="*/ 4516238 w 5911582"/>
              <a:gd name="connsiteY80-2892" fmla="*/ 7866607 h 8646493"/>
              <a:gd name="connsiteX81-2893" fmla="*/ 3782441 w 5911582"/>
              <a:gd name="connsiteY81-2894" fmla="*/ 8646141 h 8646493"/>
              <a:gd name="connsiteX82-2895" fmla="*/ 3355473 w 5911582"/>
              <a:gd name="connsiteY82-2896" fmla="*/ 8529702 h 8646493"/>
              <a:gd name="connsiteX0-2897" fmla="*/ 3355473 w 5911582"/>
              <a:gd name="connsiteY0-2898" fmla="*/ 8529702 h 8646493"/>
              <a:gd name="connsiteX1-2899" fmla="*/ 3002901 w 5911582"/>
              <a:gd name="connsiteY1-2900" fmla="*/ 7912348 h 8646493"/>
              <a:gd name="connsiteX2-2901" fmla="*/ 2947946 w 5911582"/>
              <a:gd name="connsiteY2-2902" fmla="*/ 6094167 h 8646493"/>
              <a:gd name="connsiteX3-2903" fmla="*/ 2938842 w 5911582"/>
              <a:gd name="connsiteY3-2904" fmla="*/ 6095444 h 8646493"/>
              <a:gd name="connsiteX4-2905" fmla="*/ 2885622 w 5911582"/>
              <a:gd name="connsiteY4-2906" fmla="*/ 4334760 h 8646493"/>
              <a:gd name="connsiteX5-2907" fmla="*/ 2881184 w 5911582"/>
              <a:gd name="connsiteY5-2908" fmla="*/ 4334879 h 8646493"/>
              <a:gd name="connsiteX6-2909" fmla="*/ 2838917 w 5911582"/>
              <a:gd name="connsiteY6-2910" fmla="*/ 2770148 h 8646493"/>
              <a:gd name="connsiteX7-2911" fmla="*/ 2833130 w 5911582"/>
              <a:gd name="connsiteY7-2912" fmla="*/ 2770303 h 8646493"/>
              <a:gd name="connsiteX8-2913" fmla="*/ 2778803 w 5911582"/>
              <a:gd name="connsiteY8-2914" fmla="*/ 759126 h 8646493"/>
              <a:gd name="connsiteX9-2915" fmla="*/ 2146519 w 5911582"/>
              <a:gd name="connsiteY9-2916" fmla="*/ 160107 h 8646493"/>
              <a:gd name="connsiteX10-2917" fmla="*/ 1547498 w 5911582"/>
              <a:gd name="connsiteY10-2918" fmla="*/ 792386 h 8646493"/>
              <a:gd name="connsiteX11-2919" fmla="*/ 1586306 w 5911582"/>
              <a:gd name="connsiteY11-2920" fmla="*/ 2228948 h 8646493"/>
              <a:gd name="connsiteX12-2921" fmla="*/ 1588412 w 5911582"/>
              <a:gd name="connsiteY12-2922" fmla="*/ 2228937 h 8646493"/>
              <a:gd name="connsiteX13-2923" fmla="*/ 1588981 w 5911582"/>
              <a:gd name="connsiteY13-2924" fmla="*/ 2327958 h 8646493"/>
              <a:gd name="connsiteX14-2925" fmla="*/ 1591714 w 5911582"/>
              <a:gd name="connsiteY14-2926" fmla="*/ 2803840 h 8646493"/>
              <a:gd name="connsiteX15-2927" fmla="*/ 1597703 w 5911582"/>
              <a:gd name="connsiteY15-2928" fmla="*/ 3846979 h 8646493"/>
              <a:gd name="connsiteX16-2929" fmla="*/ 1599046 w 5911582"/>
              <a:gd name="connsiteY16-2930" fmla="*/ 3846972 h 8646493"/>
              <a:gd name="connsiteX17-2931" fmla="*/ 1610686 w 5911582"/>
              <a:gd name="connsiteY17-2932" fmla="*/ 5873778 h 8646493"/>
              <a:gd name="connsiteX18-2933" fmla="*/ 858032 w 5911582"/>
              <a:gd name="connsiteY18-2934" fmla="*/ 6635126 h 8646493"/>
              <a:gd name="connsiteX19-2935" fmla="*/ 434045 w 5911582"/>
              <a:gd name="connsiteY19-2936" fmla="*/ 6508273 h 8646493"/>
              <a:gd name="connsiteX20-2937" fmla="*/ 96686 w 5911582"/>
              <a:gd name="connsiteY20-2938" fmla="*/ 5882475 h 8646493"/>
              <a:gd name="connsiteX21-2939" fmla="*/ 88982 w 5911582"/>
              <a:gd name="connsiteY21-2940" fmla="*/ 4540910 h 8646493"/>
              <a:gd name="connsiteX22-2941" fmla="*/ 86890 w 5911582"/>
              <a:gd name="connsiteY22-2942" fmla="*/ 4540915 h 8646493"/>
              <a:gd name="connsiteX23-2943" fmla="*/ 80904 w 5911582"/>
              <a:gd name="connsiteY23-2944" fmla="*/ 2724804 h 8646493"/>
              <a:gd name="connsiteX24-2945" fmla="*/ 4735 w 5911582"/>
              <a:gd name="connsiteY24-2946" fmla="*/ 235616 h 8646493"/>
              <a:gd name="connsiteX25-2947" fmla="*/ 295 w 5911582"/>
              <a:gd name="connsiteY25-2948" fmla="*/ 235719 h 8646493"/>
              <a:gd name="connsiteX26-2949" fmla="*/ 0 w 5911582"/>
              <a:gd name="connsiteY26-2950" fmla="*/ 223261 h 8646493"/>
              <a:gd name="connsiteX27-2951" fmla="*/ 144987 w 5911582"/>
              <a:gd name="connsiteY27-2952" fmla="*/ 0 h 8646493"/>
              <a:gd name="connsiteX28-2953" fmla="*/ 148232 w 5911582"/>
              <a:gd name="connsiteY28-2954" fmla="*/ 136847 h 8646493"/>
              <a:gd name="connsiteX29-2955" fmla="*/ 152365 w 5911582"/>
              <a:gd name="connsiteY29-2956" fmla="*/ 136739 h 8646493"/>
              <a:gd name="connsiteX30-2957" fmla="*/ 236178 w 5911582"/>
              <a:gd name="connsiteY30-2958" fmla="*/ 2909861 h 8646493"/>
              <a:gd name="connsiteX31-2959" fmla="*/ 231753 w 5911582"/>
              <a:gd name="connsiteY31-2960" fmla="*/ 2910343 h 8646493"/>
              <a:gd name="connsiteX32-2961" fmla="*/ 234867 w 5911582"/>
              <a:gd name="connsiteY32-2962" fmla="*/ 3854806 h 8646493"/>
              <a:gd name="connsiteX33-2963" fmla="*/ 235281 w 5911582"/>
              <a:gd name="connsiteY33-2964" fmla="*/ 3854803 h 8646493"/>
              <a:gd name="connsiteX34-2965" fmla="*/ 246835 w 5911582"/>
              <a:gd name="connsiteY34-2966" fmla="*/ 5866683 h 8646493"/>
              <a:gd name="connsiteX35-2967" fmla="*/ 866236 w 5911582"/>
              <a:gd name="connsiteY35-2968" fmla="*/ 6479011 h 8646493"/>
              <a:gd name="connsiteX36-2969" fmla="*/ 1478566 w 5911582"/>
              <a:gd name="connsiteY36-2970" fmla="*/ 5859608 h 8646493"/>
              <a:gd name="connsiteX37-2971" fmla="*/ 1469311 w 5911582"/>
              <a:gd name="connsiteY37-2972" fmla="*/ 4247775 h 8646493"/>
              <a:gd name="connsiteX38-2973" fmla="*/ 1467465 w 5911582"/>
              <a:gd name="connsiteY38-2974" fmla="*/ 4247743 h 8646493"/>
              <a:gd name="connsiteX39-2975" fmla="*/ 1467931 w 5911582"/>
              <a:gd name="connsiteY39-2976" fmla="*/ 4241573 h 8646493"/>
              <a:gd name="connsiteX40-2977" fmla="*/ 1456953 w 5911582"/>
              <a:gd name="connsiteY40-2978" fmla="*/ 2330111 h 8646493"/>
              <a:gd name="connsiteX41-2979" fmla="*/ 1415108 w 5911582"/>
              <a:gd name="connsiteY41-2980" fmla="*/ 781031 h 8646493"/>
              <a:gd name="connsiteX42-2981" fmla="*/ 2151404 w 5911582"/>
              <a:gd name="connsiteY42-2982" fmla="*/ 3852 h 8646493"/>
              <a:gd name="connsiteX43-2983" fmla="*/ 2928581 w 5911582"/>
              <a:gd name="connsiteY43-2984" fmla="*/ 740147 h 8646493"/>
              <a:gd name="connsiteX44-2985" fmla="*/ 2972109 w 5911582"/>
              <a:gd name="connsiteY44-2986" fmla="*/ 2351426 h 8646493"/>
              <a:gd name="connsiteX45-2987" fmla="*/ 2977887 w 5911582"/>
              <a:gd name="connsiteY45-2988" fmla="*/ 2351120 h 8646493"/>
              <a:gd name="connsiteX46-2989" fmla="*/ 3028793 w 5911582"/>
              <a:gd name="connsiteY46-2990" fmla="*/ 4235519 h 8646493"/>
              <a:gd name="connsiteX47-2991" fmla="*/ 3032925 w 5911582"/>
              <a:gd name="connsiteY47-2992" fmla="*/ 4235398 h 8646493"/>
              <a:gd name="connsiteX48-2993" fmla="*/ 3082700 w 5911582"/>
              <a:gd name="connsiteY48-2994" fmla="*/ 5882170 h 8646493"/>
              <a:gd name="connsiteX49-2995" fmla="*/ 3091836 w 5911582"/>
              <a:gd name="connsiteY49-2996" fmla="*/ 5881894 h 8646493"/>
              <a:gd name="connsiteX50-2997" fmla="*/ 3152619 w 5911582"/>
              <a:gd name="connsiteY50-2998" fmla="*/ 7892887 h 8646493"/>
              <a:gd name="connsiteX51-2999" fmla="*/ 3786820 w 5911582"/>
              <a:gd name="connsiteY51-3000" fmla="*/ 8489873 h 8646493"/>
              <a:gd name="connsiteX52-3001" fmla="*/ 4383809 w 5911582"/>
              <a:gd name="connsiteY52-3002" fmla="*/ 7855673 h 8646493"/>
              <a:gd name="connsiteX53-3003" fmla="*/ 4350348 w 5911582"/>
              <a:gd name="connsiteY53-3004" fmla="*/ 6748573 h 8646493"/>
              <a:gd name="connsiteX54-3005" fmla="*/ 4348198 w 5911582"/>
              <a:gd name="connsiteY54-3006" fmla="*/ 6748635 h 8646493"/>
              <a:gd name="connsiteX55-3007" fmla="*/ 4332413 w 5911582"/>
              <a:gd name="connsiteY55-3008" fmla="*/ 6199725 h 8646493"/>
              <a:gd name="connsiteX56-3009" fmla="*/ 4272798 w 5911582"/>
              <a:gd name="connsiteY56-3010" fmla="*/ 4227389 h 8646493"/>
              <a:gd name="connsiteX57-3011" fmla="*/ 4274353 w 5911582"/>
              <a:gd name="connsiteY57-3012" fmla="*/ 4227343 h 8646493"/>
              <a:gd name="connsiteX58-3013" fmla="*/ 4242087 w 5911582"/>
              <a:gd name="connsiteY58-3014" fmla="*/ 3105269 h 8646493"/>
              <a:gd name="connsiteX59-3015" fmla="*/ 4977027 w 5911582"/>
              <a:gd name="connsiteY59-3016" fmla="*/ 2326810 h 8646493"/>
              <a:gd name="connsiteX60-3017" fmla="*/ 5403823 w 5911582"/>
              <a:gd name="connsiteY60-3018" fmla="*/ 2443875 h 8646493"/>
              <a:gd name="connsiteX61-3019" fmla="*/ 5755486 w 5911582"/>
              <a:gd name="connsiteY61-3020" fmla="*/ 3061747 h 8646493"/>
              <a:gd name="connsiteX62-3021" fmla="*/ 5759021 w 5911582"/>
              <a:gd name="connsiteY62-3022" fmla="*/ 3184697 h 8646493"/>
              <a:gd name="connsiteX63-3023" fmla="*/ 5762452 w 5911582"/>
              <a:gd name="connsiteY63-3024" fmla="*/ 3184590 h 8646493"/>
              <a:gd name="connsiteX64-3025" fmla="*/ 5816524 w 5911582"/>
              <a:gd name="connsiteY64-3026" fmla="*/ 4892541 h 8646493"/>
              <a:gd name="connsiteX65-3027" fmla="*/ 5873210 w 5911582"/>
              <a:gd name="connsiteY65-3028" fmla="*/ 6776633 h 8646493"/>
              <a:gd name="connsiteX66-3029" fmla="*/ 5877342 w 5911582"/>
              <a:gd name="connsiteY66-3030" fmla="*/ 6776511 h 8646493"/>
              <a:gd name="connsiteX67-3031" fmla="*/ 5911582 w 5911582"/>
              <a:gd name="connsiteY67-3032" fmla="*/ 7909324 h 8646493"/>
              <a:gd name="connsiteX68-3033" fmla="*/ 5767963 w 5911582"/>
              <a:gd name="connsiteY68-3034" fmla="*/ 8130477 h 8646493"/>
              <a:gd name="connsiteX69-3035" fmla="*/ 5730041 w 5911582"/>
              <a:gd name="connsiteY69-3036" fmla="*/ 6875874 h 8646493"/>
              <a:gd name="connsiteX70-3037" fmla="*/ 5725602 w 5911582"/>
              <a:gd name="connsiteY70-3038" fmla="*/ 6875993 h 8646493"/>
              <a:gd name="connsiteX71-3039" fmla="*/ 5605741 w 5911582"/>
              <a:gd name="connsiteY71-3040" fmla="*/ 3080990 h 8646493"/>
              <a:gd name="connsiteX72-3041" fmla="*/ 4972418 w 5911582"/>
              <a:gd name="connsiteY72-3042" fmla="*/ 2483071 h 8646493"/>
              <a:gd name="connsiteX73-3043" fmla="*/ 4374497 w 5911582"/>
              <a:gd name="connsiteY73-3044" fmla="*/ 3116397 h 8646493"/>
              <a:gd name="connsiteX74-3045" fmla="*/ 4420828 w 5911582"/>
              <a:gd name="connsiteY74-3046" fmla="*/ 4727593 h 8646493"/>
              <a:gd name="connsiteX75-3047" fmla="*/ 4422673 w 5911582"/>
              <a:gd name="connsiteY75-3048" fmla="*/ 4727581 h 8646493"/>
              <a:gd name="connsiteX76-3049" fmla="*/ 4422351 w 5911582"/>
              <a:gd name="connsiteY76-3050" fmla="*/ 4733760 h 8646493"/>
              <a:gd name="connsiteX77-3051" fmla="*/ 4454181 w 5911582"/>
              <a:gd name="connsiteY77-3052" fmla="*/ 5840717 h 8646493"/>
              <a:gd name="connsiteX78-3053" fmla="*/ 4455003 w 5911582"/>
              <a:gd name="connsiteY78-3054" fmla="*/ 5840691 h 8646493"/>
              <a:gd name="connsiteX79-3055" fmla="*/ 4516238 w 5911582"/>
              <a:gd name="connsiteY79-3056" fmla="*/ 7866607 h 8646493"/>
              <a:gd name="connsiteX80-3057" fmla="*/ 3782441 w 5911582"/>
              <a:gd name="connsiteY80-3058" fmla="*/ 8646141 h 8646493"/>
              <a:gd name="connsiteX81-3059" fmla="*/ 3355473 w 5911582"/>
              <a:gd name="connsiteY81-3060" fmla="*/ 8529702 h 8646493"/>
              <a:gd name="connsiteX0-3061" fmla="*/ 3355473 w 5911582"/>
              <a:gd name="connsiteY0-3062" fmla="*/ 8529702 h 8646493"/>
              <a:gd name="connsiteX1-3063" fmla="*/ 3002901 w 5911582"/>
              <a:gd name="connsiteY1-3064" fmla="*/ 7912348 h 8646493"/>
              <a:gd name="connsiteX2-3065" fmla="*/ 2947946 w 5911582"/>
              <a:gd name="connsiteY2-3066" fmla="*/ 6094167 h 8646493"/>
              <a:gd name="connsiteX3-3067" fmla="*/ 2938842 w 5911582"/>
              <a:gd name="connsiteY3-3068" fmla="*/ 6095444 h 8646493"/>
              <a:gd name="connsiteX4-3069" fmla="*/ 2885622 w 5911582"/>
              <a:gd name="connsiteY4-3070" fmla="*/ 4334760 h 8646493"/>
              <a:gd name="connsiteX5-3071" fmla="*/ 2881184 w 5911582"/>
              <a:gd name="connsiteY5-3072" fmla="*/ 4334879 h 8646493"/>
              <a:gd name="connsiteX6-3073" fmla="*/ 2838917 w 5911582"/>
              <a:gd name="connsiteY6-3074" fmla="*/ 2770148 h 8646493"/>
              <a:gd name="connsiteX7-3075" fmla="*/ 2833130 w 5911582"/>
              <a:gd name="connsiteY7-3076" fmla="*/ 2770303 h 8646493"/>
              <a:gd name="connsiteX8-3077" fmla="*/ 2778803 w 5911582"/>
              <a:gd name="connsiteY8-3078" fmla="*/ 759126 h 8646493"/>
              <a:gd name="connsiteX9-3079" fmla="*/ 2146519 w 5911582"/>
              <a:gd name="connsiteY9-3080" fmla="*/ 160107 h 8646493"/>
              <a:gd name="connsiteX10-3081" fmla="*/ 1547498 w 5911582"/>
              <a:gd name="connsiteY10-3082" fmla="*/ 792386 h 8646493"/>
              <a:gd name="connsiteX11-3083" fmla="*/ 1586306 w 5911582"/>
              <a:gd name="connsiteY11-3084" fmla="*/ 2228948 h 8646493"/>
              <a:gd name="connsiteX12-3085" fmla="*/ 1588412 w 5911582"/>
              <a:gd name="connsiteY12-3086" fmla="*/ 2228937 h 8646493"/>
              <a:gd name="connsiteX13-3087" fmla="*/ 1588981 w 5911582"/>
              <a:gd name="connsiteY13-3088" fmla="*/ 2327958 h 8646493"/>
              <a:gd name="connsiteX14-3089" fmla="*/ 1597703 w 5911582"/>
              <a:gd name="connsiteY14-3090" fmla="*/ 3846979 h 8646493"/>
              <a:gd name="connsiteX15-3091" fmla="*/ 1599046 w 5911582"/>
              <a:gd name="connsiteY15-3092" fmla="*/ 3846972 h 8646493"/>
              <a:gd name="connsiteX16-3093" fmla="*/ 1610686 w 5911582"/>
              <a:gd name="connsiteY16-3094" fmla="*/ 5873778 h 8646493"/>
              <a:gd name="connsiteX17-3095" fmla="*/ 858032 w 5911582"/>
              <a:gd name="connsiteY17-3096" fmla="*/ 6635126 h 8646493"/>
              <a:gd name="connsiteX18-3097" fmla="*/ 434045 w 5911582"/>
              <a:gd name="connsiteY18-3098" fmla="*/ 6508273 h 8646493"/>
              <a:gd name="connsiteX19-3099" fmla="*/ 96686 w 5911582"/>
              <a:gd name="connsiteY19-3100" fmla="*/ 5882475 h 8646493"/>
              <a:gd name="connsiteX20-3101" fmla="*/ 88982 w 5911582"/>
              <a:gd name="connsiteY20-3102" fmla="*/ 4540910 h 8646493"/>
              <a:gd name="connsiteX21-3103" fmla="*/ 86890 w 5911582"/>
              <a:gd name="connsiteY21-3104" fmla="*/ 4540915 h 8646493"/>
              <a:gd name="connsiteX22-3105" fmla="*/ 80904 w 5911582"/>
              <a:gd name="connsiteY22-3106" fmla="*/ 2724804 h 8646493"/>
              <a:gd name="connsiteX23-3107" fmla="*/ 4735 w 5911582"/>
              <a:gd name="connsiteY23-3108" fmla="*/ 235616 h 8646493"/>
              <a:gd name="connsiteX24-3109" fmla="*/ 295 w 5911582"/>
              <a:gd name="connsiteY24-3110" fmla="*/ 235719 h 8646493"/>
              <a:gd name="connsiteX25-3111" fmla="*/ 0 w 5911582"/>
              <a:gd name="connsiteY25-3112" fmla="*/ 223261 h 8646493"/>
              <a:gd name="connsiteX26-3113" fmla="*/ 144987 w 5911582"/>
              <a:gd name="connsiteY26-3114" fmla="*/ 0 h 8646493"/>
              <a:gd name="connsiteX27-3115" fmla="*/ 148232 w 5911582"/>
              <a:gd name="connsiteY27-3116" fmla="*/ 136847 h 8646493"/>
              <a:gd name="connsiteX28-3117" fmla="*/ 152365 w 5911582"/>
              <a:gd name="connsiteY28-3118" fmla="*/ 136739 h 8646493"/>
              <a:gd name="connsiteX29-3119" fmla="*/ 236178 w 5911582"/>
              <a:gd name="connsiteY29-3120" fmla="*/ 2909861 h 8646493"/>
              <a:gd name="connsiteX30-3121" fmla="*/ 231753 w 5911582"/>
              <a:gd name="connsiteY30-3122" fmla="*/ 2910343 h 8646493"/>
              <a:gd name="connsiteX31-3123" fmla="*/ 234867 w 5911582"/>
              <a:gd name="connsiteY31-3124" fmla="*/ 3854806 h 8646493"/>
              <a:gd name="connsiteX32-3125" fmla="*/ 235281 w 5911582"/>
              <a:gd name="connsiteY32-3126" fmla="*/ 3854803 h 8646493"/>
              <a:gd name="connsiteX33-3127" fmla="*/ 246835 w 5911582"/>
              <a:gd name="connsiteY33-3128" fmla="*/ 5866683 h 8646493"/>
              <a:gd name="connsiteX34-3129" fmla="*/ 866236 w 5911582"/>
              <a:gd name="connsiteY34-3130" fmla="*/ 6479011 h 8646493"/>
              <a:gd name="connsiteX35-3131" fmla="*/ 1478566 w 5911582"/>
              <a:gd name="connsiteY35-3132" fmla="*/ 5859608 h 8646493"/>
              <a:gd name="connsiteX36-3133" fmla="*/ 1469311 w 5911582"/>
              <a:gd name="connsiteY36-3134" fmla="*/ 4247775 h 8646493"/>
              <a:gd name="connsiteX37-3135" fmla="*/ 1467465 w 5911582"/>
              <a:gd name="connsiteY37-3136" fmla="*/ 4247743 h 8646493"/>
              <a:gd name="connsiteX38-3137" fmla="*/ 1467931 w 5911582"/>
              <a:gd name="connsiteY38-3138" fmla="*/ 4241573 h 8646493"/>
              <a:gd name="connsiteX39-3139" fmla="*/ 1456953 w 5911582"/>
              <a:gd name="connsiteY39-3140" fmla="*/ 2330111 h 8646493"/>
              <a:gd name="connsiteX40-3141" fmla="*/ 1415108 w 5911582"/>
              <a:gd name="connsiteY40-3142" fmla="*/ 781031 h 8646493"/>
              <a:gd name="connsiteX41-3143" fmla="*/ 2151404 w 5911582"/>
              <a:gd name="connsiteY41-3144" fmla="*/ 3852 h 8646493"/>
              <a:gd name="connsiteX42-3145" fmla="*/ 2928581 w 5911582"/>
              <a:gd name="connsiteY42-3146" fmla="*/ 740147 h 8646493"/>
              <a:gd name="connsiteX43-3147" fmla="*/ 2972109 w 5911582"/>
              <a:gd name="connsiteY43-3148" fmla="*/ 2351426 h 8646493"/>
              <a:gd name="connsiteX44-3149" fmla="*/ 2977887 w 5911582"/>
              <a:gd name="connsiteY44-3150" fmla="*/ 2351120 h 8646493"/>
              <a:gd name="connsiteX45-3151" fmla="*/ 3028793 w 5911582"/>
              <a:gd name="connsiteY45-3152" fmla="*/ 4235519 h 8646493"/>
              <a:gd name="connsiteX46-3153" fmla="*/ 3032925 w 5911582"/>
              <a:gd name="connsiteY46-3154" fmla="*/ 4235398 h 8646493"/>
              <a:gd name="connsiteX47-3155" fmla="*/ 3082700 w 5911582"/>
              <a:gd name="connsiteY47-3156" fmla="*/ 5882170 h 8646493"/>
              <a:gd name="connsiteX48-3157" fmla="*/ 3091836 w 5911582"/>
              <a:gd name="connsiteY48-3158" fmla="*/ 5881894 h 8646493"/>
              <a:gd name="connsiteX49-3159" fmla="*/ 3152619 w 5911582"/>
              <a:gd name="connsiteY49-3160" fmla="*/ 7892887 h 8646493"/>
              <a:gd name="connsiteX50-3161" fmla="*/ 3786820 w 5911582"/>
              <a:gd name="connsiteY50-3162" fmla="*/ 8489873 h 8646493"/>
              <a:gd name="connsiteX51-3163" fmla="*/ 4383809 w 5911582"/>
              <a:gd name="connsiteY51-3164" fmla="*/ 7855673 h 8646493"/>
              <a:gd name="connsiteX52-3165" fmla="*/ 4350348 w 5911582"/>
              <a:gd name="connsiteY52-3166" fmla="*/ 6748573 h 8646493"/>
              <a:gd name="connsiteX53-3167" fmla="*/ 4348198 w 5911582"/>
              <a:gd name="connsiteY53-3168" fmla="*/ 6748635 h 8646493"/>
              <a:gd name="connsiteX54-3169" fmla="*/ 4332413 w 5911582"/>
              <a:gd name="connsiteY54-3170" fmla="*/ 6199725 h 8646493"/>
              <a:gd name="connsiteX55-3171" fmla="*/ 4272798 w 5911582"/>
              <a:gd name="connsiteY55-3172" fmla="*/ 4227389 h 8646493"/>
              <a:gd name="connsiteX56-3173" fmla="*/ 4274353 w 5911582"/>
              <a:gd name="connsiteY56-3174" fmla="*/ 4227343 h 8646493"/>
              <a:gd name="connsiteX57-3175" fmla="*/ 4242087 w 5911582"/>
              <a:gd name="connsiteY57-3176" fmla="*/ 3105269 h 8646493"/>
              <a:gd name="connsiteX58-3177" fmla="*/ 4977027 w 5911582"/>
              <a:gd name="connsiteY58-3178" fmla="*/ 2326810 h 8646493"/>
              <a:gd name="connsiteX59-3179" fmla="*/ 5403823 w 5911582"/>
              <a:gd name="connsiteY59-3180" fmla="*/ 2443875 h 8646493"/>
              <a:gd name="connsiteX60-3181" fmla="*/ 5755486 w 5911582"/>
              <a:gd name="connsiteY60-3182" fmla="*/ 3061747 h 8646493"/>
              <a:gd name="connsiteX61-3183" fmla="*/ 5759021 w 5911582"/>
              <a:gd name="connsiteY61-3184" fmla="*/ 3184697 h 8646493"/>
              <a:gd name="connsiteX62-3185" fmla="*/ 5762452 w 5911582"/>
              <a:gd name="connsiteY62-3186" fmla="*/ 3184590 h 8646493"/>
              <a:gd name="connsiteX63-3187" fmla="*/ 5816524 w 5911582"/>
              <a:gd name="connsiteY63-3188" fmla="*/ 4892541 h 8646493"/>
              <a:gd name="connsiteX64-3189" fmla="*/ 5873210 w 5911582"/>
              <a:gd name="connsiteY64-3190" fmla="*/ 6776633 h 8646493"/>
              <a:gd name="connsiteX65-3191" fmla="*/ 5877342 w 5911582"/>
              <a:gd name="connsiteY65-3192" fmla="*/ 6776511 h 8646493"/>
              <a:gd name="connsiteX66-3193" fmla="*/ 5911582 w 5911582"/>
              <a:gd name="connsiteY66-3194" fmla="*/ 7909324 h 8646493"/>
              <a:gd name="connsiteX67-3195" fmla="*/ 5767963 w 5911582"/>
              <a:gd name="connsiteY67-3196" fmla="*/ 8130477 h 8646493"/>
              <a:gd name="connsiteX68-3197" fmla="*/ 5730041 w 5911582"/>
              <a:gd name="connsiteY68-3198" fmla="*/ 6875874 h 8646493"/>
              <a:gd name="connsiteX69-3199" fmla="*/ 5725602 w 5911582"/>
              <a:gd name="connsiteY69-3200" fmla="*/ 6875993 h 8646493"/>
              <a:gd name="connsiteX70-3201" fmla="*/ 5605741 w 5911582"/>
              <a:gd name="connsiteY70-3202" fmla="*/ 3080990 h 8646493"/>
              <a:gd name="connsiteX71-3203" fmla="*/ 4972418 w 5911582"/>
              <a:gd name="connsiteY71-3204" fmla="*/ 2483071 h 8646493"/>
              <a:gd name="connsiteX72-3205" fmla="*/ 4374497 w 5911582"/>
              <a:gd name="connsiteY72-3206" fmla="*/ 3116397 h 8646493"/>
              <a:gd name="connsiteX73-3207" fmla="*/ 4420828 w 5911582"/>
              <a:gd name="connsiteY73-3208" fmla="*/ 4727593 h 8646493"/>
              <a:gd name="connsiteX74-3209" fmla="*/ 4422673 w 5911582"/>
              <a:gd name="connsiteY74-3210" fmla="*/ 4727581 h 8646493"/>
              <a:gd name="connsiteX75-3211" fmla="*/ 4422351 w 5911582"/>
              <a:gd name="connsiteY75-3212" fmla="*/ 4733760 h 8646493"/>
              <a:gd name="connsiteX76-3213" fmla="*/ 4454181 w 5911582"/>
              <a:gd name="connsiteY76-3214" fmla="*/ 5840717 h 8646493"/>
              <a:gd name="connsiteX77-3215" fmla="*/ 4455003 w 5911582"/>
              <a:gd name="connsiteY77-3216" fmla="*/ 5840691 h 8646493"/>
              <a:gd name="connsiteX78-3217" fmla="*/ 4516238 w 5911582"/>
              <a:gd name="connsiteY78-3218" fmla="*/ 7866607 h 8646493"/>
              <a:gd name="connsiteX79-3219" fmla="*/ 3782441 w 5911582"/>
              <a:gd name="connsiteY79-3220" fmla="*/ 8646141 h 8646493"/>
              <a:gd name="connsiteX80-3221" fmla="*/ 3355473 w 5911582"/>
              <a:gd name="connsiteY80-3222" fmla="*/ 8529702 h 8646493"/>
              <a:gd name="connsiteX0-3223" fmla="*/ 3355473 w 5911582"/>
              <a:gd name="connsiteY0-3224" fmla="*/ 8529702 h 8646493"/>
              <a:gd name="connsiteX1-3225" fmla="*/ 3002901 w 5911582"/>
              <a:gd name="connsiteY1-3226" fmla="*/ 7912348 h 8646493"/>
              <a:gd name="connsiteX2-3227" fmla="*/ 2947946 w 5911582"/>
              <a:gd name="connsiteY2-3228" fmla="*/ 6094167 h 8646493"/>
              <a:gd name="connsiteX3-3229" fmla="*/ 2938842 w 5911582"/>
              <a:gd name="connsiteY3-3230" fmla="*/ 6095444 h 8646493"/>
              <a:gd name="connsiteX4-3231" fmla="*/ 2885622 w 5911582"/>
              <a:gd name="connsiteY4-3232" fmla="*/ 4334760 h 8646493"/>
              <a:gd name="connsiteX5-3233" fmla="*/ 2881184 w 5911582"/>
              <a:gd name="connsiteY5-3234" fmla="*/ 4334879 h 8646493"/>
              <a:gd name="connsiteX6-3235" fmla="*/ 2838917 w 5911582"/>
              <a:gd name="connsiteY6-3236" fmla="*/ 2770148 h 8646493"/>
              <a:gd name="connsiteX7-3237" fmla="*/ 2833130 w 5911582"/>
              <a:gd name="connsiteY7-3238" fmla="*/ 2770303 h 8646493"/>
              <a:gd name="connsiteX8-3239" fmla="*/ 2778803 w 5911582"/>
              <a:gd name="connsiteY8-3240" fmla="*/ 759126 h 8646493"/>
              <a:gd name="connsiteX9-3241" fmla="*/ 2146519 w 5911582"/>
              <a:gd name="connsiteY9-3242" fmla="*/ 160107 h 8646493"/>
              <a:gd name="connsiteX10-3243" fmla="*/ 1547498 w 5911582"/>
              <a:gd name="connsiteY10-3244" fmla="*/ 792386 h 8646493"/>
              <a:gd name="connsiteX11-3245" fmla="*/ 1586306 w 5911582"/>
              <a:gd name="connsiteY11-3246" fmla="*/ 2228948 h 8646493"/>
              <a:gd name="connsiteX12-3247" fmla="*/ 1588412 w 5911582"/>
              <a:gd name="connsiteY12-3248" fmla="*/ 2228937 h 8646493"/>
              <a:gd name="connsiteX13-3249" fmla="*/ 1588981 w 5911582"/>
              <a:gd name="connsiteY13-3250" fmla="*/ 2327958 h 8646493"/>
              <a:gd name="connsiteX14-3251" fmla="*/ 1597703 w 5911582"/>
              <a:gd name="connsiteY14-3252" fmla="*/ 3846979 h 8646493"/>
              <a:gd name="connsiteX15-3253" fmla="*/ 1599046 w 5911582"/>
              <a:gd name="connsiteY15-3254" fmla="*/ 3846972 h 8646493"/>
              <a:gd name="connsiteX16-3255" fmla="*/ 1610686 w 5911582"/>
              <a:gd name="connsiteY16-3256" fmla="*/ 5873778 h 8646493"/>
              <a:gd name="connsiteX17-3257" fmla="*/ 858032 w 5911582"/>
              <a:gd name="connsiteY17-3258" fmla="*/ 6635126 h 8646493"/>
              <a:gd name="connsiteX18-3259" fmla="*/ 434045 w 5911582"/>
              <a:gd name="connsiteY18-3260" fmla="*/ 6508273 h 8646493"/>
              <a:gd name="connsiteX19-3261" fmla="*/ 96686 w 5911582"/>
              <a:gd name="connsiteY19-3262" fmla="*/ 5882475 h 8646493"/>
              <a:gd name="connsiteX20-3263" fmla="*/ 88982 w 5911582"/>
              <a:gd name="connsiteY20-3264" fmla="*/ 4540910 h 8646493"/>
              <a:gd name="connsiteX21-3265" fmla="*/ 86890 w 5911582"/>
              <a:gd name="connsiteY21-3266" fmla="*/ 4540915 h 8646493"/>
              <a:gd name="connsiteX22-3267" fmla="*/ 80904 w 5911582"/>
              <a:gd name="connsiteY22-3268" fmla="*/ 2724804 h 8646493"/>
              <a:gd name="connsiteX23-3269" fmla="*/ 4735 w 5911582"/>
              <a:gd name="connsiteY23-3270" fmla="*/ 235616 h 8646493"/>
              <a:gd name="connsiteX24-3271" fmla="*/ 295 w 5911582"/>
              <a:gd name="connsiteY24-3272" fmla="*/ 235719 h 8646493"/>
              <a:gd name="connsiteX25-3273" fmla="*/ 0 w 5911582"/>
              <a:gd name="connsiteY25-3274" fmla="*/ 223261 h 8646493"/>
              <a:gd name="connsiteX26-3275" fmla="*/ 144987 w 5911582"/>
              <a:gd name="connsiteY26-3276" fmla="*/ 0 h 8646493"/>
              <a:gd name="connsiteX27-3277" fmla="*/ 148232 w 5911582"/>
              <a:gd name="connsiteY27-3278" fmla="*/ 136847 h 8646493"/>
              <a:gd name="connsiteX28-3279" fmla="*/ 152365 w 5911582"/>
              <a:gd name="connsiteY28-3280" fmla="*/ 136739 h 8646493"/>
              <a:gd name="connsiteX29-3281" fmla="*/ 236178 w 5911582"/>
              <a:gd name="connsiteY29-3282" fmla="*/ 2909861 h 8646493"/>
              <a:gd name="connsiteX30-3283" fmla="*/ 234867 w 5911582"/>
              <a:gd name="connsiteY30-3284" fmla="*/ 3854806 h 8646493"/>
              <a:gd name="connsiteX31-3285" fmla="*/ 235281 w 5911582"/>
              <a:gd name="connsiteY31-3286" fmla="*/ 3854803 h 8646493"/>
              <a:gd name="connsiteX32-3287" fmla="*/ 246835 w 5911582"/>
              <a:gd name="connsiteY32-3288" fmla="*/ 5866683 h 8646493"/>
              <a:gd name="connsiteX33-3289" fmla="*/ 866236 w 5911582"/>
              <a:gd name="connsiteY33-3290" fmla="*/ 6479011 h 8646493"/>
              <a:gd name="connsiteX34-3291" fmla="*/ 1478566 w 5911582"/>
              <a:gd name="connsiteY34-3292" fmla="*/ 5859608 h 8646493"/>
              <a:gd name="connsiteX35-3293" fmla="*/ 1469311 w 5911582"/>
              <a:gd name="connsiteY35-3294" fmla="*/ 4247775 h 8646493"/>
              <a:gd name="connsiteX36-3295" fmla="*/ 1467465 w 5911582"/>
              <a:gd name="connsiteY36-3296" fmla="*/ 4247743 h 8646493"/>
              <a:gd name="connsiteX37-3297" fmla="*/ 1467931 w 5911582"/>
              <a:gd name="connsiteY37-3298" fmla="*/ 4241573 h 8646493"/>
              <a:gd name="connsiteX38-3299" fmla="*/ 1456953 w 5911582"/>
              <a:gd name="connsiteY38-3300" fmla="*/ 2330111 h 8646493"/>
              <a:gd name="connsiteX39-3301" fmla="*/ 1415108 w 5911582"/>
              <a:gd name="connsiteY39-3302" fmla="*/ 781031 h 8646493"/>
              <a:gd name="connsiteX40-3303" fmla="*/ 2151404 w 5911582"/>
              <a:gd name="connsiteY40-3304" fmla="*/ 3852 h 8646493"/>
              <a:gd name="connsiteX41-3305" fmla="*/ 2928581 w 5911582"/>
              <a:gd name="connsiteY41-3306" fmla="*/ 740147 h 8646493"/>
              <a:gd name="connsiteX42-3307" fmla="*/ 2972109 w 5911582"/>
              <a:gd name="connsiteY42-3308" fmla="*/ 2351426 h 8646493"/>
              <a:gd name="connsiteX43-3309" fmla="*/ 2977887 w 5911582"/>
              <a:gd name="connsiteY43-3310" fmla="*/ 2351120 h 8646493"/>
              <a:gd name="connsiteX44-3311" fmla="*/ 3028793 w 5911582"/>
              <a:gd name="connsiteY44-3312" fmla="*/ 4235519 h 8646493"/>
              <a:gd name="connsiteX45-3313" fmla="*/ 3032925 w 5911582"/>
              <a:gd name="connsiteY45-3314" fmla="*/ 4235398 h 8646493"/>
              <a:gd name="connsiteX46-3315" fmla="*/ 3082700 w 5911582"/>
              <a:gd name="connsiteY46-3316" fmla="*/ 5882170 h 8646493"/>
              <a:gd name="connsiteX47-3317" fmla="*/ 3091836 w 5911582"/>
              <a:gd name="connsiteY47-3318" fmla="*/ 5881894 h 8646493"/>
              <a:gd name="connsiteX48-3319" fmla="*/ 3152619 w 5911582"/>
              <a:gd name="connsiteY48-3320" fmla="*/ 7892887 h 8646493"/>
              <a:gd name="connsiteX49-3321" fmla="*/ 3786820 w 5911582"/>
              <a:gd name="connsiteY49-3322" fmla="*/ 8489873 h 8646493"/>
              <a:gd name="connsiteX50-3323" fmla="*/ 4383809 w 5911582"/>
              <a:gd name="connsiteY50-3324" fmla="*/ 7855673 h 8646493"/>
              <a:gd name="connsiteX51-3325" fmla="*/ 4350348 w 5911582"/>
              <a:gd name="connsiteY51-3326" fmla="*/ 6748573 h 8646493"/>
              <a:gd name="connsiteX52-3327" fmla="*/ 4348198 w 5911582"/>
              <a:gd name="connsiteY52-3328" fmla="*/ 6748635 h 8646493"/>
              <a:gd name="connsiteX53-3329" fmla="*/ 4332413 w 5911582"/>
              <a:gd name="connsiteY53-3330" fmla="*/ 6199725 h 8646493"/>
              <a:gd name="connsiteX54-3331" fmla="*/ 4272798 w 5911582"/>
              <a:gd name="connsiteY54-3332" fmla="*/ 4227389 h 8646493"/>
              <a:gd name="connsiteX55-3333" fmla="*/ 4274353 w 5911582"/>
              <a:gd name="connsiteY55-3334" fmla="*/ 4227343 h 8646493"/>
              <a:gd name="connsiteX56-3335" fmla="*/ 4242087 w 5911582"/>
              <a:gd name="connsiteY56-3336" fmla="*/ 3105269 h 8646493"/>
              <a:gd name="connsiteX57-3337" fmla="*/ 4977027 w 5911582"/>
              <a:gd name="connsiteY57-3338" fmla="*/ 2326810 h 8646493"/>
              <a:gd name="connsiteX58-3339" fmla="*/ 5403823 w 5911582"/>
              <a:gd name="connsiteY58-3340" fmla="*/ 2443875 h 8646493"/>
              <a:gd name="connsiteX59-3341" fmla="*/ 5755486 w 5911582"/>
              <a:gd name="connsiteY59-3342" fmla="*/ 3061747 h 8646493"/>
              <a:gd name="connsiteX60-3343" fmla="*/ 5759021 w 5911582"/>
              <a:gd name="connsiteY60-3344" fmla="*/ 3184697 h 8646493"/>
              <a:gd name="connsiteX61-3345" fmla="*/ 5762452 w 5911582"/>
              <a:gd name="connsiteY61-3346" fmla="*/ 3184590 h 8646493"/>
              <a:gd name="connsiteX62-3347" fmla="*/ 5816524 w 5911582"/>
              <a:gd name="connsiteY62-3348" fmla="*/ 4892541 h 8646493"/>
              <a:gd name="connsiteX63-3349" fmla="*/ 5873210 w 5911582"/>
              <a:gd name="connsiteY63-3350" fmla="*/ 6776633 h 8646493"/>
              <a:gd name="connsiteX64-3351" fmla="*/ 5877342 w 5911582"/>
              <a:gd name="connsiteY64-3352" fmla="*/ 6776511 h 8646493"/>
              <a:gd name="connsiteX65-3353" fmla="*/ 5911582 w 5911582"/>
              <a:gd name="connsiteY65-3354" fmla="*/ 7909324 h 8646493"/>
              <a:gd name="connsiteX66-3355" fmla="*/ 5767963 w 5911582"/>
              <a:gd name="connsiteY66-3356" fmla="*/ 8130477 h 8646493"/>
              <a:gd name="connsiteX67-3357" fmla="*/ 5730041 w 5911582"/>
              <a:gd name="connsiteY67-3358" fmla="*/ 6875874 h 8646493"/>
              <a:gd name="connsiteX68-3359" fmla="*/ 5725602 w 5911582"/>
              <a:gd name="connsiteY68-3360" fmla="*/ 6875993 h 8646493"/>
              <a:gd name="connsiteX69-3361" fmla="*/ 5605741 w 5911582"/>
              <a:gd name="connsiteY69-3362" fmla="*/ 3080990 h 8646493"/>
              <a:gd name="connsiteX70-3363" fmla="*/ 4972418 w 5911582"/>
              <a:gd name="connsiteY70-3364" fmla="*/ 2483071 h 8646493"/>
              <a:gd name="connsiteX71-3365" fmla="*/ 4374497 w 5911582"/>
              <a:gd name="connsiteY71-3366" fmla="*/ 3116397 h 8646493"/>
              <a:gd name="connsiteX72-3367" fmla="*/ 4420828 w 5911582"/>
              <a:gd name="connsiteY72-3368" fmla="*/ 4727593 h 8646493"/>
              <a:gd name="connsiteX73-3369" fmla="*/ 4422673 w 5911582"/>
              <a:gd name="connsiteY73-3370" fmla="*/ 4727581 h 8646493"/>
              <a:gd name="connsiteX74-3371" fmla="*/ 4422351 w 5911582"/>
              <a:gd name="connsiteY74-3372" fmla="*/ 4733760 h 8646493"/>
              <a:gd name="connsiteX75-3373" fmla="*/ 4454181 w 5911582"/>
              <a:gd name="connsiteY75-3374" fmla="*/ 5840717 h 8646493"/>
              <a:gd name="connsiteX76-3375" fmla="*/ 4455003 w 5911582"/>
              <a:gd name="connsiteY76-3376" fmla="*/ 5840691 h 8646493"/>
              <a:gd name="connsiteX77-3377" fmla="*/ 4516238 w 5911582"/>
              <a:gd name="connsiteY77-3378" fmla="*/ 7866607 h 8646493"/>
              <a:gd name="connsiteX78-3379" fmla="*/ 3782441 w 5911582"/>
              <a:gd name="connsiteY78-3380" fmla="*/ 8646141 h 8646493"/>
              <a:gd name="connsiteX79-3381" fmla="*/ 3355473 w 5911582"/>
              <a:gd name="connsiteY79-3382" fmla="*/ 8529702 h 8646493"/>
              <a:gd name="connsiteX0-3383" fmla="*/ 3355473 w 5911582"/>
              <a:gd name="connsiteY0-3384" fmla="*/ 8529702 h 8646493"/>
              <a:gd name="connsiteX1-3385" fmla="*/ 3002901 w 5911582"/>
              <a:gd name="connsiteY1-3386" fmla="*/ 7912348 h 8646493"/>
              <a:gd name="connsiteX2-3387" fmla="*/ 2947946 w 5911582"/>
              <a:gd name="connsiteY2-3388" fmla="*/ 6094167 h 8646493"/>
              <a:gd name="connsiteX3-3389" fmla="*/ 2938842 w 5911582"/>
              <a:gd name="connsiteY3-3390" fmla="*/ 6095444 h 8646493"/>
              <a:gd name="connsiteX4-3391" fmla="*/ 2885622 w 5911582"/>
              <a:gd name="connsiteY4-3392" fmla="*/ 4334760 h 8646493"/>
              <a:gd name="connsiteX5-3393" fmla="*/ 2881184 w 5911582"/>
              <a:gd name="connsiteY5-3394" fmla="*/ 4334879 h 8646493"/>
              <a:gd name="connsiteX6-3395" fmla="*/ 2838917 w 5911582"/>
              <a:gd name="connsiteY6-3396" fmla="*/ 2770148 h 8646493"/>
              <a:gd name="connsiteX7-3397" fmla="*/ 2833130 w 5911582"/>
              <a:gd name="connsiteY7-3398" fmla="*/ 2770303 h 8646493"/>
              <a:gd name="connsiteX8-3399" fmla="*/ 2778803 w 5911582"/>
              <a:gd name="connsiteY8-3400" fmla="*/ 759126 h 8646493"/>
              <a:gd name="connsiteX9-3401" fmla="*/ 2146519 w 5911582"/>
              <a:gd name="connsiteY9-3402" fmla="*/ 160107 h 8646493"/>
              <a:gd name="connsiteX10-3403" fmla="*/ 1547498 w 5911582"/>
              <a:gd name="connsiteY10-3404" fmla="*/ 792386 h 8646493"/>
              <a:gd name="connsiteX11-3405" fmla="*/ 1586306 w 5911582"/>
              <a:gd name="connsiteY11-3406" fmla="*/ 2228948 h 8646493"/>
              <a:gd name="connsiteX12-3407" fmla="*/ 1588412 w 5911582"/>
              <a:gd name="connsiteY12-3408" fmla="*/ 2228937 h 8646493"/>
              <a:gd name="connsiteX13-3409" fmla="*/ 1588981 w 5911582"/>
              <a:gd name="connsiteY13-3410" fmla="*/ 2327958 h 8646493"/>
              <a:gd name="connsiteX14-3411" fmla="*/ 1597703 w 5911582"/>
              <a:gd name="connsiteY14-3412" fmla="*/ 3846979 h 8646493"/>
              <a:gd name="connsiteX15-3413" fmla="*/ 1599046 w 5911582"/>
              <a:gd name="connsiteY15-3414" fmla="*/ 3846972 h 8646493"/>
              <a:gd name="connsiteX16-3415" fmla="*/ 1610686 w 5911582"/>
              <a:gd name="connsiteY16-3416" fmla="*/ 5873778 h 8646493"/>
              <a:gd name="connsiteX17-3417" fmla="*/ 858032 w 5911582"/>
              <a:gd name="connsiteY17-3418" fmla="*/ 6635126 h 8646493"/>
              <a:gd name="connsiteX18-3419" fmla="*/ 434045 w 5911582"/>
              <a:gd name="connsiteY18-3420" fmla="*/ 6508273 h 8646493"/>
              <a:gd name="connsiteX19-3421" fmla="*/ 96686 w 5911582"/>
              <a:gd name="connsiteY19-3422" fmla="*/ 5882475 h 8646493"/>
              <a:gd name="connsiteX20-3423" fmla="*/ 88982 w 5911582"/>
              <a:gd name="connsiteY20-3424" fmla="*/ 4540910 h 8646493"/>
              <a:gd name="connsiteX21-3425" fmla="*/ 86890 w 5911582"/>
              <a:gd name="connsiteY21-3426" fmla="*/ 4540915 h 8646493"/>
              <a:gd name="connsiteX22-3427" fmla="*/ 80904 w 5911582"/>
              <a:gd name="connsiteY22-3428" fmla="*/ 2724804 h 8646493"/>
              <a:gd name="connsiteX23-3429" fmla="*/ 4735 w 5911582"/>
              <a:gd name="connsiteY23-3430" fmla="*/ 235616 h 8646493"/>
              <a:gd name="connsiteX24-3431" fmla="*/ 295 w 5911582"/>
              <a:gd name="connsiteY24-3432" fmla="*/ 235719 h 8646493"/>
              <a:gd name="connsiteX25-3433" fmla="*/ 0 w 5911582"/>
              <a:gd name="connsiteY25-3434" fmla="*/ 223261 h 8646493"/>
              <a:gd name="connsiteX26-3435" fmla="*/ 144987 w 5911582"/>
              <a:gd name="connsiteY26-3436" fmla="*/ 0 h 8646493"/>
              <a:gd name="connsiteX27-3437" fmla="*/ 148232 w 5911582"/>
              <a:gd name="connsiteY27-3438" fmla="*/ 136847 h 8646493"/>
              <a:gd name="connsiteX28-3439" fmla="*/ 152365 w 5911582"/>
              <a:gd name="connsiteY28-3440" fmla="*/ 136739 h 8646493"/>
              <a:gd name="connsiteX29-3441" fmla="*/ 234867 w 5911582"/>
              <a:gd name="connsiteY29-3442" fmla="*/ 3854806 h 8646493"/>
              <a:gd name="connsiteX30-3443" fmla="*/ 235281 w 5911582"/>
              <a:gd name="connsiteY30-3444" fmla="*/ 3854803 h 8646493"/>
              <a:gd name="connsiteX31-3445" fmla="*/ 246835 w 5911582"/>
              <a:gd name="connsiteY31-3446" fmla="*/ 5866683 h 8646493"/>
              <a:gd name="connsiteX32-3447" fmla="*/ 866236 w 5911582"/>
              <a:gd name="connsiteY32-3448" fmla="*/ 6479011 h 8646493"/>
              <a:gd name="connsiteX33-3449" fmla="*/ 1478566 w 5911582"/>
              <a:gd name="connsiteY33-3450" fmla="*/ 5859608 h 8646493"/>
              <a:gd name="connsiteX34-3451" fmla="*/ 1469311 w 5911582"/>
              <a:gd name="connsiteY34-3452" fmla="*/ 4247775 h 8646493"/>
              <a:gd name="connsiteX35-3453" fmla="*/ 1467465 w 5911582"/>
              <a:gd name="connsiteY35-3454" fmla="*/ 4247743 h 8646493"/>
              <a:gd name="connsiteX36-3455" fmla="*/ 1467931 w 5911582"/>
              <a:gd name="connsiteY36-3456" fmla="*/ 4241573 h 8646493"/>
              <a:gd name="connsiteX37-3457" fmla="*/ 1456953 w 5911582"/>
              <a:gd name="connsiteY37-3458" fmla="*/ 2330111 h 8646493"/>
              <a:gd name="connsiteX38-3459" fmla="*/ 1415108 w 5911582"/>
              <a:gd name="connsiteY38-3460" fmla="*/ 781031 h 8646493"/>
              <a:gd name="connsiteX39-3461" fmla="*/ 2151404 w 5911582"/>
              <a:gd name="connsiteY39-3462" fmla="*/ 3852 h 8646493"/>
              <a:gd name="connsiteX40-3463" fmla="*/ 2928581 w 5911582"/>
              <a:gd name="connsiteY40-3464" fmla="*/ 740147 h 8646493"/>
              <a:gd name="connsiteX41-3465" fmla="*/ 2972109 w 5911582"/>
              <a:gd name="connsiteY41-3466" fmla="*/ 2351426 h 8646493"/>
              <a:gd name="connsiteX42-3467" fmla="*/ 2977887 w 5911582"/>
              <a:gd name="connsiteY42-3468" fmla="*/ 2351120 h 8646493"/>
              <a:gd name="connsiteX43-3469" fmla="*/ 3028793 w 5911582"/>
              <a:gd name="connsiteY43-3470" fmla="*/ 4235519 h 8646493"/>
              <a:gd name="connsiteX44-3471" fmla="*/ 3032925 w 5911582"/>
              <a:gd name="connsiteY44-3472" fmla="*/ 4235398 h 8646493"/>
              <a:gd name="connsiteX45-3473" fmla="*/ 3082700 w 5911582"/>
              <a:gd name="connsiteY45-3474" fmla="*/ 5882170 h 8646493"/>
              <a:gd name="connsiteX46-3475" fmla="*/ 3091836 w 5911582"/>
              <a:gd name="connsiteY46-3476" fmla="*/ 5881894 h 8646493"/>
              <a:gd name="connsiteX47-3477" fmla="*/ 3152619 w 5911582"/>
              <a:gd name="connsiteY47-3478" fmla="*/ 7892887 h 8646493"/>
              <a:gd name="connsiteX48-3479" fmla="*/ 3786820 w 5911582"/>
              <a:gd name="connsiteY48-3480" fmla="*/ 8489873 h 8646493"/>
              <a:gd name="connsiteX49-3481" fmla="*/ 4383809 w 5911582"/>
              <a:gd name="connsiteY49-3482" fmla="*/ 7855673 h 8646493"/>
              <a:gd name="connsiteX50-3483" fmla="*/ 4350348 w 5911582"/>
              <a:gd name="connsiteY50-3484" fmla="*/ 6748573 h 8646493"/>
              <a:gd name="connsiteX51-3485" fmla="*/ 4348198 w 5911582"/>
              <a:gd name="connsiteY51-3486" fmla="*/ 6748635 h 8646493"/>
              <a:gd name="connsiteX52-3487" fmla="*/ 4332413 w 5911582"/>
              <a:gd name="connsiteY52-3488" fmla="*/ 6199725 h 8646493"/>
              <a:gd name="connsiteX53-3489" fmla="*/ 4272798 w 5911582"/>
              <a:gd name="connsiteY53-3490" fmla="*/ 4227389 h 8646493"/>
              <a:gd name="connsiteX54-3491" fmla="*/ 4274353 w 5911582"/>
              <a:gd name="connsiteY54-3492" fmla="*/ 4227343 h 8646493"/>
              <a:gd name="connsiteX55-3493" fmla="*/ 4242087 w 5911582"/>
              <a:gd name="connsiteY55-3494" fmla="*/ 3105269 h 8646493"/>
              <a:gd name="connsiteX56-3495" fmla="*/ 4977027 w 5911582"/>
              <a:gd name="connsiteY56-3496" fmla="*/ 2326810 h 8646493"/>
              <a:gd name="connsiteX57-3497" fmla="*/ 5403823 w 5911582"/>
              <a:gd name="connsiteY57-3498" fmla="*/ 2443875 h 8646493"/>
              <a:gd name="connsiteX58-3499" fmla="*/ 5755486 w 5911582"/>
              <a:gd name="connsiteY58-3500" fmla="*/ 3061747 h 8646493"/>
              <a:gd name="connsiteX59-3501" fmla="*/ 5759021 w 5911582"/>
              <a:gd name="connsiteY59-3502" fmla="*/ 3184697 h 8646493"/>
              <a:gd name="connsiteX60-3503" fmla="*/ 5762452 w 5911582"/>
              <a:gd name="connsiteY60-3504" fmla="*/ 3184590 h 8646493"/>
              <a:gd name="connsiteX61-3505" fmla="*/ 5816524 w 5911582"/>
              <a:gd name="connsiteY61-3506" fmla="*/ 4892541 h 8646493"/>
              <a:gd name="connsiteX62-3507" fmla="*/ 5873210 w 5911582"/>
              <a:gd name="connsiteY62-3508" fmla="*/ 6776633 h 8646493"/>
              <a:gd name="connsiteX63-3509" fmla="*/ 5877342 w 5911582"/>
              <a:gd name="connsiteY63-3510" fmla="*/ 6776511 h 8646493"/>
              <a:gd name="connsiteX64-3511" fmla="*/ 5911582 w 5911582"/>
              <a:gd name="connsiteY64-3512" fmla="*/ 7909324 h 8646493"/>
              <a:gd name="connsiteX65-3513" fmla="*/ 5767963 w 5911582"/>
              <a:gd name="connsiteY65-3514" fmla="*/ 8130477 h 8646493"/>
              <a:gd name="connsiteX66-3515" fmla="*/ 5730041 w 5911582"/>
              <a:gd name="connsiteY66-3516" fmla="*/ 6875874 h 8646493"/>
              <a:gd name="connsiteX67-3517" fmla="*/ 5725602 w 5911582"/>
              <a:gd name="connsiteY67-3518" fmla="*/ 6875993 h 8646493"/>
              <a:gd name="connsiteX68-3519" fmla="*/ 5605741 w 5911582"/>
              <a:gd name="connsiteY68-3520" fmla="*/ 3080990 h 8646493"/>
              <a:gd name="connsiteX69-3521" fmla="*/ 4972418 w 5911582"/>
              <a:gd name="connsiteY69-3522" fmla="*/ 2483071 h 8646493"/>
              <a:gd name="connsiteX70-3523" fmla="*/ 4374497 w 5911582"/>
              <a:gd name="connsiteY70-3524" fmla="*/ 3116397 h 8646493"/>
              <a:gd name="connsiteX71-3525" fmla="*/ 4420828 w 5911582"/>
              <a:gd name="connsiteY71-3526" fmla="*/ 4727593 h 8646493"/>
              <a:gd name="connsiteX72-3527" fmla="*/ 4422673 w 5911582"/>
              <a:gd name="connsiteY72-3528" fmla="*/ 4727581 h 8646493"/>
              <a:gd name="connsiteX73-3529" fmla="*/ 4422351 w 5911582"/>
              <a:gd name="connsiteY73-3530" fmla="*/ 4733760 h 8646493"/>
              <a:gd name="connsiteX74-3531" fmla="*/ 4454181 w 5911582"/>
              <a:gd name="connsiteY74-3532" fmla="*/ 5840717 h 8646493"/>
              <a:gd name="connsiteX75-3533" fmla="*/ 4455003 w 5911582"/>
              <a:gd name="connsiteY75-3534" fmla="*/ 5840691 h 8646493"/>
              <a:gd name="connsiteX76-3535" fmla="*/ 4516238 w 5911582"/>
              <a:gd name="connsiteY76-3536" fmla="*/ 7866607 h 8646493"/>
              <a:gd name="connsiteX77-3537" fmla="*/ 3782441 w 5911582"/>
              <a:gd name="connsiteY77-3538" fmla="*/ 8646141 h 8646493"/>
              <a:gd name="connsiteX78-3539" fmla="*/ 3355473 w 5911582"/>
              <a:gd name="connsiteY78-3540" fmla="*/ 8529702 h 8646493"/>
              <a:gd name="connsiteX0-3541" fmla="*/ 3355473 w 5911582"/>
              <a:gd name="connsiteY0-3542" fmla="*/ 8529702 h 8646493"/>
              <a:gd name="connsiteX1-3543" fmla="*/ 3002901 w 5911582"/>
              <a:gd name="connsiteY1-3544" fmla="*/ 7912348 h 8646493"/>
              <a:gd name="connsiteX2-3545" fmla="*/ 2947946 w 5911582"/>
              <a:gd name="connsiteY2-3546" fmla="*/ 6094167 h 8646493"/>
              <a:gd name="connsiteX3-3547" fmla="*/ 2938842 w 5911582"/>
              <a:gd name="connsiteY3-3548" fmla="*/ 6095444 h 8646493"/>
              <a:gd name="connsiteX4-3549" fmla="*/ 2885622 w 5911582"/>
              <a:gd name="connsiteY4-3550" fmla="*/ 4334760 h 8646493"/>
              <a:gd name="connsiteX5-3551" fmla="*/ 2881184 w 5911582"/>
              <a:gd name="connsiteY5-3552" fmla="*/ 4334879 h 8646493"/>
              <a:gd name="connsiteX6-3553" fmla="*/ 2838917 w 5911582"/>
              <a:gd name="connsiteY6-3554" fmla="*/ 2770148 h 8646493"/>
              <a:gd name="connsiteX7-3555" fmla="*/ 2833130 w 5911582"/>
              <a:gd name="connsiteY7-3556" fmla="*/ 2770303 h 8646493"/>
              <a:gd name="connsiteX8-3557" fmla="*/ 2778803 w 5911582"/>
              <a:gd name="connsiteY8-3558" fmla="*/ 759126 h 8646493"/>
              <a:gd name="connsiteX9-3559" fmla="*/ 2146519 w 5911582"/>
              <a:gd name="connsiteY9-3560" fmla="*/ 160107 h 8646493"/>
              <a:gd name="connsiteX10-3561" fmla="*/ 1547498 w 5911582"/>
              <a:gd name="connsiteY10-3562" fmla="*/ 792386 h 8646493"/>
              <a:gd name="connsiteX11-3563" fmla="*/ 1586306 w 5911582"/>
              <a:gd name="connsiteY11-3564" fmla="*/ 2228948 h 8646493"/>
              <a:gd name="connsiteX12-3565" fmla="*/ 1588412 w 5911582"/>
              <a:gd name="connsiteY12-3566" fmla="*/ 2228937 h 8646493"/>
              <a:gd name="connsiteX13-3567" fmla="*/ 1588981 w 5911582"/>
              <a:gd name="connsiteY13-3568" fmla="*/ 2327958 h 8646493"/>
              <a:gd name="connsiteX14-3569" fmla="*/ 1597703 w 5911582"/>
              <a:gd name="connsiteY14-3570" fmla="*/ 3846979 h 8646493"/>
              <a:gd name="connsiteX15-3571" fmla="*/ 1599046 w 5911582"/>
              <a:gd name="connsiteY15-3572" fmla="*/ 3846972 h 8646493"/>
              <a:gd name="connsiteX16-3573" fmla="*/ 1610686 w 5911582"/>
              <a:gd name="connsiteY16-3574" fmla="*/ 5873778 h 8646493"/>
              <a:gd name="connsiteX17-3575" fmla="*/ 858032 w 5911582"/>
              <a:gd name="connsiteY17-3576" fmla="*/ 6635126 h 8646493"/>
              <a:gd name="connsiteX18-3577" fmla="*/ 434045 w 5911582"/>
              <a:gd name="connsiteY18-3578" fmla="*/ 6508273 h 8646493"/>
              <a:gd name="connsiteX19-3579" fmla="*/ 96686 w 5911582"/>
              <a:gd name="connsiteY19-3580" fmla="*/ 5882475 h 8646493"/>
              <a:gd name="connsiteX20-3581" fmla="*/ 88982 w 5911582"/>
              <a:gd name="connsiteY20-3582" fmla="*/ 4540910 h 8646493"/>
              <a:gd name="connsiteX21-3583" fmla="*/ 86890 w 5911582"/>
              <a:gd name="connsiteY21-3584" fmla="*/ 4540915 h 8646493"/>
              <a:gd name="connsiteX22-3585" fmla="*/ 80904 w 5911582"/>
              <a:gd name="connsiteY22-3586" fmla="*/ 2724804 h 8646493"/>
              <a:gd name="connsiteX23-3587" fmla="*/ 4735 w 5911582"/>
              <a:gd name="connsiteY23-3588" fmla="*/ 235616 h 8646493"/>
              <a:gd name="connsiteX24-3589" fmla="*/ 295 w 5911582"/>
              <a:gd name="connsiteY24-3590" fmla="*/ 235719 h 8646493"/>
              <a:gd name="connsiteX25-3591" fmla="*/ 0 w 5911582"/>
              <a:gd name="connsiteY25-3592" fmla="*/ 223261 h 8646493"/>
              <a:gd name="connsiteX26-3593" fmla="*/ 144987 w 5911582"/>
              <a:gd name="connsiteY26-3594" fmla="*/ 0 h 8646493"/>
              <a:gd name="connsiteX27-3595" fmla="*/ 148232 w 5911582"/>
              <a:gd name="connsiteY27-3596" fmla="*/ 136847 h 8646493"/>
              <a:gd name="connsiteX28-3597" fmla="*/ 152365 w 5911582"/>
              <a:gd name="connsiteY28-3598" fmla="*/ 136739 h 8646493"/>
              <a:gd name="connsiteX29-3599" fmla="*/ 234867 w 5911582"/>
              <a:gd name="connsiteY29-3600" fmla="*/ 3854806 h 8646493"/>
              <a:gd name="connsiteX30-3601" fmla="*/ 235281 w 5911582"/>
              <a:gd name="connsiteY30-3602" fmla="*/ 3854803 h 8646493"/>
              <a:gd name="connsiteX31-3603" fmla="*/ 246835 w 5911582"/>
              <a:gd name="connsiteY31-3604" fmla="*/ 5866683 h 8646493"/>
              <a:gd name="connsiteX32-3605" fmla="*/ 866236 w 5911582"/>
              <a:gd name="connsiteY32-3606" fmla="*/ 6479011 h 8646493"/>
              <a:gd name="connsiteX33-3607" fmla="*/ 1478566 w 5911582"/>
              <a:gd name="connsiteY33-3608" fmla="*/ 5859608 h 8646493"/>
              <a:gd name="connsiteX34-3609" fmla="*/ 1469311 w 5911582"/>
              <a:gd name="connsiteY34-3610" fmla="*/ 4247775 h 8646493"/>
              <a:gd name="connsiteX35-3611" fmla="*/ 1467465 w 5911582"/>
              <a:gd name="connsiteY35-3612" fmla="*/ 4247743 h 8646493"/>
              <a:gd name="connsiteX36-3613" fmla="*/ 1467931 w 5911582"/>
              <a:gd name="connsiteY36-3614" fmla="*/ 4241573 h 8646493"/>
              <a:gd name="connsiteX37-3615" fmla="*/ 1456953 w 5911582"/>
              <a:gd name="connsiteY37-3616" fmla="*/ 2330111 h 8646493"/>
              <a:gd name="connsiteX38-3617" fmla="*/ 1415108 w 5911582"/>
              <a:gd name="connsiteY38-3618" fmla="*/ 781031 h 8646493"/>
              <a:gd name="connsiteX39-3619" fmla="*/ 2151404 w 5911582"/>
              <a:gd name="connsiteY39-3620" fmla="*/ 3852 h 8646493"/>
              <a:gd name="connsiteX40-3621" fmla="*/ 2928581 w 5911582"/>
              <a:gd name="connsiteY40-3622" fmla="*/ 740147 h 8646493"/>
              <a:gd name="connsiteX41-3623" fmla="*/ 2972109 w 5911582"/>
              <a:gd name="connsiteY41-3624" fmla="*/ 2351426 h 8646493"/>
              <a:gd name="connsiteX42-3625" fmla="*/ 2977887 w 5911582"/>
              <a:gd name="connsiteY42-3626" fmla="*/ 2351120 h 8646493"/>
              <a:gd name="connsiteX43-3627" fmla="*/ 3028793 w 5911582"/>
              <a:gd name="connsiteY43-3628" fmla="*/ 4235519 h 8646493"/>
              <a:gd name="connsiteX44-3629" fmla="*/ 3032925 w 5911582"/>
              <a:gd name="connsiteY44-3630" fmla="*/ 4235398 h 8646493"/>
              <a:gd name="connsiteX45-3631" fmla="*/ 3082700 w 5911582"/>
              <a:gd name="connsiteY45-3632" fmla="*/ 5882170 h 8646493"/>
              <a:gd name="connsiteX46-3633" fmla="*/ 3152619 w 5911582"/>
              <a:gd name="connsiteY46-3634" fmla="*/ 7892887 h 8646493"/>
              <a:gd name="connsiteX47-3635" fmla="*/ 3786820 w 5911582"/>
              <a:gd name="connsiteY47-3636" fmla="*/ 8489873 h 8646493"/>
              <a:gd name="connsiteX48-3637" fmla="*/ 4383809 w 5911582"/>
              <a:gd name="connsiteY48-3638" fmla="*/ 7855673 h 8646493"/>
              <a:gd name="connsiteX49-3639" fmla="*/ 4350348 w 5911582"/>
              <a:gd name="connsiteY49-3640" fmla="*/ 6748573 h 8646493"/>
              <a:gd name="connsiteX50-3641" fmla="*/ 4348198 w 5911582"/>
              <a:gd name="connsiteY50-3642" fmla="*/ 6748635 h 8646493"/>
              <a:gd name="connsiteX51-3643" fmla="*/ 4332413 w 5911582"/>
              <a:gd name="connsiteY51-3644" fmla="*/ 6199725 h 8646493"/>
              <a:gd name="connsiteX52-3645" fmla="*/ 4272798 w 5911582"/>
              <a:gd name="connsiteY52-3646" fmla="*/ 4227389 h 8646493"/>
              <a:gd name="connsiteX53-3647" fmla="*/ 4274353 w 5911582"/>
              <a:gd name="connsiteY53-3648" fmla="*/ 4227343 h 8646493"/>
              <a:gd name="connsiteX54-3649" fmla="*/ 4242087 w 5911582"/>
              <a:gd name="connsiteY54-3650" fmla="*/ 3105269 h 8646493"/>
              <a:gd name="connsiteX55-3651" fmla="*/ 4977027 w 5911582"/>
              <a:gd name="connsiteY55-3652" fmla="*/ 2326810 h 8646493"/>
              <a:gd name="connsiteX56-3653" fmla="*/ 5403823 w 5911582"/>
              <a:gd name="connsiteY56-3654" fmla="*/ 2443875 h 8646493"/>
              <a:gd name="connsiteX57-3655" fmla="*/ 5755486 w 5911582"/>
              <a:gd name="connsiteY57-3656" fmla="*/ 3061747 h 8646493"/>
              <a:gd name="connsiteX58-3657" fmla="*/ 5759021 w 5911582"/>
              <a:gd name="connsiteY58-3658" fmla="*/ 3184697 h 8646493"/>
              <a:gd name="connsiteX59-3659" fmla="*/ 5762452 w 5911582"/>
              <a:gd name="connsiteY59-3660" fmla="*/ 3184590 h 8646493"/>
              <a:gd name="connsiteX60-3661" fmla="*/ 5816524 w 5911582"/>
              <a:gd name="connsiteY60-3662" fmla="*/ 4892541 h 8646493"/>
              <a:gd name="connsiteX61-3663" fmla="*/ 5873210 w 5911582"/>
              <a:gd name="connsiteY61-3664" fmla="*/ 6776633 h 8646493"/>
              <a:gd name="connsiteX62-3665" fmla="*/ 5877342 w 5911582"/>
              <a:gd name="connsiteY62-3666" fmla="*/ 6776511 h 8646493"/>
              <a:gd name="connsiteX63-3667" fmla="*/ 5911582 w 5911582"/>
              <a:gd name="connsiteY63-3668" fmla="*/ 7909324 h 8646493"/>
              <a:gd name="connsiteX64-3669" fmla="*/ 5767963 w 5911582"/>
              <a:gd name="connsiteY64-3670" fmla="*/ 8130477 h 8646493"/>
              <a:gd name="connsiteX65-3671" fmla="*/ 5730041 w 5911582"/>
              <a:gd name="connsiteY65-3672" fmla="*/ 6875874 h 8646493"/>
              <a:gd name="connsiteX66-3673" fmla="*/ 5725602 w 5911582"/>
              <a:gd name="connsiteY66-3674" fmla="*/ 6875993 h 8646493"/>
              <a:gd name="connsiteX67-3675" fmla="*/ 5605741 w 5911582"/>
              <a:gd name="connsiteY67-3676" fmla="*/ 3080990 h 8646493"/>
              <a:gd name="connsiteX68-3677" fmla="*/ 4972418 w 5911582"/>
              <a:gd name="connsiteY68-3678" fmla="*/ 2483071 h 8646493"/>
              <a:gd name="connsiteX69-3679" fmla="*/ 4374497 w 5911582"/>
              <a:gd name="connsiteY69-3680" fmla="*/ 3116397 h 8646493"/>
              <a:gd name="connsiteX70-3681" fmla="*/ 4420828 w 5911582"/>
              <a:gd name="connsiteY70-3682" fmla="*/ 4727593 h 8646493"/>
              <a:gd name="connsiteX71-3683" fmla="*/ 4422673 w 5911582"/>
              <a:gd name="connsiteY71-3684" fmla="*/ 4727581 h 8646493"/>
              <a:gd name="connsiteX72-3685" fmla="*/ 4422351 w 5911582"/>
              <a:gd name="connsiteY72-3686" fmla="*/ 4733760 h 8646493"/>
              <a:gd name="connsiteX73-3687" fmla="*/ 4454181 w 5911582"/>
              <a:gd name="connsiteY73-3688" fmla="*/ 5840717 h 8646493"/>
              <a:gd name="connsiteX74-3689" fmla="*/ 4455003 w 5911582"/>
              <a:gd name="connsiteY74-3690" fmla="*/ 5840691 h 8646493"/>
              <a:gd name="connsiteX75-3691" fmla="*/ 4516238 w 5911582"/>
              <a:gd name="connsiteY75-3692" fmla="*/ 7866607 h 8646493"/>
              <a:gd name="connsiteX76-3693" fmla="*/ 3782441 w 5911582"/>
              <a:gd name="connsiteY76-3694" fmla="*/ 8646141 h 8646493"/>
              <a:gd name="connsiteX77-3695" fmla="*/ 3355473 w 5911582"/>
              <a:gd name="connsiteY77-3696" fmla="*/ 8529702 h 8646493"/>
              <a:gd name="connsiteX0-3697" fmla="*/ 3355473 w 5911582"/>
              <a:gd name="connsiteY0-3698" fmla="*/ 8529702 h 8646493"/>
              <a:gd name="connsiteX1-3699" fmla="*/ 3002901 w 5911582"/>
              <a:gd name="connsiteY1-3700" fmla="*/ 7912348 h 8646493"/>
              <a:gd name="connsiteX2-3701" fmla="*/ 2947946 w 5911582"/>
              <a:gd name="connsiteY2-3702" fmla="*/ 6094167 h 8646493"/>
              <a:gd name="connsiteX3-3703" fmla="*/ 2938842 w 5911582"/>
              <a:gd name="connsiteY3-3704" fmla="*/ 6095444 h 8646493"/>
              <a:gd name="connsiteX4-3705" fmla="*/ 2885622 w 5911582"/>
              <a:gd name="connsiteY4-3706" fmla="*/ 4334760 h 8646493"/>
              <a:gd name="connsiteX5-3707" fmla="*/ 2881184 w 5911582"/>
              <a:gd name="connsiteY5-3708" fmla="*/ 4334879 h 8646493"/>
              <a:gd name="connsiteX6-3709" fmla="*/ 2838917 w 5911582"/>
              <a:gd name="connsiteY6-3710" fmla="*/ 2770148 h 8646493"/>
              <a:gd name="connsiteX7-3711" fmla="*/ 2833130 w 5911582"/>
              <a:gd name="connsiteY7-3712" fmla="*/ 2770303 h 8646493"/>
              <a:gd name="connsiteX8-3713" fmla="*/ 2778803 w 5911582"/>
              <a:gd name="connsiteY8-3714" fmla="*/ 759126 h 8646493"/>
              <a:gd name="connsiteX9-3715" fmla="*/ 2146519 w 5911582"/>
              <a:gd name="connsiteY9-3716" fmla="*/ 160107 h 8646493"/>
              <a:gd name="connsiteX10-3717" fmla="*/ 1547498 w 5911582"/>
              <a:gd name="connsiteY10-3718" fmla="*/ 792386 h 8646493"/>
              <a:gd name="connsiteX11-3719" fmla="*/ 1586306 w 5911582"/>
              <a:gd name="connsiteY11-3720" fmla="*/ 2228948 h 8646493"/>
              <a:gd name="connsiteX12-3721" fmla="*/ 1588412 w 5911582"/>
              <a:gd name="connsiteY12-3722" fmla="*/ 2228937 h 8646493"/>
              <a:gd name="connsiteX13-3723" fmla="*/ 1588981 w 5911582"/>
              <a:gd name="connsiteY13-3724" fmla="*/ 2327958 h 8646493"/>
              <a:gd name="connsiteX14-3725" fmla="*/ 1597703 w 5911582"/>
              <a:gd name="connsiteY14-3726" fmla="*/ 3846979 h 8646493"/>
              <a:gd name="connsiteX15-3727" fmla="*/ 1599046 w 5911582"/>
              <a:gd name="connsiteY15-3728" fmla="*/ 3846972 h 8646493"/>
              <a:gd name="connsiteX16-3729" fmla="*/ 1610686 w 5911582"/>
              <a:gd name="connsiteY16-3730" fmla="*/ 5873778 h 8646493"/>
              <a:gd name="connsiteX17-3731" fmla="*/ 858032 w 5911582"/>
              <a:gd name="connsiteY17-3732" fmla="*/ 6635126 h 8646493"/>
              <a:gd name="connsiteX18-3733" fmla="*/ 434045 w 5911582"/>
              <a:gd name="connsiteY18-3734" fmla="*/ 6508273 h 8646493"/>
              <a:gd name="connsiteX19-3735" fmla="*/ 96686 w 5911582"/>
              <a:gd name="connsiteY19-3736" fmla="*/ 5882475 h 8646493"/>
              <a:gd name="connsiteX20-3737" fmla="*/ 88982 w 5911582"/>
              <a:gd name="connsiteY20-3738" fmla="*/ 4540910 h 8646493"/>
              <a:gd name="connsiteX21-3739" fmla="*/ 86890 w 5911582"/>
              <a:gd name="connsiteY21-3740" fmla="*/ 4540915 h 8646493"/>
              <a:gd name="connsiteX22-3741" fmla="*/ 80904 w 5911582"/>
              <a:gd name="connsiteY22-3742" fmla="*/ 2724804 h 8646493"/>
              <a:gd name="connsiteX23-3743" fmla="*/ 4735 w 5911582"/>
              <a:gd name="connsiteY23-3744" fmla="*/ 235616 h 8646493"/>
              <a:gd name="connsiteX24-3745" fmla="*/ 295 w 5911582"/>
              <a:gd name="connsiteY24-3746" fmla="*/ 235719 h 8646493"/>
              <a:gd name="connsiteX25-3747" fmla="*/ 0 w 5911582"/>
              <a:gd name="connsiteY25-3748" fmla="*/ 223261 h 8646493"/>
              <a:gd name="connsiteX26-3749" fmla="*/ 144987 w 5911582"/>
              <a:gd name="connsiteY26-3750" fmla="*/ 0 h 8646493"/>
              <a:gd name="connsiteX27-3751" fmla="*/ 148232 w 5911582"/>
              <a:gd name="connsiteY27-3752" fmla="*/ 136847 h 8646493"/>
              <a:gd name="connsiteX28-3753" fmla="*/ 152365 w 5911582"/>
              <a:gd name="connsiteY28-3754" fmla="*/ 136739 h 8646493"/>
              <a:gd name="connsiteX29-3755" fmla="*/ 234867 w 5911582"/>
              <a:gd name="connsiteY29-3756" fmla="*/ 3854806 h 8646493"/>
              <a:gd name="connsiteX30-3757" fmla="*/ 235281 w 5911582"/>
              <a:gd name="connsiteY30-3758" fmla="*/ 3854803 h 8646493"/>
              <a:gd name="connsiteX31-3759" fmla="*/ 246835 w 5911582"/>
              <a:gd name="connsiteY31-3760" fmla="*/ 5866683 h 8646493"/>
              <a:gd name="connsiteX32-3761" fmla="*/ 866236 w 5911582"/>
              <a:gd name="connsiteY32-3762" fmla="*/ 6479011 h 8646493"/>
              <a:gd name="connsiteX33-3763" fmla="*/ 1478566 w 5911582"/>
              <a:gd name="connsiteY33-3764" fmla="*/ 5859608 h 8646493"/>
              <a:gd name="connsiteX34-3765" fmla="*/ 1469311 w 5911582"/>
              <a:gd name="connsiteY34-3766" fmla="*/ 4247775 h 8646493"/>
              <a:gd name="connsiteX35-3767" fmla="*/ 1467465 w 5911582"/>
              <a:gd name="connsiteY35-3768" fmla="*/ 4247743 h 8646493"/>
              <a:gd name="connsiteX36-3769" fmla="*/ 1467931 w 5911582"/>
              <a:gd name="connsiteY36-3770" fmla="*/ 4241573 h 8646493"/>
              <a:gd name="connsiteX37-3771" fmla="*/ 1456953 w 5911582"/>
              <a:gd name="connsiteY37-3772" fmla="*/ 2330111 h 8646493"/>
              <a:gd name="connsiteX38-3773" fmla="*/ 1415108 w 5911582"/>
              <a:gd name="connsiteY38-3774" fmla="*/ 781031 h 8646493"/>
              <a:gd name="connsiteX39-3775" fmla="*/ 2151404 w 5911582"/>
              <a:gd name="connsiteY39-3776" fmla="*/ 3852 h 8646493"/>
              <a:gd name="connsiteX40-3777" fmla="*/ 2928581 w 5911582"/>
              <a:gd name="connsiteY40-3778" fmla="*/ 740147 h 8646493"/>
              <a:gd name="connsiteX41-3779" fmla="*/ 2972109 w 5911582"/>
              <a:gd name="connsiteY41-3780" fmla="*/ 2351426 h 8646493"/>
              <a:gd name="connsiteX42-3781" fmla="*/ 2977887 w 5911582"/>
              <a:gd name="connsiteY42-3782" fmla="*/ 2351120 h 8646493"/>
              <a:gd name="connsiteX43-3783" fmla="*/ 3028793 w 5911582"/>
              <a:gd name="connsiteY43-3784" fmla="*/ 4235519 h 8646493"/>
              <a:gd name="connsiteX44-3785" fmla="*/ 3032925 w 5911582"/>
              <a:gd name="connsiteY44-3786" fmla="*/ 4235398 h 8646493"/>
              <a:gd name="connsiteX45-3787" fmla="*/ 3152619 w 5911582"/>
              <a:gd name="connsiteY45-3788" fmla="*/ 7892887 h 8646493"/>
              <a:gd name="connsiteX46-3789" fmla="*/ 3786820 w 5911582"/>
              <a:gd name="connsiteY46-3790" fmla="*/ 8489873 h 8646493"/>
              <a:gd name="connsiteX47-3791" fmla="*/ 4383809 w 5911582"/>
              <a:gd name="connsiteY47-3792" fmla="*/ 7855673 h 8646493"/>
              <a:gd name="connsiteX48-3793" fmla="*/ 4350348 w 5911582"/>
              <a:gd name="connsiteY48-3794" fmla="*/ 6748573 h 8646493"/>
              <a:gd name="connsiteX49-3795" fmla="*/ 4348198 w 5911582"/>
              <a:gd name="connsiteY49-3796" fmla="*/ 6748635 h 8646493"/>
              <a:gd name="connsiteX50-3797" fmla="*/ 4332413 w 5911582"/>
              <a:gd name="connsiteY50-3798" fmla="*/ 6199725 h 8646493"/>
              <a:gd name="connsiteX51-3799" fmla="*/ 4272798 w 5911582"/>
              <a:gd name="connsiteY51-3800" fmla="*/ 4227389 h 8646493"/>
              <a:gd name="connsiteX52-3801" fmla="*/ 4274353 w 5911582"/>
              <a:gd name="connsiteY52-3802" fmla="*/ 4227343 h 8646493"/>
              <a:gd name="connsiteX53-3803" fmla="*/ 4242087 w 5911582"/>
              <a:gd name="connsiteY53-3804" fmla="*/ 3105269 h 8646493"/>
              <a:gd name="connsiteX54-3805" fmla="*/ 4977027 w 5911582"/>
              <a:gd name="connsiteY54-3806" fmla="*/ 2326810 h 8646493"/>
              <a:gd name="connsiteX55-3807" fmla="*/ 5403823 w 5911582"/>
              <a:gd name="connsiteY55-3808" fmla="*/ 2443875 h 8646493"/>
              <a:gd name="connsiteX56-3809" fmla="*/ 5755486 w 5911582"/>
              <a:gd name="connsiteY56-3810" fmla="*/ 3061747 h 8646493"/>
              <a:gd name="connsiteX57-3811" fmla="*/ 5759021 w 5911582"/>
              <a:gd name="connsiteY57-3812" fmla="*/ 3184697 h 8646493"/>
              <a:gd name="connsiteX58-3813" fmla="*/ 5762452 w 5911582"/>
              <a:gd name="connsiteY58-3814" fmla="*/ 3184590 h 8646493"/>
              <a:gd name="connsiteX59-3815" fmla="*/ 5816524 w 5911582"/>
              <a:gd name="connsiteY59-3816" fmla="*/ 4892541 h 8646493"/>
              <a:gd name="connsiteX60-3817" fmla="*/ 5873210 w 5911582"/>
              <a:gd name="connsiteY60-3818" fmla="*/ 6776633 h 8646493"/>
              <a:gd name="connsiteX61-3819" fmla="*/ 5877342 w 5911582"/>
              <a:gd name="connsiteY61-3820" fmla="*/ 6776511 h 8646493"/>
              <a:gd name="connsiteX62-3821" fmla="*/ 5911582 w 5911582"/>
              <a:gd name="connsiteY62-3822" fmla="*/ 7909324 h 8646493"/>
              <a:gd name="connsiteX63-3823" fmla="*/ 5767963 w 5911582"/>
              <a:gd name="connsiteY63-3824" fmla="*/ 8130477 h 8646493"/>
              <a:gd name="connsiteX64-3825" fmla="*/ 5730041 w 5911582"/>
              <a:gd name="connsiteY64-3826" fmla="*/ 6875874 h 8646493"/>
              <a:gd name="connsiteX65-3827" fmla="*/ 5725602 w 5911582"/>
              <a:gd name="connsiteY65-3828" fmla="*/ 6875993 h 8646493"/>
              <a:gd name="connsiteX66-3829" fmla="*/ 5605741 w 5911582"/>
              <a:gd name="connsiteY66-3830" fmla="*/ 3080990 h 8646493"/>
              <a:gd name="connsiteX67-3831" fmla="*/ 4972418 w 5911582"/>
              <a:gd name="connsiteY67-3832" fmla="*/ 2483071 h 8646493"/>
              <a:gd name="connsiteX68-3833" fmla="*/ 4374497 w 5911582"/>
              <a:gd name="connsiteY68-3834" fmla="*/ 3116397 h 8646493"/>
              <a:gd name="connsiteX69-3835" fmla="*/ 4420828 w 5911582"/>
              <a:gd name="connsiteY69-3836" fmla="*/ 4727593 h 8646493"/>
              <a:gd name="connsiteX70-3837" fmla="*/ 4422673 w 5911582"/>
              <a:gd name="connsiteY70-3838" fmla="*/ 4727581 h 8646493"/>
              <a:gd name="connsiteX71-3839" fmla="*/ 4422351 w 5911582"/>
              <a:gd name="connsiteY71-3840" fmla="*/ 4733760 h 8646493"/>
              <a:gd name="connsiteX72-3841" fmla="*/ 4454181 w 5911582"/>
              <a:gd name="connsiteY72-3842" fmla="*/ 5840717 h 8646493"/>
              <a:gd name="connsiteX73-3843" fmla="*/ 4455003 w 5911582"/>
              <a:gd name="connsiteY73-3844" fmla="*/ 5840691 h 8646493"/>
              <a:gd name="connsiteX74-3845" fmla="*/ 4516238 w 5911582"/>
              <a:gd name="connsiteY74-3846" fmla="*/ 7866607 h 8646493"/>
              <a:gd name="connsiteX75-3847" fmla="*/ 3782441 w 5911582"/>
              <a:gd name="connsiteY75-3848" fmla="*/ 8646141 h 8646493"/>
              <a:gd name="connsiteX76-3849" fmla="*/ 3355473 w 5911582"/>
              <a:gd name="connsiteY76-3850" fmla="*/ 8529702 h 8646493"/>
              <a:gd name="connsiteX0-3851" fmla="*/ 3355473 w 5911582"/>
              <a:gd name="connsiteY0-3852" fmla="*/ 8529702 h 8646493"/>
              <a:gd name="connsiteX1-3853" fmla="*/ 3002901 w 5911582"/>
              <a:gd name="connsiteY1-3854" fmla="*/ 7912348 h 8646493"/>
              <a:gd name="connsiteX2-3855" fmla="*/ 2947946 w 5911582"/>
              <a:gd name="connsiteY2-3856" fmla="*/ 6094167 h 8646493"/>
              <a:gd name="connsiteX3-3857" fmla="*/ 2938842 w 5911582"/>
              <a:gd name="connsiteY3-3858" fmla="*/ 6095444 h 8646493"/>
              <a:gd name="connsiteX4-3859" fmla="*/ 2885622 w 5911582"/>
              <a:gd name="connsiteY4-3860" fmla="*/ 4334760 h 8646493"/>
              <a:gd name="connsiteX5-3861" fmla="*/ 2881184 w 5911582"/>
              <a:gd name="connsiteY5-3862" fmla="*/ 4334879 h 8646493"/>
              <a:gd name="connsiteX6-3863" fmla="*/ 2838917 w 5911582"/>
              <a:gd name="connsiteY6-3864" fmla="*/ 2770148 h 8646493"/>
              <a:gd name="connsiteX7-3865" fmla="*/ 2833130 w 5911582"/>
              <a:gd name="connsiteY7-3866" fmla="*/ 2770303 h 8646493"/>
              <a:gd name="connsiteX8-3867" fmla="*/ 2778803 w 5911582"/>
              <a:gd name="connsiteY8-3868" fmla="*/ 759126 h 8646493"/>
              <a:gd name="connsiteX9-3869" fmla="*/ 2146519 w 5911582"/>
              <a:gd name="connsiteY9-3870" fmla="*/ 160107 h 8646493"/>
              <a:gd name="connsiteX10-3871" fmla="*/ 1547498 w 5911582"/>
              <a:gd name="connsiteY10-3872" fmla="*/ 792386 h 8646493"/>
              <a:gd name="connsiteX11-3873" fmla="*/ 1586306 w 5911582"/>
              <a:gd name="connsiteY11-3874" fmla="*/ 2228948 h 8646493"/>
              <a:gd name="connsiteX12-3875" fmla="*/ 1588412 w 5911582"/>
              <a:gd name="connsiteY12-3876" fmla="*/ 2228937 h 8646493"/>
              <a:gd name="connsiteX13-3877" fmla="*/ 1588981 w 5911582"/>
              <a:gd name="connsiteY13-3878" fmla="*/ 2327958 h 8646493"/>
              <a:gd name="connsiteX14-3879" fmla="*/ 1597703 w 5911582"/>
              <a:gd name="connsiteY14-3880" fmla="*/ 3846979 h 8646493"/>
              <a:gd name="connsiteX15-3881" fmla="*/ 1599046 w 5911582"/>
              <a:gd name="connsiteY15-3882" fmla="*/ 3846972 h 8646493"/>
              <a:gd name="connsiteX16-3883" fmla="*/ 1610686 w 5911582"/>
              <a:gd name="connsiteY16-3884" fmla="*/ 5873778 h 8646493"/>
              <a:gd name="connsiteX17-3885" fmla="*/ 858032 w 5911582"/>
              <a:gd name="connsiteY17-3886" fmla="*/ 6635126 h 8646493"/>
              <a:gd name="connsiteX18-3887" fmla="*/ 434045 w 5911582"/>
              <a:gd name="connsiteY18-3888" fmla="*/ 6508273 h 8646493"/>
              <a:gd name="connsiteX19-3889" fmla="*/ 96686 w 5911582"/>
              <a:gd name="connsiteY19-3890" fmla="*/ 5882475 h 8646493"/>
              <a:gd name="connsiteX20-3891" fmla="*/ 88982 w 5911582"/>
              <a:gd name="connsiteY20-3892" fmla="*/ 4540910 h 8646493"/>
              <a:gd name="connsiteX21-3893" fmla="*/ 86890 w 5911582"/>
              <a:gd name="connsiteY21-3894" fmla="*/ 4540915 h 8646493"/>
              <a:gd name="connsiteX22-3895" fmla="*/ 80904 w 5911582"/>
              <a:gd name="connsiteY22-3896" fmla="*/ 2724804 h 8646493"/>
              <a:gd name="connsiteX23-3897" fmla="*/ 4735 w 5911582"/>
              <a:gd name="connsiteY23-3898" fmla="*/ 235616 h 8646493"/>
              <a:gd name="connsiteX24-3899" fmla="*/ 295 w 5911582"/>
              <a:gd name="connsiteY24-3900" fmla="*/ 235719 h 8646493"/>
              <a:gd name="connsiteX25-3901" fmla="*/ 0 w 5911582"/>
              <a:gd name="connsiteY25-3902" fmla="*/ 223261 h 8646493"/>
              <a:gd name="connsiteX26-3903" fmla="*/ 144987 w 5911582"/>
              <a:gd name="connsiteY26-3904" fmla="*/ 0 h 8646493"/>
              <a:gd name="connsiteX27-3905" fmla="*/ 148232 w 5911582"/>
              <a:gd name="connsiteY27-3906" fmla="*/ 136847 h 8646493"/>
              <a:gd name="connsiteX28-3907" fmla="*/ 152365 w 5911582"/>
              <a:gd name="connsiteY28-3908" fmla="*/ 136739 h 8646493"/>
              <a:gd name="connsiteX29-3909" fmla="*/ 234867 w 5911582"/>
              <a:gd name="connsiteY29-3910" fmla="*/ 3854806 h 8646493"/>
              <a:gd name="connsiteX30-3911" fmla="*/ 235281 w 5911582"/>
              <a:gd name="connsiteY30-3912" fmla="*/ 3854803 h 8646493"/>
              <a:gd name="connsiteX31-3913" fmla="*/ 246835 w 5911582"/>
              <a:gd name="connsiteY31-3914" fmla="*/ 5866683 h 8646493"/>
              <a:gd name="connsiteX32-3915" fmla="*/ 866236 w 5911582"/>
              <a:gd name="connsiteY32-3916" fmla="*/ 6479011 h 8646493"/>
              <a:gd name="connsiteX33-3917" fmla="*/ 1478566 w 5911582"/>
              <a:gd name="connsiteY33-3918" fmla="*/ 5859608 h 8646493"/>
              <a:gd name="connsiteX34-3919" fmla="*/ 1469311 w 5911582"/>
              <a:gd name="connsiteY34-3920" fmla="*/ 4247775 h 8646493"/>
              <a:gd name="connsiteX35-3921" fmla="*/ 1467465 w 5911582"/>
              <a:gd name="connsiteY35-3922" fmla="*/ 4247743 h 8646493"/>
              <a:gd name="connsiteX36-3923" fmla="*/ 1467931 w 5911582"/>
              <a:gd name="connsiteY36-3924" fmla="*/ 4241573 h 8646493"/>
              <a:gd name="connsiteX37-3925" fmla="*/ 1456953 w 5911582"/>
              <a:gd name="connsiteY37-3926" fmla="*/ 2330111 h 8646493"/>
              <a:gd name="connsiteX38-3927" fmla="*/ 1415108 w 5911582"/>
              <a:gd name="connsiteY38-3928" fmla="*/ 781031 h 8646493"/>
              <a:gd name="connsiteX39-3929" fmla="*/ 2151404 w 5911582"/>
              <a:gd name="connsiteY39-3930" fmla="*/ 3852 h 8646493"/>
              <a:gd name="connsiteX40-3931" fmla="*/ 2928581 w 5911582"/>
              <a:gd name="connsiteY40-3932" fmla="*/ 740147 h 8646493"/>
              <a:gd name="connsiteX41-3933" fmla="*/ 2972109 w 5911582"/>
              <a:gd name="connsiteY41-3934" fmla="*/ 2351426 h 8646493"/>
              <a:gd name="connsiteX42-3935" fmla="*/ 3028793 w 5911582"/>
              <a:gd name="connsiteY42-3936" fmla="*/ 4235519 h 8646493"/>
              <a:gd name="connsiteX43-3937" fmla="*/ 3032925 w 5911582"/>
              <a:gd name="connsiteY43-3938" fmla="*/ 4235398 h 8646493"/>
              <a:gd name="connsiteX44-3939" fmla="*/ 3152619 w 5911582"/>
              <a:gd name="connsiteY44-3940" fmla="*/ 7892887 h 8646493"/>
              <a:gd name="connsiteX45-3941" fmla="*/ 3786820 w 5911582"/>
              <a:gd name="connsiteY45-3942" fmla="*/ 8489873 h 8646493"/>
              <a:gd name="connsiteX46-3943" fmla="*/ 4383809 w 5911582"/>
              <a:gd name="connsiteY46-3944" fmla="*/ 7855673 h 8646493"/>
              <a:gd name="connsiteX47-3945" fmla="*/ 4350348 w 5911582"/>
              <a:gd name="connsiteY47-3946" fmla="*/ 6748573 h 8646493"/>
              <a:gd name="connsiteX48-3947" fmla="*/ 4348198 w 5911582"/>
              <a:gd name="connsiteY48-3948" fmla="*/ 6748635 h 8646493"/>
              <a:gd name="connsiteX49-3949" fmla="*/ 4332413 w 5911582"/>
              <a:gd name="connsiteY49-3950" fmla="*/ 6199725 h 8646493"/>
              <a:gd name="connsiteX50-3951" fmla="*/ 4272798 w 5911582"/>
              <a:gd name="connsiteY50-3952" fmla="*/ 4227389 h 8646493"/>
              <a:gd name="connsiteX51-3953" fmla="*/ 4274353 w 5911582"/>
              <a:gd name="connsiteY51-3954" fmla="*/ 4227343 h 8646493"/>
              <a:gd name="connsiteX52-3955" fmla="*/ 4242087 w 5911582"/>
              <a:gd name="connsiteY52-3956" fmla="*/ 3105269 h 8646493"/>
              <a:gd name="connsiteX53-3957" fmla="*/ 4977027 w 5911582"/>
              <a:gd name="connsiteY53-3958" fmla="*/ 2326810 h 8646493"/>
              <a:gd name="connsiteX54-3959" fmla="*/ 5403823 w 5911582"/>
              <a:gd name="connsiteY54-3960" fmla="*/ 2443875 h 8646493"/>
              <a:gd name="connsiteX55-3961" fmla="*/ 5755486 w 5911582"/>
              <a:gd name="connsiteY55-3962" fmla="*/ 3061747 h 8646493"/>
              <a:gd name="connsiteX56-3963" fmla="*/ 5759021 w 5911582"/>
              <a:gd name="connsiteY56-3964" fmla="*/ 3184697 h 8646493"/>
              <a:gd name="connsiteX57-3965" fmla="*/ 5762452 w 5911582"/>
              <a:gd name="connsiteY57-3966" fmla="*/ 3184590 h 8646493"/>
              <a:gd name="connsiteX58-3967" fmla="*/ 5816524 w 5911582"/>
              <a:gd name="connsiteY58-3968" fmla="*/ 4892541 h 8646493"/>
              <a:gd name="connsiteX59-3969" fmla="*/ 5873210 w 5911582"/>
              <a:gd name="connsiteY59-3970" fmla="*/ 6776633 h 8646493"/>
              <a:gd name="connsiteX60-3971" fmla="*/ 5877342 w 5911582"/>
              <a:gd name="connsiteY60-3972" fmla="*/ 6776511 h 8646493"/>
              <a:gd name="connsiteX61-3973" fmla="*/ 5911582 w 5911582"/>
              <a:gd name="connsiteY61-3974" fmla="*/ 7909324 h 8646493"/>
              <a:gd name="connsiteX62-3975" fmla="*/ 5767963 w 5911582"/>
              <a:gd name="connsiteY62-3976" fmla="*/ 8130477 h 8646493"/>
              <a:gd name="connsiteX63-3977" fmla="*/ 5730041 w 5911582"/>
              <a:gd name="connsiteY63-3978" fmla="*/ 6875874 h 8646493"/>
              <a:gd name="connsiteX64-3979" fmla="*/ 5725602 w 5911582"/>
              <a:gd name="connsiteY64-3980" fmla="*/ 6875993 h 8646493"/>
              <a:gd name="connsiteX65-3981" fmla="*/ 5605741 w 5911582"/>
              <a:gd name="connsiteY65-3982" fmla="*/ 3080990 h 8646493"/>
              <a:gd name="connsiteX66-3983" fmla="*/ 4972418 w 5911582"/>
              <a:gd name="connsiteY66-3984" fmla="*/ 2483071 h 8646493"/>
              <a:gd name="connsiteX67-3985" fmla="*/ 4374497 w 5911582"/>
              <a:gd name="connsiteY67-3986" fmla="*/ 3116397 h 8646493"/>
              <a:gd name="connsiteX68-3987" fmla="*/ 4420828 w 5911582"/>
              <a:gd name="connsiteY68-3988" fmla="*/ 4727593 h 8646493"/>
              <a:gd name="connsiteX69-3989" fmla="*/ 4422673 w 5911582"/>
              <a:gd name="connsiteY69-3990" fmla="*/ 4727581 h 8646493"/>
              <a:gd name="connsiteX70-3991" fmla="*/ 4422351 w 5911582"/>
              <a:gd name="connsiteY70-3992" fmla="*/ 4733760 h 8646493"/>
              <a:gd name="connsiteX71-3993" fmla="*/ 4454181 w 5911582"/>
              <a:gd name="connsiteY71-3994" fmla="*/ 5840717 h 8646493"/>
              <a:gd name="connsiteX72-3995" fmla="*/ 4455003 w 5911582"/>
              <a:gd name="connsiteY72-3996" fmla="*/ 5840691 h 8646493"/>
              <a:gd name="connsiteX73-3997" fmla="*/ 4516238 w 5911582"/>
              <a:gd name="connsiteY73-3998" fmla="*/ 7866607 h 8646493"/>
              <a:gd name="connsiteX74-3999" fmla="*/ 3782441 w 5911582"/>
              <a:gd name="connsiteY74-4000" fmla="*/ 8646141 h 8646493"/>
              <a:gd name="connsiteX75-4001" fmla="*/ 3355473 w 5911582"/>
              <a:gd name="connsiteY75-4002" fmla="*/ 8529702 h 8646493"/>
              <a:gd name="connsiteX0-4003" fmla="*/ 3355473 w 5911582"/>
              <a:gd name="connsiteY0-4004" fmla="*/ 8529702 h 8646493"/>
              <a:gd name="connsiteX1-4005" fmla="*/ 3002901 w 5911582"/>
              <a:gd name="connsiteY1-4006" fmla="*/ 7912348 h 8646493"/>
              <a:gd name="connsiteX2-4007" fmla="*/ 2947946 w 5911582"/>
              <a:gd name="connsiteY2-4008" fmla="*/ 6094167 h 8646493"/>
              <a:gd name="connsiteX3-4009" fmla="*/ 2938842 w 5911582"/>
              <a:gd name="connsiteY3-4010" fmla="*/ 6095444 h 8646493"/>
              <a:gd name="connsiteX4-4011" fmla="*/ 2885622 w 5911582"/>
              <a:gd name="connsiteY4-4012" fmla="*/ 4334760 h 8646493"/>
              <a:gd name="connsiteX5-4013" fmla="*/ 2881184 w 5911582"/>
              <a:gd name="connsiteY5-4014" fmla="*/ 4334879 h 8646493"/>
              <a:gd name="connsiteX6-4015" fmla="*/ 2838917 w 5911582"/>
              <a:gd name="connsiteY6-4016" fmla="*/ 2770148 h 8646493"/>
              <a:gd name="connsiteX7-4017" fmla="*/ 2778803 w 5911582"/>
              <a:gd name="connsiteY7-4018" fmla="*/ 759126 h 8646493"/>
              <a:gd name="connsiteX8-4019" fmla="*/ 2146519 w 5911582"/>
              <a:gd name="connsiteY8-4020" fmla="*/ 160107 h 8646493"/>
              <a:gd name="connsiteX9-4021" fmla="*/ 1547498 w 5911582"/>
              <a:gd name="connsiteY9-4022" fmla="*/ 792386 h 8646493"/>
              <a:gd name="connsiteX10-4023" fmla="*/ 1586306 w 5911582"/>
              <a:gd name="connsiteY10-4024" fmla="*/ 2228948 h 8646493"/>
              <a:gd name="connsiteX11-4025" fmla="*/ 1588412 w 5911582"/>
              <a:gd name="connsiteY11-4026" fmla="*/ 2228937 h 8646493"/>
              <a:gd name="connsiteX12-4027" fmla="*/ 1588981 w 5911582"/>
              <a:gd name="connsiteY12-4028" fmla="*/ 2327958 h 8646493"/>
              <a:gd name="connsiteX13-4029" fmla="*/ 1597703 w 5911582"/>
              <a:gd name="connsiteY13-4030" fmla="*/ 3846979 h 8646493"/>
              <a:gd name="connsiteX14-4031" fmla="*/ 1599046 w 5911582"/>
              <a:gd name="connsiteY14-4032" fmla="*/ 3846972 h 8646493"/>
              <a:gd name="connsiteX15-4033" fmla="*/ 1610686 w 5911582"/>
              <a:gd name="connsiteY15-4034" fmla="*/ 5873778 h 8646493"/>
              <a:gd name="connsiteX16-4035" fmla="*/ 858032 w 5911582"/>
              <a:gd name="connsiteY16-4036" fmla="*/ 6635126 h 8646493"/>
              <a:gd name="connsiteX17-4037" fmla="*/ 434045 w 5911582"/>
              <a:gd name="connsiteY17-4038" fmla="*/ 6508273 h 8646493"/>
              <a:gd name="connsiteX18-4039" fmla="*/ 96686 w 5911582"/>
              <a:gd name="connsiteY18-4040" fmla="*/ 5882475 h 8646493"/>
              <a:gd name="connsiteX19-4041" fmla="*/ 88982 w 5911582"/>
              <a:gd name="connsiteY19-4042" fmla="*/ 4540910 h 8646493"/>
              <a:gd name="connsiteX20-4043" fmla="*/ 86890 w 5911582"/>
              <a:gd name="connsiteY20-4044" fmla="*/ 4540915 h 8646493"/>
              <a:gd name="connsiteX21-4045" fmla="*/ 80904 w 5911582"/>
              <a:gd name="connsiteY21-4046" fmla="*/ 2724804 h 8646493"/>
              <a:gd name="connsiteX22-4047" fmla="*/ 4735 w 5911582"/>
              <a:gd name="connsiteY22-4048" fmla="*/ 235616 h 8646493"/>
              <a:gd name="connsiteX23-4049" fmla="*/ 295 w 5911582"/>
              <a:gd name="connsiteY23-4050" fmla="*/ 235719 h 8646493"/>
              <a:gd name="connsiteX24-4051" fmla="*/ 0 w 5911582"/>
              <a:gd name="connsiteY24-4052" fmla="*/ 223261 h 8646493"/>
              <a:gd name="connsiteX25-4053" fmla="*/ 144987 w 5911582"/>
              <a:gd name="connsiteY25-4054" fmla="*/ 0 h 8646493"/>
              <a:gd name="connsiteX26-4055" fmla="*/ 148232 w 5911582"/>
              <a:gd name="connsiteY26-4056" fmla="*/ 136847 h 8646493"/>
              <a:gd name="connsiteX27-4057" fmla="*/ 152365 w 5911582"/>
              <a:gd name="connsiteY27-4058" fmla="*/ 136739 h 8646493"/>
              <a:gd name="connsiteX28-4059" fmla="*/ 234867 w 5911582"/>
              <a:gd name="connsiteY28-4060" fmla="*/ 3854806 h 8646493"/>
              <a:gd name="connsiteX29-4061" fmla="*/ 235281 w 5911582"/>
              <a:gd name="connsiteY29-4062" fmla="*/ 3854803 h 8646493"/>
              <a:gd name="connsiteX30-4063" fmla="*/ 246835 w 5911582"/>
              <a:gd name="connsiteY30-4064" fmla="*/ 5866683 h 8646493"/>
              <a:gd name="connsiteX31-4065" fmla="*/ 866236 w 5911582"/>
              <a:gd name="connsiteY31-4066" fmla="*/ 6479011 h 8646493"/>
              <a:gd name="connsiteX32-4067" fmla="*/ 1478566 w 5911582"/>
              <a:gd name="connsiteY32-4068" fmla="*/ 5859608 h 8646493"/>
              <a:gd name="connsiteX33-4069" fmla="*/ 1469311 w 5911582"/>
              <a:gd name="connsiteY33-4070" fmla="*/ 4247775 h 8646493"/>
              <a:gd name="connsiteX34-4071" fmla="*/ 1467465 w 5911582"/>
              <a:gd name="connsiteY34-4072" fmla="*/ 4247743 h 8646493"/>
              <a:gd name="connsiteX35-4073" fmla="*/ 1467931 w 5911582"/>
              <a:gd name="connsiteY35-4074" fmla="*/ 4241573 h 8646493"/>
              <a:gd name="connsiteX36-4075" fmla="*/ 1456953 w 5911582"/>
              <a:gd name="connsiteY36-4076" fmla="*/ 2330111 h 8646493"/>
              <a:gd name="connsiteX37-4077" fmla="*/ 1415108 w 5911582"/>
              <a:gd name="connsiteY37-4078" fmla="*/ 781031 h 8646493"/>
              <a:gd name="connsiteX38-4079" fmla="*/ 2151404 w 5911582"/>
              <a:gd name="connsiteY38-4080" fmla="*/ 3852 h 8646493"/>
              <a:gd name="connsiteX39-4081" fmla="*/ 2928581 w 5911582"/>
              <a:gd name="connsiteY39-4082" fmla="*/ 740147 h 8646493"/>
              <a:gd name="connsiteX40-4083" fmla="*/ 2972109 w 5911582"/>
              <a:gd name="connsiteY40-4084" fmla="*/ 2351426 h 8646493"/>
              <a:gd name="connsiteX41-4085" fmla="*/ 3028793 w 5911582"/>
              <a:gd name="connsiteY41-4086" fmla="*/ 4235519 h 8646493"/>
              <a:gd name="connsiteX42-4087" fmla="*/ 3032925 w 5911582"/>
              <a:gd name="connsiteY42-4088" fmla="*/ 4235398 h 8646493"/>
              <a:gd name="connsiteX43-4089" fmla="*/ 3152619 w 5911582"/>
              <a:gd name="connsiteY43-4090" fmla="*/ 7892887 h 8646493"/>
              <a:gd name="connsiteX44-4091" fmla="*/ 3786820 w 5911582"/>
              <a:gd name="connsiteY44-4092" fmla="*/ 8489873 h 8646493"/>
              <a:gd name="connsiteX45-4093" fmla="*/ 4383809 w 5911582"/>
              <a:gd name="connsiteY45-4094" fmla="*/ 7855673 h 8646493"/>
              <a:gd name="connsiteX46-4095" fmla="*/ 4350348 w 5911582"/>
              <a:gd name="connsiteY46-4096" fmla="*/ 6748573 h 8646493"/>
              <a:gd name="connsiteX47-4097" fmla="*/ 4348198 w 5911582"/>
              <a:gd name="connsiteY47-4098" fmla="*/ 6748635 h 8646493"/>
              <a:gd name="connsiteX48-4099" fmla="*/ 4332413 w 5911582"/>
              <a:gd name="connsiteY48-4100" fmla="*/ 6199725 h 8646493"/>
              <a:gd name="connsiteX49-4101" fmla="*/ 4272798 w 5911582"/>
              <a:gd name="connsiteY49-4102" fmla="*/ 4227389 h 8646493"/>
              <a:gd name="connsiteX50-4103" fmla="*/ 4274353 w 5911582"/>
              <a:gd name="connsiteY50-4104" fmla="*/ 4227343 h 8646493"/>
              <a:gd name="connsiteX51-4105" fmla="*/ 4242087 w 5911582"/>
              <a:gd name="connsiteY51-4106" fmla="*/ 3105269 h 8646493"/>
              <a:gd name="connsiteX52-4107" fmla="*/ 4977027 w 5911582"/>
              <a:gd name="connsiteY52-4108" fmla="*/ 2326810 h 8646493"/>
              <a:gd name="connsiteX53-4109" fmla="*/ 5403823 w 5911582"/>
              <a:gd name="connsiteY53-4110" fmla="*/ 2443875 h 8646493"/>
              <a:gd name="connsiteX54-4111" fmla="*/ 5755486 w 5911582"/>
              <a:gd name="connsiteY54-4112" fmla="*/ 3061747 h 8646493"/>
              <a:gd name="connsiteX55-4113" fmla="*/ 5759021 w 5911582"/>
              <a:gd name="connsiteY55-4114" fmla="*/ 3184697 h 8646493"/>
              <a:gd name="connsiteX56-4115" fmla="*/ 5762452 w 5911582"/>
              <a:gd name="connsiteY56-4116" fmla="*/ 3184590 h 8646493"/>
              <a:gd name="connsiteX57-4117" fmla="*/ 5816524 w 5911582"/>
              <a:gd name="connsiteY57-4118" fmla="*/ 4892541 h 8646493"/>
              <a:gd name="connsiteX58-4119" fmla="*/ 5873210 w 5911582"/>
              <a:gd name="connsiteY58-4120" fmla="*/ 6776633 h 8646493"/>
              <a:gd name="connsiteX59-4121" fmla="*/ 5877342 w 5911582"/>
              <a:gd name="connsiteY59-4122" fmla="*/ 6776511 h 8646493"/>
              <a:gd name="connsiteX60-4123" fmla="*/ 5911582 w 5911582"/>
              <a:gd name="connsiteY60-4124" fmla="*/ 7909324 h 8646493"/>
              <a:gd name="connsiteX61-4125" fmla="*/ 5767963 w 5911582"/>
              <a:gd name="connsiteY61-4126" fmla="*/ 8130477 h 8646493"/>
              <a:gd name="connsiteX62-4127" fmla="*/ 5730041 w 5911582"/>
              <a:gd name="connsiteY62-4128" fmla="*/ 6875874 h 8646493"/>
              <a:gd name="connsiteX63-4129" fmla="*/ 5725602 w 5911582"/>
              <a:gd name="connsiteY63-4130" fmla="*/ 6875993 h 8646493"/>
              <a:gd name="connsiteX64-4131" fmla="*/ 5605741 w 5911582"/>
              <a:gd name="connsiteY64-4132" fmla="*/ 3080990 h 8646493"/>
              <a:gd name="connsiteX65-4133" fmla="*/ 4972418 w 5911582"/>
              <a:gd name="connsiteY65-4134" fmla="*/ 2483071 h 8646493"/>
              <a:gd name="connsiteX66-4135" fmla="*/ 4374497 w 5911582"/>
              <a:gd name="connsiteY66-4136" fmla="*/ 3116397 h 8646493"/>
              <a:gd name="connsiteX67-4137" fmla="*/ 4420828 w 5911582"/>
              <a:gd name="connsiteY67-4138" fmla="*/ 4727593 h 8646493"/>
              <a:gd name="connsiteX68-4139" fmla="*/ 4422673 w 5911582"/>
              <a:gd name="connsiteY68-4140" fmla="*/ 4727581 h 8646493"/>
              <a:gd name="connsiteX69-4141" fmla="*/ 4422351 w 5911582"/>
              <a:gd name="connsiteY69-4142" fmla="*/ 4733760 h 8646493"/>
              <a:gd name="connsiteX70-4143" fmla="*/ 4454181 w 5911582"/>
              <a:gd name="connsiteY70-4144" fmla="*/ 5840717 h 8646493"/>
              <a:gd name="connsiteX71-4145" fmla="*/ 4455003 w 5911582"/>
              <a:gd name="connsiteY71-4146" fmla="*/ 5840691 h 8646493"/>
              <a:gd name="connsiteX72-4147" fmla="*/ 4516238 w 5911582"/>
              <a:gd name="connsiteY72-4148" fmla="*/ 7866607 h 8646493"/>
              <a:gd name="connsiteX73-4149" fmla="*/ 3782441 w 5911582"/>
              <a:gd name="connsiteY73-4150" fmla="*/ 8646141 h 8646493"/>
              <a:gd name="connsiteX74-4151" fmla="*/ 3355473 w 5911582"/>
              <a:gd name="connsiteY74-4152" fmla="*/ 8529702 h 8646493"/>
              <a:gd name="connsiteX0-4153" fmla="*/ 3355178 w 5911287"/>
              <a:gd name="connsiteY0-4154" fmla="*/ 8529702 h 8646493"/>
              <a:gd name="connsiteX1-4155" fmla="*/ 3002606 w 5911287"/>
              <a:gd name="connsiteY1-4156" fmla="*/ 7912348 h 8646493"/>
              <a:gd name="connsiteX2-4157" fmla="*/ 2947651 w 5911287"/>
              <a:gd name="connsiteY2-4158" fmla="*/ 6094167 h 8646493"/>
              <a:gd name="connsiteX3-4159" fmla="*/ 2938547 w 5911287"/>
              <a:gd name="connsiteY3-4160" fmla="*/ 6095444 h 8646493"/>
              <a:gd name="connsiteX4-4161" fmla="*/ 2885327 w 5911287"/>
              <a:gd name="connsiteY4-4162" fmla="*/ 4334760 h 8646493"/>
              <a:gd name="connsiteX5-4163" fmla="*/ 2880889 w 5911287"/>
              <a:gd name="connsiteY5-4164" fmla="*/ 4334879 h 8646493"/>
              <a:gd name="connsiteX6-4165" fmla="*/ 2838622 w 5911287"/>
              <a:gd name="connsiteY6-4166" fmla="*/ 2770148 h 8646493"/>
              <a:gd name="connsiteX7-4167" fmla="*/ 2778508 w 5911287"/>
              <a:gd name="connsiteY7-4168" fmla="*/ 759126 h 8646493"/>
              <a:gd name="connsiteX8-4169" fmla="*/ 2146224 w 5911287"/>
              <a:gd name="connsiteY8-4170" fmla="*/ 160107 h 8646493"/>
              <a:gd name="connsiteX9-4171" fmla="*/ 1547203 w 5911287"/>
              <a:gd name="connsiteY9-4172" fmla="*/ 792386 h 8646493"/>
              <a:gd name="connsiteX10-4173" fmla="*/ 1586011 w 5911287"/>
              <a:gd name="connsiteY10-4174" fmla="*/ 2228948 h 8646493"/>
              <a:gd name="connsiteX11-4175" fmla="*/ 1588117 w 5911287"/>
              <a:gd name="connsiteY11-4176" fmla="*/ 2228937 h 8646493"/>
              <a:gd name="connsiteX12-4177" fmla="*/ 1588686 w 5911287"/>
              <a:gd name="connsiteY12-4178" fmla="*/ 2327958 h 8646493"/>
              <a:gd name="connsiteX13-4179" fmla="*/ 1597408 w 5911287"/>
              <a:gd name="connsiteY13-4180" fmla="*/ 3846979 h 8646493"/>
              <a:gd name="connsiteX14-4181" fmla="*/ 1598751 w 5911287"/>
              <a:gd name="connsiteY14-4182" fmla="*/ 3846972 h 8646493"/>
              <a:gd name="connsiteX15-4183" fmla="*/ 1610391 w 5911287"/>
              <a:gd name="connsiteY15-4184" fmla="*/ 5873778 h 8646493"/>
              <a:gd name="connsiteX16-4185" fmla="*/ 857737 w 5911287"/>
              <a:gd name="connsiteY16-4186" fmla="*/ 6635126 h 8646493"/>
              <a:gd name="connsiteX17-4187" fmla="*/ 433750 w 5911287"/>
              <a:gd name="connsiteY17-4188" fmla="*/ 6508273 h 8646493"/>
              <a:gd name="connsiteX18-4189" fmla="*/ 96391 w 5911287"/>
              <a:gd name="connsiteY18-4190" fmla="*/ 5882475 h 8646493"/>
              <a:gd name="connsiteX19-4191" fmla="*/ 88687 w 5911287"/>
              <a:gd name="connsiteY19-4192" fmla="*/ 4540910 h 8646493"/>
              <a:gd name="connsiteX20-4193" fmla="*/ 86595 w 5911287"/>
              <a:gd name="connsiteY20-4194" fmla="*/ 4540915 h 8646493"/>
              <a:gd name="connsiteX21-4195" fmla="*/ 80609 w 5911287"/>
              <a:gd name="connsiteY21-4196" fmla="*/ 2724804 h 8646493"/>
              <a:gd name="connsiteX22-4197" fmla="*/ 4440 w 5911287"/>
              <a:gd name="connsiteY22-4198" fmla="*/ 235616 h 8646493"/>
              <a:gd name="connsiteX23-4199" fmla="*/ 0 w 5911287"/>
              <a:gd name="connsiteY23-4200" fmla="*/ 235719 h 8646493"/>
              <a:gd name="connsiteX24-4201" fmla="*/ 144692 w 5911287"/>
              <a:gd name="connsiteY24-4202" fmla="*/ 0 h 8646493"/>
              <a:gd name="connsiteX25-4203" fmla="*/ 147937 w 5911287"/>
              <a:gd name="connsiteY25-4204" fmla="*/ 136847 h 8646493"/>
              <a:gd name="connsiteX26-4205" fmla="*/ 152070 w 5911287"/>
              <a:gd name="connsiteY26-4206" fmla="*/ 136739 h 8646493"/>
              <a:gd name="connsiteX27-4207" fmla="*/ 234572 w 5911287"/>
              <a:gd name="connsiteY27-4208" fmla="*/ 3854806 h 8646493"/>
              <a:gd name="connsiteX28-4209" fmla="*/ 234986 w 5911287"/>
              <a:gd name="connsiteY28-4210" fmla="*/ 3854803 h 8646493"/>
              <a:gd name="connsiteX29-4211" fmla="*/ 246540 w 5911287"/>
              <a:gd name="connsiteY29-4212" fmla="*/ 5866683 h 8646493"/>
              <a:gd name="connsiteX30-4213" fmla="*/ 865941 w 5911287"/>
              <a:gd name="connsiteY30-4214" fmla="*/ 6479011 h 8646493"/>
              <a:gd name="connsiteX31-4215" fmla="*/ 1478271 w 5911287"/>
              <a:gd name="connsiteY31-4216" fmla="*/ 5859608 h 8646493"/>
              <a:gd name="connsiteX32-4217" fmla="*/ 1469016 w 5911287"/>
              <a:gd name="connsiteY32-4218" fmla="*/ 4247775 h 8646493"/>
              <a:gd name="connsiteX33-4219" fmla="*/ 1467170 w 5911287"/>
              <a:gd name="connsiteY33-4220" fmla="*/ 4247743 h 8646493"/>
              <a:gd name="connsiteX34-4221" fmla="*/ 1467636 w 5911287"/>
              <a:gd name="connsiteY34-4222" fmla="*/ 4241573 h 8646493"/>
              <a:gd name="connsiteX35-4223" fmla="*/ 1456658 w 5911287"/>
              <a:gd name="connsiteY35-4224" fmla="*/ 2330111 h 8646493"/>
              <a:gd name="connsiteX36-4225" fmla="*/ 1414813 w 5911287"/>
              <a:gd name="connsiteY36-4226" fmla="*/ 781031 h 8646493"/>
              <a:gd name="connsiteX37-4227" fmla="*/ 2151109 w 5911287"/>
              <a:gd name="connsiteY37-4228" fmla="*/ 3852 h 8646493"/>
              <a:gd name="connsiteX38-4229" fmla="*/ 2928286 w 5911287"/>
              <a:gd name="connsiteY38-4230" fmla="*/ 740147 h 8646493"/>
              <a:gd name="connsiteX39-4231" fmla="*/ 2971814 w 5911287"/>
              <a:gd name="connsiteY39-4232" fmla="*/ 2351426 h 8646493"/>
              <a:gd name="connsiteX40-4233" fmla="*/ 3028498 w 5911287"/>
              <a:gd name="connsiteY40-4234" fmla="*/ 4235519 h 8646493"/>
              <a:gd name="connsiteX41-4235" fmla="*/ 3032630 w 5911287"/>
              <a:gd name="connsiteY41-4236" fmla="*/ 4235398 h 8646493"/>
              <a:gd name="connsiteX42-4237" fmla="*/ 3152324 w 5911287"/>
              <a:gd name="connsiteY42-4238" fmla="*/ 7892887 h 8646493"/>
              <a:gd name="connsiteX43-4239" fmla="*/ 3786525 w 5911287"/>
              <a:gd name="connsiteY43-4240" fmla="*/ 8489873 h 8646493"/>
              <a:gd name="connsiteX44-4241" fmla="*/ 4383514 w 5911287"/>
              <a:gd name="connsiteY44-4242" fmla="*/ 7855673 h 8646493"/>
              <a:gd name="connsiteX45-4243" fmla="*/ 4350053 w 5911287"/>
              <a:gd name="connsiteY45-4244" fmla="*/ 6748573 h 8646493"/>
              <a:gd name="connsiteX46-4245" fmla="*/ 4347903 w 5911287"/>
              <a:gd name="connsiteY46-4246" fmla="*/ 6748635 h 8646493"/>
              <a:gd name="connsiteX47-4247" fmla="*/ 4332118 w 5911287"/>
              <a:gd name="connsiteY47-4248" fmla="*/ 6199725 h 8646493"/>
              <a:gd name="connsiteX48-4249" fmla="*/ 4272503 w 5911287"/>
              <a:gd name="connsiteY48-4250" fmla="*/ 4227389 h 8646493"/>
              <a:gd name="connsiteX49-4251" fmla="*/ 4274058 w 5911287"/>
              <a:gd name="connsiteY49-4252" fmla="*/ 4227343 h 8646493"/>
              <a:gd name="connsiteX50-4253" fmla="*/ 4241792 w 5911287"/>
              <a:gd name="connsiteY50-4254" fmla="*/ 3105269 h 8646493"/>
              <a:gd name="connsiteX51-4255" fmla="*/ 4976732 w 5911287"/>
              <a:gd name="connsiteY51-4256" fmla="*/ 2326810 h 8646493"/>
              <a:gd name="connsiteX52-4257" fmla="*/ 5403528 w 5911287"/>
              <a:gd name="connsiteY52-4258" fmla="*/ 2443875 h 8646493"/>
              <a:gd name="connsiteX53-4259" fmla="*/ 5755191 w 5911287"/>
              <a:gd name="connsiteY53-4260" fmla="*/ 3061747 h 8646493"/>
              <a:gd name="connsiteX54-4261" fmla="*/ 5758726 w 5911287"/>
              <a:gd name="connsiteY54-4262" fmla="*/ 3184697 h 8646493"/>
              <a:gd name="connsiteX55-4263" fmla="*/ 5762157 w 5911287"/>
              <a:gd name="connsiteY55-4264" fmla="*/ 3184590 h 8646493"/>
              <a:gd name="connsiteX56-4265" fmla="*/ 5816229 w 5911287"/>
              <a:gd name="connsiteY56-4266" fmla="*/ 4892541 h 8646493"/>
              <a:gd name="connsiteX57-4267" fmla="*/ 5872915 w 5911287"/>
              <a:gd name="connsiteY57-4268" fmla="*/ 6776633 h 8646493"/>
              <a:gd name="connsiteX58-4269" fmla="*/ 5877047 w 5911287"/>
              <a:gd name="connsiteY58-4270" fmla="*/ 6776511 h 8646493"/>
              <a:gd name="connsiteX59-4271" fmla="*/ 5911287 w 5911287"/>
              <a:gd name="connsiteY59-4272" fmla="*/ 7909324 h 8646493"/>
              <a:gd name="connsiteX60-4273" fmla="*/ 5767668 w 5911287"/>
              <a:gd name="connsiteY60-4274" fmla="*/ 8130477 h 8646493"/>
              <a:gd name="connsiteX61-4275" fmla="*/ 5729746 w 5911287"/>
              <a:gd name="connsiteY61-4276" fmla="*/ 6875874 h 8646493"/>
              <a:gd name="connsiteX62-4277" fmla="*/ 5725307 w 5911287"/>
              <a:gd name="connsiteY62-4278" fmla="*/ 6875993 h 8646493"/>
              <a:gd name="connsiteX63-4279" fmla="*/ 5605446 w 5911287"/>
              <a:gd name="connsiteY63-4280" fmla="*/ 3080990 h 8646493"/>
              <a:gd name="connsiteX64-4281" fmla="*/ 4972123 w 5911287"/>
              <a:gd name="connsiteY64-4282" fmla="*/ 2483071 h 8646493"/>
              <a:gd name="connsiteX65-4283" fmla="*/ 4374202 w 5911287"/>
              <a:gd name="connsiteY65-4284" fmla="*/ 3116397 h 8646493"/>
              <a:gd name="connsiteX66-4285" fmla="*/ 4420533 w 5911287"/>
              <a:gd name="connsiteY66-4286" fmla="*/ 4727593 h 8646493"/>
              <a:gd name="connsiteX67-4287" fmla="*/ 4422378 w 5911287"/>
              <a:gd name="connsiteY67-4288" fmla="*/ 4727581 h 8646493"/>
              <a:gd name="connsiteX68-4289" fmla="*/ 4422056 w 5911287"/>
              <a:gd name="connsiteY68-4290" fmla="*/ 4733760 h 8646493"/>
              <a:gd name="connsiteX69-4291" fmla="*/ 4453886 w 5911287"/>
              <a:gd name="connsiteY69-4292" fmla="*/ 5840717 h 8646493"/>
              <a:gd name="connsiteX70-4293" fmla="*/ 4454708 w 5911287"/>
              <a:gd name="connsiteY70-4294" fmla="*/ 5840691 h 8646493"/>
              <a:gd name="connsiteX71-4295" fmla="*/ 4515943 w 5911287"/>
              <a:gd name="connsiteY71-4296" fmla="*/ 7866607 h 8646493"/>
              <a:gd name="connsiteX72-4297" fmla="*/ 3782146 w 5911287"/>
              <a:gd name="connsiteY72-4298" fmla="*/ 8646141 h 8646493"/>
              <a:gd name="connsiteX73-4299" fmla="*/ 3355178 w 5911287"/>
              <a:gd name="connsiteY73-4300" fmla="*/ 8529702 h 8646493"/>
              <a:gd name="connsiteX0-4301" fmla="*/ 3350738 w 5906847"/>
              <a:gd name="connsiteY0-4302" fmla="*/ 8529702 h 8646493"/>
              <a:gd name="connsiteX1-4303" fmla="*/ 2998166 w 5906847"/>
              <a:gd name="connsiteY1-4304" fmla="*/ 7912348 h 8646493"/>
              <a:gd name="connsiteX2-4305" fmla="*/ 2943211 w 5906847"/>
              <a:gd name="connsiteY2-4306" fmla="*/ 6094167 h 8646493"/>
              <a:gd name="connsiteX3-4307" fmla="*/ 2934107 w 5906847"/>
              <a:gd name="connsiteY3-4308" fmla="*/ 6095444 h 8646493"/>
              <a:gd name="connsiteX4-4309" fmla="*/ 2880887 w 5906847"/>
              <a:gd name="connsiteY4-4310" fmla="*/ 4334760 h 8646493"/>
              <a:gd name="connsiteX5-4311" fmla="*/ 2876449 w 5906847"/>
              <a:gd name="connsiteY5-4312" fmla="*/ 4334879 h 8646493"/>
              <a:gd name="connsiteX6-4313" fmla="*/ 2834182 w 5906847"/>
              <a:gd name="connsiteY6-4314" fmla="*/ 2770148 h 8646493"/>
              <a:gd name="connsiteX7-4315" fmla="*/ 2774068 w 5906847"/>
              <a:gd name="connsiteY7-4316" fmla="*/ 759126 h 8646493"/>
              <a:gd name="connsiteX8-4317" fmla="*/ 2141784 w 5906847"/>
              <a:gd name="connsiteY8-4318" fmla="*/ 160107 h 8646493"/>
              <a:gd name="connsiteX9-4319" fmla="*/ 1542763 w 5906847"/>
              <a:gd name="connsiteY9-4320" fmla="*/ 792386 h 8646493"/>
              <a:gd name="connsiteX10-4321" fmla="*/ 1581571 w 5906847"/>
              <a:gd name="connsiteY10-4322" fmla="*/ 2228948 h 8646493"/>
              <a:gd name="connsiteX11-4323" fmla="*/ 1583677 w 5906847"/>
              <a:gd name="connsiteY11-4324" fmla="*/ 2228937 h 8646493"/>
              <a:gd name="connsiteX12-4325" fmla="*/ 1584246 w 5906847"/>
              <a:gd name="connsiteY12-4326" fmla="*/ 2327958 h 8646493"/>
              <a:gd name="connsiteX13-4327" fmla="*/ 1592968 w 5906847"/>
              <a:gd name="connsiteY13-4328" fmla="*/ 3846979 h 8646493"/>
              <a:gd name="connsiteX14-4329" fmla="*/ 1594311 w 5906847"/>
              <a:gd name="connsiteY14-4330" fmla="*/ 3846972 h 8646493"/>
              <a:gd name="connsiteX15-4331" fmla="*/ 1605951 w 5906847"/>
              <a:gd name="connsiteY15-4332" fmla="*/ 5873778 h 8646493"/>
              <a:gd name="connsiteX16-4333" fmla="*/ 853297 w 5906847"/>
              <a:gd name="connsiteY16-4334" fmla="*/ 6635126 h 8646493"/>
              <a:gd name="connsiteX17-4335" fmla="*/ 429310 w 5906847"/>
              <a:gd name="connsiteY17-4336" fmla="*/ 6508273 h 8646493"/>
              <a:gd name="connsiteX18-4337" fmla="*/ 91951 w 5906847"/>
              <a:gd name="connsiteY18-4338" fmla="*/ 5882475 h 8646493"/>
              <a:gd name="connsiteX19-4339" fmla="*/ 84247 w 5906847"/>
              <a:gd name="connsiteY19-4340" fmla="*/ 4540910 h 8646493"/>
              <a:gd name="connsiteX20-4341" fmla="*/ 82155 w 5906847"/>
              <a:gd name="connsiteY20-4342" fmla="*/ 4540915 h 8646493"/>
              <a:gd name="connsiteX21-4343" fmla="*/ 76169 w 5906847"/>
              <a:gd name="connsiteY21-4344" fmla="*/ 2724804 h 8646493"/>
              <a:gd name="connsiteX22-4345" fmla="*/ 0 w 5906847"/>
              <a:gd name="connsiteY22-4346" fmla="*/ 235616 h 8646493"/>
              <a:gd name="connsiteX23-4347" fmla="*/ 140252 w 5906847"/>
              <a:gd name="connsiteY23-4348" fmla="*/ 0 h 8646493"/>
              <a:gd name="connsiteX24-4349" fmla="*/ 143497 w 5906847"/>
              <a:gd name="connsiteY24-4350" fmla="*/ 136847 h 8646493"/>
              <a:gd name="connsiteX25-4351" fmla="*/ 147630 w 5906847"/>
              <a:gd name="connsiteY25-4352" fmla="*/ 136739 h 8646493"/>
              <a:gd name="connsiteX26-4353" fmla="*/ 230132 w 5906847"/>
              <a:gd name="connsiteY26-4354" fmla="*/ 3854806 h 8646493"/>
              <a:gd name="connsiteX27-4355" fmla="*/ 230546 w 5906847"/>
              <a:gd name="connsiteY27-4356" fmla="*/ 3854803 h 8646493"/>
              <a:gd name="connsiteX28-4357" fmla="*/ 242100 w 5906847"/>
              <a:gd name="connsiteY28-4358" fmla="*/ 5866683 h 8646493"/>
              <a:gd name="connsiteX29-4359" fmla="*/ 861501 w 5906847"/>
              <a:gd name="connsiteY29-4360" fmla="*/ 6479011 h 8646493"/>
              <a:gd name="connsiteX30-4361" fmla="*/ 1473831 w 5906847"/>
              <a:gd name="connsiteY30-4362" fmla="*/ 5859608 h 8646493"/>
              <a:gd name="connsiteX31-4363" fmla="*/ 1464576 w 5906847"/>
              <a:gd name="connsiteY31-4364" fmla="*/ 4247775 h 8646493"/>
              <a:gd name="connsiteX32-4365" fmla="*/ 1462730 w 5906847"/>
              <a:gd name="connsiteY32-4366" fmla="*/ 4247743 h 8646493"/>
              <a:gd name="connsiteX33-4367" fmla="*/ 1463196 w 5906847"/>
              <a:gd name="connsiteY33-4368" fmla="*/ 4241573 h 8646493"/>
              <a:gd name="connsiteX34-4369" fmla="*/ 1452218 w 5906847"/>
              <a:gd name="connsiteY34-4370" fmla="*/ 2330111 h 8646493"/>
              <a:gd name="connsiteX35-4371" fmla="*/ 1410373 w 5906847"/>
              <a:gd name="connsiteY35-4372" fmla="*/ 781031 h 8646493"/>
              <a:gd name="connsiteX36-4373" fmla="*/ 2146669 w 5906847"/>
              <a:gd name="connsiteY36-4374" fmla="*/ 3852 h 8646493"/>
              <a:gd name="connsiteX37-4375" fmla="*/ 2923846 w 5906847"/>
              <a:gd name="connsiteY37-4376" fmla="*/ 740147 h 8646493"/>
              <a:gd name="connsiteX38-4377" fmla="*/ 2967374 w 5906847"/>
              <a:gd name="connsiteY38-4378" fmla="*/ 2351426 h 8646493"/>
              <a:gd name="connsiteX39-4379" fmla="*/ 3024058 w 5906847"/>
              <a:gd name="connsiteY39-4380" fmla="*/ 4235519 h 8646493"/>
              <a:gd name="connsiteX40-4381" fmla="*/ 3028190 w 5906847"/>
              <a:gd name="connsiteY40-4382" fmla="*/ 4235398 h 8646493"/>
              <a:gd name="connsiteX41-4383" fmla="*/ 3147884 w 5906847"/>
              <a:gd name="connsiteY41-4384" fmla="*/ 7892887 h 8646493"/>
              <a:gd name="connsiteX42-4385" fmla="*/ 3782085 w 5906847"/>
              <a:gd name="connsiteY42-4386" fmla="*/ 8489873 h 8646493"/>
              <a:gd name="connsiteX43-4387" fmla="*/ 4379074 w 5906847"/>
              <a:gd name="connsiteY43-4388" fmla="*/ 7855673 h 8646493"/>
              <a:gd name="connsiteX44-4389" fmla="*/ 4345613 w 5906847"/>
              <a:gd name="connsiteY44-4390" fmla="*/ 6748573 h 8646493"/>
              <a:gd name="connsiteX45-4391" fmla="*/ 4343463 w 5906847"/>
              <a:gd name="connsiteY45-4392" fmla="*/ 6748635 h 8646493"/>
              <a:gd name="connsiteX46-4393" fmla="*/ 4327678 w 5906847"/>
              <a:gd name="connsiteY46-4394" fmla="*/ 6199725 h 8646493"/>
              <a:gd name="connsiteX47-4395" fmla="*/ 4268063 w 5906847"/>
              <a:gd name="connsiteY47-4396" fmla="*/ 4227389 h 8646493"/>
              <a:gd name="connsiteX48-4397" fmla="*/ 4269618 w 5906847"/>
              <a:gd name="connsiteY48-4398" fmla="*/ 4227343 h 8646493"/>
              <a:gd name="connsiteX49-4399" fmla="*/ 4237352 w 5906847"/>
              <a:gd name="connsiteY49-4400" fmla="*/ 3105269 h 8646493"/>
              <a:gd name="connsiteX50-4401" fmla="*/ 4972292 w 5906847"/>
              <a:gd name="connsiteY50-4402" fmla="*/ 2326810 h 8646493"/>
              <a:gd name="connsiteX51-4403" fmla="*/ 5399088 w 5906847"/>
              <a:gd name="connsiteY51-4404" fmla="*/ 2443875 h 8646493"/>
              <a:gd name="connsiteX52-4405" fmla="*/ 5750751 w 5906847"/>
              <a:gd name="connsiteY52-4406" fmla="*/ 3061747 h 8646493"/>
              <a:gd name="connsiteX53-4407" fmla="*/ 5754286 w 5906847"/>
              <a:gd name="connsiteY53-4408" fmla="*/ 3184697 h 8646493"/>
              <a:gd name="connsiteX54-4409" fmla="*/ 5757717 w 5906847"/>
              <a:gd name="connsiteY54-4410" fmla="*/ 3184590 h 8646493"/>
              <a:gd name="connsiteX55-4411" fmla="*/ 5811789 w 5906847"/>
              <a:gd name="connsiteY55-4412" fmla="*/ 4892541 h 8646493"/>
              <a:gd name="connsiteX56-4413" fmla="*/ 5868475 w 5906847"/>
              <a:gd name="connsiteY56-4414" fmla="*/ 6776633 h 8646493"/>
              <a:gd name="connsiteX57-4415" fmla="*/ 5872607 w 5906847"/>
              <a:gd name="connsiteY57-4416" fmla="*/ 6776511 h 8646493"/>
              <a:gd name="connsiteX58-4417" fmla="*/ 5906847 w 5906847"/>
              <a:gd name="connsiteY58-4418" fmla="*/ 7909324 h 8646493"/>
              <a:gd name="connsiteX59-4419" fmla="*/ 5763228 w 5906847"/>
              <a:gd name="connsiteY59-4420" fmla="*/ 8130477 h 8646493"/>
              <a:gd name="connsiteX60-4421" fmla="*/ 5725306 w 5906847"/>
              <a:gd name="connsiteY60-4422" fmla="*/ 6875874 h 8646493"/>
              <a:gd name="connsiteX61-4423" fmla="*/ 5720867 w 5906847"/>
              <a:gd name="connsiteY61-4424" fmla="*/ 6875993 h 8646493"/>
              <a:gd name="connsiteX62-4425" fmla="*/ 5601006 w 5906847"/>
              <a:gd name="connsiteY62-4426" fmla="*/ 3080990 h 8646493"/>
              <a:gd name="connsiteX63-4427" fmla="*/ 4967683 w 5906847"/>
              <a:gd name="connsiteY63-4428" fmla="*/ 2483071 h 8646493"/>
              <a:gd name="connsiteX64-4429" fmla="*/ 4369762 w 5906847"/>
              <a:gd name="connsiteY64-4430" fmla="*/ 3116397 h 8646493"/>
              <a:gd name="connsiteX65-4431" fmla="*/ 4416093 w 5906847"/>
              <a:gd name="connsiteY65-4432" fmla="*/ 4727593 h 8646493"/>
              <a:gd name="connsiteX66-4433" fmla="*/ 4417938 w 5906847"/>
              <a:gd name="connsiteY66-4434" fmla="*/ 4727581 h 8646493"/>
              <a:gd name="connsiteX67-4435" fmla="*/ 4417616 w 5906847"/>
              <a:gd name="connsiteY67-4436" fmla="*/ 4733760 h 8646493"/>
              <a:gd name="connsiteX68-4437" fmla="*/ 4449446 w 5906847"/>
              <a:gd name="connsiteY68-4438" fmla="*/ 5840717 h 8646493"/>
              <a:gd name="connsiteX69-4439" fmla="*/ 4450268 w 5906847"/>
              <a:gd name="connsiteY69-4440" fmla="*/ 5840691 h 8646493"/>
              <a:gd name="connsiteX70-4441" fmla="*/ 4511503 w 5906847"/>
              <a:gd name="connsiteY70-4442" fmla="*/ 7866607 h 8646493"/>
              <a:gd name="connsiteX71-4443" fmla="*/ 3777706 w 5906847"/>
              <a:gd name="connsiteY71-4444" fmla="*/ 8646141 h 8646493"/>
              <a:gd name="connsiteX72-4445" fmla="*/ 3350738 w 5906847"/>
              <a:gd name="connsiteY72-4446" fmla="*/ 8529702 h 8646493"/>
              <a:gd name="connsiteX0-4447" fmla="*/ 3350738 w 5906847"/>
              <a:gd name="connsiteY0-4448" fmla="*/ 8529702 h 8646493"/>
              <a:gd name="connsiteX1-4449" fmla="*/ 2998166 w 5906847"/>
              <a:gd name="connsiteY1-4450" fmla="*/ 7912348 h 8646493"/>
              <a:gd name="connsiteX2-4451" fmla="*/ 2943211 w 5906847"/>
              <a:gd name="connsiteY2-4452" fmla="*/ 6094167 h 8646493"/>
              <a:gd name="connsiteX3-4453" fmla="*/ 2934107 w 5906847"/>
              <a:gd name="connsiteY3-4454" fmla="*/ 6095444 h 8646493"/>
              <a:gd name="connsiteX4-4455" fmla="*/ 2880887 w 5906847"/>
              <a:gd name="connsiteY4-4456" fmla="*/ 4334760 h 8646493"/>
              <a:gd name="connsiteX5-4457" fmla="*/ 2876449 w 5906847"/>
              <a:gd name="connsiteY5-4458" fmla="*/ 4334879 h 8646493"/>
              <a:gd name="connsiteX6-4459" fmla="*/ 2834182 w 5906847"/>
              <a:gd name="connsiteY6-4460" fmla="*/ 2770148 h 8646493"/>
              <a:gd name="connsiteX7-4461" fmla="*/ 2774068 w 5906847"/>
              <a:gd name="connsiteY7-4462" fmla="*/ 759126 h 8646493"/>
              <a:gd name="connsiteX8-4463" fmla="*/ 2141784 w 5906847"/>
              <a:gd name="connsiteY8-4464" fmla="*/ 160107 h 8646493"/>
              <a:gd name="connsiteX9-4465" fmla="*/ 1542763 w 5906847"/>
              <a:gd name="connsiteY9-4466" fmla="*/ 792386 h 8646493"/>
              <a:gd name="connsiteX10-4467" fmla="*/ 1581571 w 5906847"/>
              <a:gd name="connsiteY10-4468" fmla="*/ 2228948 h 8646493"/>
              <a:gd name="connsiteX11-4469" fmla="*/ 1583677 w 5906847"/>
              <a:gd name="connsiteY11-4470" fmla="*/ 2228937 h 8646493"/>
              <a:gd name="connsiteX12-4471" fmla="*/ 1584246 w 5906847"/>
              <a:gd name="connsiteY12-4472" fmla="*/ 2327958 h 8646493"/>
              <a:gd name="connsiteX13-4473" fmla="*/ 1592968 w 5906847"/>
              <a:gd name="connsiteY13-4474" fmla="*/ 3846979 h 8646493"/>
              <a:gd name="connsiteX14-4475" fmla="*/ 1594311 w 5906847"/>
              <a:gd name="connsiteY14-4476" fmla="*/ 3846972 h 8646493"/>
              <a:gd name="connsiteX15-4477" fmla="*/ 1605951 w 5906847"/>
              <a:gd name="connsiteY15-4478" fmla="*/ 5873778 h 8646493"/>
              <a:gd name="connsiteX16-4479" fmla="*/ 853297 w 5906847"/>
              <a:gd name="connsiteY16-4480" fmla="*/ 6635126 h 8646493"/>
              <a:gd name="connsiteX17-4481" fmla="*/ 429310 w 5906847"/>
              <a:gd name="connsiteY17-4482" fmla="*/ 6508273 h 8646493"/>
              <a:gd name="connsiteX18-4483" fmla="*/ 91951 w 5906847"/>
              <a:gd name="connsiteY18-4484" fmla="*/ 5882475 h 8646493"/>
              <a:gd name="connsiteX19-4485" fmla="*/ 84247 w 5906847"/>
              <a:gd name="connsiteY19-4486" fmla="*/ 4540910 h 8646493"/>
              <a:gd name="connsiteX20-4487" fmla="*/ 82155 w 5906847"/>
              <a:gd name="connsiteY20-4488" fmla="*/ 4540915 h 8646493"/>
              <a:gd name="connsiteX21-4489" fmla="*/ 76169 w 5906847"/>
              <a:gd name="connsiteY21-4490" fmla="*/ 2724804 h 8646493"/>
              <a:gd name="connsiteX22-4491" fmla="*/ 0 w 5906847"/>
              <a:gd name="connsiteY22-4492" fmla="*/ 235616 h 8646493"/>
              <a:gd name="connsiteX23-4493" fmla="*/ 140252 w 5906847"/>
              <a:gd name="connsiteY23-4494" fmla="*/ 0 h 8646493"/>
              <a:gd name="connsiteX24-4495" fmla="*/ 143497 w 5906847"/>
              <a:gd name="connsiteY24-4496" fmla="*/ 136847 h 8646493"/>
              <a:gd name="connsiteX25-4497" fmla="*/ 230132 w 5906847"/>
              <a:gd name="connsiteY25-4498" fmla="*/ 3854806 h 8646493"/>
              <a:gd name="connsiteX26-4499" fmla="*/ 230546 w 5906847"/>
              <a:gd name="connsiteY26-4500" fmla="*/ 3854803 h 8646493"/>
              <a:gd name="connsiteX27-4501" fmla="*/ 242100 w 5906847"/>
              <a:gd name="connsiteY27-4502" fmla="*/ 5866683 h 8646493"/>
              <a:gd name="connsiteX28-4503" fmla="*/ 861501 w 5906847"/>
              <a:gd name="connsiteY28-4504" fmla="*/ 6479011 h 8646493"/>
              <a:gd name="connsiteX29-4505" fmla="*/ 1473831 w 5906847"/>
              <a:gd name="connsiteY29-4506" fmla="*/ 5859608 h 8646493"/>
              <a:gd name="connsiteX30-4507" fmla="*/ 1464576 w 5906847"/>
              <a:gd name="connsiteY30-4508" fmla="*/ 4247775 h 8646493"/>
              <a:gd name="connsiteX31-4509" fmla="*/ 1462730 w 5906847"/>
              <a:gd name="connsiteY31-4510" fmla="*/ 4247743 h 8646493"/>
              <a:gd name="connsiteX32-4511" fmla="*/ 1463196 w 5906847"/>
              <a:gd name="connsiteY32-4512" fmla="*/ 4241573 h 8646493"/>
              <a:gd name="connsiteX33-4513" fmla="*/ 1452218 w 5906847"/>
              <a:gd name="connsiteY33-4514" fmla="*/ 2330111 h 8646493"/>
              <a:gd name="connsiteX34-4515" fmla="*/ 1410373 w 5906847"/>
              <a:gd name="connsiteY34-4516" fmla="*/ 781031 h 8646493"/>
              <a:gd name="connsiteX35-4517" fmla="*/ 2146669 w 5906847"/>
              <a:gd name="connsiteY35-4518" fmla="*/ 3852 h 8646493"/>
              <a:gd name="connsiteX36-4519" fmla="*/ 2923846 w 5906847"/>
              <a:gd name="connsiteY36-4520" fmla="*/ 740147 h 8646493"/>
              <a:gd name="connsiteX37-4521" fmla="*/ 2967374 w 5906847"/>
              <a:gd name="connsiteY37-4522" fmla="*/ 2351426 h 8646493"/>
              <a:gd name="connsiteX38-4523" fmla="*/ 3024058 w 5906847"/>
              <a:gd name="connsiteY38-4524" fmla="*/ 4235519 h 8646493"/>
              <a:gd name="connsiteX39-4525" fmla="*/ 3028190 w 5906847"/>
              <a:gd name="connsiteY39-4526" fmla="*/ 4235398 h 8646493"/>
              <a:gd name="connsiteX40-4527" fmla="*/ 3147884 w 5906847"/>
              <a:gd name="connsiteY40-4528" fmla="*/ 7892887 h 8646493"/>
              <a:gd name="connsiteX41-4529" fmla="*/ 3782085 w 5906847"/>
              <a:gd name="connsiteY41-4530" fmla="*/ 8489873 h 8646493"/>
              <a:gd name="connsiteX42-4531" fmla="*/ 4379074 w 5906847"/>
              <a:gd name="connsiteY42-4532" fmla="*/ 7855673 h 8646493"/>
              <a:gd name="connsiteX43-4533" fmla="*/ 4345613 w 5906847"/>
              <a:gd name="connsiteY43-4534" fmla="*/ 6748573 h 8646493"/>
              <a:gd name="connsiteX44-4535" fmla="*/ 4343463 w 5906847"/>
              <a:gd name="connsiteY44-4536" fmla="*/ 6748635 h 8646493"/>
              <a:gd name="connsiteX45-4537" fmla="*/ 4327678 w 5906847"/>
              <a:gd name="connsiteY45-4538" fmla="*/ 6199725 h 8646493"/>
              <a:gd name="connsiteX46-4539" fmla="*/ 4268063 w 5906847"/>
              <a:gd name="connsiteY46-4540" fmla="*/ 4227389 h 8646493"/>
              <a:gd name="connsiteX47-4541" fmla="*/ 4269618 w 5906847"/>
              <a:gd name="connsiteY47-4542" fmla="*/ 4227343 h 8646493"/>
              <a:gd name="connsiteX48-4543" fmla="*/ 4237352 w 5906847"/>
              <a:gd name="connsiteY48-4544" fmla="*/ 3105269 h 8646493"/>
              <a:gd name="connsiteX49-4545" fmla="*/ 4972292 w 5906847"/>
              <a:gd name="connsiteY49-4546" fmla="*/ 2326810 h 8646493"/>
              <a:gd name="connsiteX50-4547" fmla="*/ 5399088 w 5906847"/>
              <a:gd name="connsiteY50-4548" fmla="*/ 2443875 h 8646493"/>
              <a:gd name="connsiteX51-4549" fmla="*/ 5750751 w 5906847"/>
              <a:gd name="connsiteY51-4550" fmla="*/ 3061747 h 8646493"/>
              <a:gd name="connsiteX52-4551" fmla="*/ 5754286 w 5906847"/>
              <a:gd name="connsiteY52-4552" fmla="*/ 3184697 h 8646493"/>
              <a:gd name="connsiteX53-4553" fmla="*/ 5757717 w 5906847"/>
              <a:gd name="connsiteY53-4554" fmla="*/ 3184590 h 8646493"/>
              <a:gd name="connsiteX54-4555" fmla="*/ 5811789 w 5906847"/>
              <a:gd name="connsiteY54-4556" fmla="*/ 4892541 h 8646493"/>
              <a:gd name="connsiteX55-4557" fmla="*/ 5868475 w 5906847"/>
              <a:gd name="connsiteY55-4558" fmla="*/ 6776633 h 8646493"/>
              <a:gd name="connsiteX56-4559" fmla="*/ 5872607 w 5906847"/>
              <a:gd name="connsiteY56-4560" fmla="*/ 6776511 h 8646493"/>
              <a:gd name="connsiteX57-4561" fmla="*/ 5906847 w 5906847"/>
              <a:gd name="connsiteY57-4562" fmla="*/ 7909324 h 8646493"/>
              <a:gd name="connsiteX58-4563" fmla="*/ 5763228 w 5906847"/>
              <a:gd name="connsiteY58-4564" fmla="*/ 8130477 h 8646493"/>
              <a:gd name="connsiteX59-4565" fmla="*/ 5725306 w 5906847"/>
              <a:gd name="connsiteY59-4566" fmla="*/ 6875874 h 8646493"/>
              <a:gd name="connsiteX60-4567" fmla="*/ 5720867 w 5906847"/>
              <a:gd name="connsiteY60-4568" fmla="*/ 6875993 h 8646493"/>
              <a:gd name="connsiteX61-4569" fmla="*/ 5601006 w 5906847"/>
              <a:gd name="connsiteY61-4570" fmla="*/ 3080990 h 8646493"/>
              <a:gd name="connsiteX62-4571" fmla="*/ 4967683 w 5906847"/>
              <a:gd name="connsiteY62-4572" fmla="*/ 2483071 h 8646493"/>
              <a:gd name="connsiteX63-4573" fmla="*/ 4369762 w 5906847"/>
              <a:gd name="connsiteY63-4574" fmla="*/ 3116397 h 8646493"/>
              <a:gd name="connsiteX64-4575" fmla="*/ 4416093 w 5906847"/>
              <a:gd name="connsiteY64-4576" fmla="*/ 4727593 h 8646493"/>
              <a:gd name="connsiteX65-4577" fmla="*/ 4417938 w 5906847"/>
              <a:gd name="connsiteY65-4578" fmla="*/ 4727581 h 8646493"/>
              <a:gd name="connsiteX66-4579" fmla="*/ 4417616 w 5906847"/>
              <a:gd name="connsiteY66-4580" fmla="*/ 4733760 h 8646493"/>
              <a:gd name="connsiteX67-4581" fmla="*/ 4449446 w 5906847"/>
              <a:gd name="connsiteY67-4582" fmla="*/ 5840717 h 8646493"/>
              <a:gd name="connsiteX68-4583" fmla="*/ 4450268 w 5906847"/>
              <a:gd name="connsiteY68-4584" fmla="*/ 5840691 h 8646493"/>
              <a:gd name="connsiteX69-4585" fmla="*/ 4511503 w 5906847"/>
              <a:gd name="connsiteY69-4586" fmla="*/ 7866607 h 8646493"/>
              <a:gd name="connsiteX70-4587" fmla="*/ 3777706 w 5906847"/>
              <a:gd name="connsiteY70-4588" fmla="*/ 8646141 h 8646493"/>
              <a:gd name="connsiteX71-4589" fmla="*/ 3350738 w 5906847"/>
              <a:gd name="connsiteY71-4590" fmla="*/ 8529702 h 8646493"/>
              <a:gd name="connsiteX0-4591" fmla="*/ 3350738 w 5906847"/>
              <a:gd name="connsiteY0-4592" fmla="*/ 8529702 h 8646493"/>
              <a:gd name="connsiteX1-4593" fmla="*/ 2998166 w 5906847"/>
              <a:gd name="connsiteY1-4594" fmla="*/ 7912348 h 8646493"/>
              <a:gd name="connsiteX2-4595" fmla="*/ 2943211 w 5906847"/>
              <a:gd name="connsiteY2-4596" fmla="*/ 6094167 h 8646493"/>
              <a:gd name="connsiteX3-4597" fmla="*/ 2934107 w 5906847"/>
              <a:gd name="connsiteY3-4598" fmla="*/ 6095444 h 8646493"/>
              <a:gd name="connsiteX4-4599" fmla="*/ 2880887 w 5906847"/>
              <a:gd name="connsiteY4-4600" fmla="*/ 4334760 h 8646493"/>
              <a:gd name="connsiteX5-4601" fmla="*/ 2876449 w 5906847"/>
              <a:gd name="connsiteY5-4602" fmla="*/ 4334879 h 8646493"/>
              <a:gd name="connsiteX6-4603" fmla="*/ 2834182 w 5906847"/>
              <a:gd name="connsiteY6-4604" fmla="*/ 2770148 h 8646493"/>
              <a:gd name="connsiteX7-4605" fmla="*/ 2774068 w 5906847"/>
              <a:gd name="connsiteY7-4606" fmla="*/ 759126 h 8646493"/>
              <a:gd name="connsiteX8-4607" fmla="*/ 2141784 w 5906847"/>
              <a:gd name="connsiteY8-4608" fmla="*/ 160107 h 8646493"/>
              <a:gd name="connsiteX9-4609" fmla="*/ 1542763 w 5906847"/>
              <a:gd name="connsiteY9-4610" fmla="*/ 792386 h 8646493"/>
              <a:gd name="connsiteX10-4611" fmla="*/ 1581571 w 5906847"/>
              <a:gd name="connsiteY10-4612" fmla="*/ 2228948 h 8646493"/>
              <a:gd name="connsiteX11-4613" fmla="*/ 1583677 w 5906847"/>
              <a:gd name="connsiteY11-4614" fmla="*/ 2228937 h 8646493"/>
              <a:gd name="connsiteX12-4615" fmla="*/ 1584246 w 5906847"/>
              <a:gd name="connsiteY12-4616" fmla="*/ 2327958 h 8646493"/>
              <a:gd name="connsiteX13-4617" fmla="*/ 1592968 w 5906847"/>
              <a:gd name="connsiteY13-4618" fmla="*/ 3846979 h 8646493"/>
              <a:gd name="connsiteX14-4619" fmla="*/ 1605951 w 5906847"/>
              <a:gd name="connsiteY14-4620" fmla="*/ 5873778 h 8646493"/>
              <a:gd name="connsiteX15-4621" fmla="*/ 853297 w 5906847"/>
              <a:gd name="connsiteY15-4622" fmla="*/ 6635126 h 8646493"/>
              <a:gd name="connsiteX16-4623" fmla="*/ 429310 w 5906847"/>
              <a:gd name="connsiteY16-4624" fmla="*/ 6508273 h 8646493"/>
              <a:gd name="connsiteX17-4625" fmla="*/ 91951 w 5906847"/>
              <a:gd name="connsiteY17-4626" fmla="*/ 5882475 h 8646493"/>
              <a:gd name="connsiteX18-4627" fmla="*/ 84247 w 5906847"/>
              <a:gd name="connsiteY18-4628" fmla="*/ 4540910 h 8646493"/>
              <a:gd name="connsiteX19-4629" fmla="*/ 82155 w 5906847"/>
              <a:gd name="connsiteY19-4630" fmla="*/ 4540915 h 8646493"/>
              <a:gd name="connsiteX20-4631" fmla="*/ 76169 w 5906847"/>
              <a:gd name="connsiteY20-4632" fmla="*/ 2724804 h 8646493"/>
              <a:gd name="connsiteX21-4633" fmla="*/ 0 w 5906847"/>
              <a:gd name="connsiteY21-4634" fmla="*/ 235616 h 8646493"/>
              <a:gd name="connsiteX22-4635" fmla="*/ 140252 w 5906847"/>
              <a:gd name="connsiteY22-4636" fmla="*/ 0 h 8646493"/>
              <a:gd name="connsiteX23-4637" fmla="*/ 143497 w 5906847"/>
              <a:gd name="connsiteY23-4638" fmla="*/ 136847 h 8646493"/>
              <a:gd name="connsiteX24-4639" fmla="*/ 230132 w 5906847"/>
              <a:gd name="connsiteY24-4640" fmla="*/ 3854806 h 8646493"/>
              <a:gd name="connsiteX25-4641" fmla="*/ 230546 w 5906847"/>
              <a:gd name="connsiteY25-4642" fmla="*/ 3854803 h 8646493"/>
              <a:gd name="connsiteX26-4643" fmla="*/ 242100 w 5906847"/>
              <a:gd name="connsiteY26-4644" fmla="*/ 5866683 h 8646493"/>
              <a:gd name="connsiteX27-4645" fmla="*/ 861501 w 5906847"/>
              <a:gd name="connsiteY27-4646" fmla="*/ 6479011 h 8646493"/>
              <a:gd name="connsiteX28-4647" fmla="*/ 1473831 w 5906847"/>
              <a:gd name="connsiteY28-4648" fmla="*/ 5859608 h 8646493"/>
              <a:gd name="connsiteX29-4649" fmla="*/ 1464576 w 5906847"/>
              <a:gd name="connsiteY29-4650" fmla="*/ 4247775 h 8646493"/>
              <a:gd name="connsiteX30-4651" fmla="*/ 1462730 w 5906847"/>
              <a:gd name="connsiteY30-4652" fmla="*/ 4247743 h 8646493"/>
              <a:gd name="connsiteX31-4653" fmla="*/ 1463196 w 5906847"/>
              <a:gd name="connsiteY31-4654" fmla="*/ 4241573 h 8646493"/>
              <a:gd name="connsiteX32-4655" fmla="*/ 1452218 w 5906847"/>
              <a:gd name="connsiteY32-4656" fmla="*/ 2330111 h 8646493"/>
              <a:gd name="connsiteX33-4657" fmla="*/ 1410373 w 5906847"/>
              <a:gd name="connsiteY33-4658" fmla="*/ 781031 h 8646493"/>
              <a:gd name="connsiteX34-4659" fmla="*/ 2146669 w 5906847"/>
              <a:gd name="connsiteY34-4660" fmla="*/ 3852 h 8646493"/>
              <a:gd name="connsiteX35-4661" fmla="*/ 2923846 w 5906847"/>
              <a:gd name="connsiteY35-4662" fmla="*/ 740147 h 8646493"/>
              <a:gd name="connsiteX36-4663" fmla="*/ 2967374 w 5906847"/>
              <a:gd name="connsiteY36-4664" fmla="*/ 2351426 h 8646493"/>
              <a:gd name="connsiteX37-4665" fmla="*/ 3024058 w 5906847"/>
              <a:gd name="connsiteY37-4666" fmla="*/ 4235519 h 8646493"/>
              <a:gd name="connsiteX38-4667" fmla="*/ 3028190 w 5906847"/>
              <a:gd name="connsiteY38-4668" fmla="*/ 4235398 h 8646493"/>
              <a:gd name="connsiteX39-4669" fmla="*/ 3147884 w 5906847"/>
              <a:gd name="connsiteY39-4670" fmla="*/ 7892887 h 8646493"/>
              <a:gd name="connsiteX40-4671" fmla="*/ 3782085 w 5906847"/>
              <a:gd name="connsiteY40-4672" fmla="*/ 8489873 h 8646493"/>
              <a:gd name="connsiteX41-4673" fmla="*/ 4379074 w 5906847"/>
              <a:gd name="connsiteY41-4674" fmla="*/ 7855673 h 8646493"/>
              <a:gd name="connsiteX42-4675" fmla="*/ 4345613 w 5906847"/>
              <a:gd name="connsiteY42-4676" fmla="*/ 6748573 h 8646493"/>
              <a:gd name="connsiteX43-4677" fmla="*/ 4343463 w 5906847"/>
              <a:gd name="connsiteY43-4678" fmla="*/ 6748635 h 8646493"/>
              <a:gd name="connsiteX44-4679" fmla="*/ 4327678 w 5906847"/>
              <a:gd name="connsiteY44-4680" fmla="*/ 6199725 h 8646493"/>
              <a:gd name="connsiteX45-4681" fmla="*/ 4268063 w 5906847"/>
              <a:gd name="connsiteY45-4682" fmla="*/ 4227389 h 8646493"/>
              <a:gd name="connsiteX46-4683" fmla="*/ 4269618 w 5906847"/>
              <a:gd name="connsiteY46-4684" fmla="*/ 4227343 h 8646493"/>
              <a:gd name="connsiteX47-4685" fmla="*/ 4237352 w 5906847"/>
              <a:gd name="connsiteY47-4686" fmla="*/ 3105269 h 8646493"/>
              <a:gd name="connsiteX48-4687" fmla="*/ 4972292 w 5906847"/>
              <a:gd name="connsiteY48-4688" fmla="*/ 2326810 h 8646493"/>
              <a:gd name="connsiteX49-4689" fmla="*/ 5399088 w 5906847"/>
              <a:gd name="connsiteY49-4690" fmla="*/ 2443875 h 8646493"/>
              <a:gd name="connsiteX50-4691" fmla="*/ 5750751 w 5906847"/>
              <a:gd name="connsiteY50-4692" fmla="*/ 3061747 h 8646493"/>
              <a:gd name="connsiteX51-4693" fmla="*/ 5754286 w 5906847"/>
              <a:gd name="connsiteY51-4694" fmla="*/ 3184697 h 8646493"/>
              <a:gd name="connsiteX52-4695" fmla="*/ 5757717 w 5906847"/>
              <a:gd name="connsiteY52-4696" fmla="*/ 3184590 h 8646493"/>
              <a:gd name="connsiteX53-4697" fmla="*/ 5811789 w 5906847"/>
              <a:gd name="connsiteY53-4698" fmla="*/ 4892541 h 8646493"/>
              <a:gd name="connsiteX54-4699" fmla="*/ 5868475 w 5906847"/>
              <a:gd name="connsiteY54-4700" fmla="*/ 6776633 h 8646493"/>
              <a:gd name="connsiteX55-4701" fmla="*/ 5872607 w 5906847"/>
              <a:gd name="connsiteY55-4702" fmla="*/ 6776511 h 8646493"/>
              <a:gd name="connsiteX56-4703" fmla="*/ 5906847 w 5906847"/>
              <a:gd name="connsiteY56-4704" fmla="*/ 7909324 h 8646493"/>
              <a:gd name="connsiteX57-4705" fmla="*/ 5763228 w 5906847"/>
              <a:gd name="connsiteY57-4706" fmla="*/ 8130477 h 8646493"/>
              <a:gd name="connsiteX58-4707" fmla="*/ 5725306 w 5906847"/>
              <a:gd name="connsiteY58-4708" fmla="*/ 6875874 h 8646493"/>
              <a:gd name="connsiteX59-4709" fmla="*/ 5720867 w 5906847"/>
              <a:gd name="connsiteY59-4710" fmla="*/ 6875993 h 8646493"/>
              <a:gd name="connsiteX60-4711" fmla="*/ 5601006 w 5906847"/>
              <a:gd name="connsiteY60-4712" fmla="*/ 3080990 h 8646493"/>
              <a:gd name="connsiteX61-4713" fmla="*/ 4967683 w 5906847"/>
              <a:gd name="connsiteY61-4714" fmla="*/ 2483071 h 8646493"/>
              <a:gd name="connsiteX62-4715" fmla="*/ 4369762 w 5906847"/>
              <a:gd name="connsiteY62-4716" fmla="*/ 3116397 h 8646493"/>
              <a:gd name="connsiteX63-4717" fmla="*/ 4416093 w 5906847"/>
              <a:gd name="connsiteY63-4718" fmla="*/ 4727593 h 8646493"/>
              <a:gd name="connsiteX64-4719" fmla="*/ 4417938 w 5906847"/>
              <a:gd name="connsiteY64-4720" fmla="*/ 4727581 h 8646493"/>
              <a:gd name="connsiteX65-4721" fmla="*/ 4417616 w 5906847"/>
              <a:gd name="connsiteY65-4722" fmla="*/ 4733760 h 8646493"/>
              <a:gd name="connsiteX66-4723" fmla="*/ 4449446 w 5906847"/>
              <a:gd name="connsiteY66-4724" fmla="*/ 5840717 h 8646493"/>
              <a:gd name="connsiteX67-4725" fmla="*/ 4450268 w 5906847"/>
              <a:gd name="connsiteY67-4726" fmla="*/ 5840691 h 8646493"/>
              <a:gd name="connsiteX68-4727" fmla="*/ 4511503 w 5906847"/>
              <a:gd name="connsiteY68-4728" fmla="*/ 7866607 h 8646493"/>
              <a:gd name="connsiteX69-4729" fmla="*/ 3777706 w 5906847"/>
              <a:gd name="connsiteY69-4730" fmla="*/ 8646141 h 8646493"/>
              <a:gd name="connsiteX70-4731" fmla="*/ 3350738 w 5906847"/>
              <a:gd name="connsiteY70-4732" fmla="*/ 8529702 h 8646493"/>
              <a:gd name="connsiteX0-4733" fmla="*/ 3350738 w 5906847"/>
              <a:gd name="connsiteY0-4734" fmla="*/ 8529702 h 8646493"/>
              <a:gd name="connsiteX1-4735" fmla="*/ 2998166 w 5906847"/>
              <a:gd name="connsiteY1-4736" fmla="*/ 7912348 h 8646493"/>
              <a:gd name="connsiteX2-4737" fmla="*/ 2943211 w 5906847"/>
              <a:gd name="connsiteY2-4738" fmla="*/ 6094167 h 8646493"/>
              <a:gd name="connsiteX3-4739" fmla="*/ 2934107 w 5906847"/>
              <a:gd name="connsiteY3-4740" fmla="*/ 6095444 h 8646493"/>
              <a:gd name="connsiteX4-4741" fmla="*/ 2880887 w 5906847"/>
              <a:gd name="connsiteY4-4742" fmla="*/ 4334760 h 8646493"/>
              <a:gd name="connsiteX5-4743" fmla="*/ 2834182 w 5906847"/>
              <a:gd name="connsiteY5-4744" fmla="*/ 2770148 h 8646493"/>
              <a:gd name="connsiteX6-4745" fmla="*/ 2774068 w 5906847"/>
              <a:gd name="connsiteY6-4746" fmla="*/ 759126 h 8646493"/>
              <a:gd name="connsiteX7-4747" fmla="*/ 2141784 w 5906847"/>
              <a:gd name="connsiteY7-4748" fmla="*/ 160107 h 8646493"/>
              <a:gd name="connsiteX8-4749" fmla="*/ 1542763 w 5906847"/>
              <a:gd name="connsiteY8-4750" fmla="*/ 792386 h 8646493"/>
              <a:gd name="connsiteX9-4751" fmla="*/ 1581571 w 5906847"/>
              <a:gd name="connsiteY9-4752" fmla="*/ 2228948 h 8646493"/>
              <a:gd name="connsiteX10-4753" fmla="*/ 1583677 w 5906847"/>
              <a:gd name="connsiteY10-4754" fmla="*/ 2228937 h 8646493"/>
              <a:gd name="connsiteX11-4755" fmla="*/ 1584246 w 5906847"/>
              <a:gd name="connsiteY11-4756" fmla="*/ 2327958 h 8646493"/>
              <a:gd name="connsiteX12-4757" fmla="*/ 1592968 w 5906847"/>
              <a:gd name="connsiteY12-4758" fmla="*/ 3846979 h 8646493"/>
              <a:gd name="connsiteX13-4759" fmla="*/ 1605951 w 5906847"/>
              <a:gd name="connsiteY13-4760" fmla="*/ 5873778 h 8646493"/>
              <a:gd name="connsiteX14-4761" fmla="*/ 853297 w 5906847"/>
              <a:gd name="connsiteY14-4762" fmla="*/ 6635126 h 8646493"/>
              <a:gd name="connsiteX15-4763" fmla="*/ 429310 w 5906847"/>
              <a:gd name="connsiteY15-4764" fmla="*/ 6508273 h 8646493"/>
              <a:gd name="connsiteX16-4765" fmla="*/ 91951 w 5906847"/>
              <a:gd name="connsiteY16-4766" fmla="*/ 5882475 h 8646493"/>
              <a:gd name="connsiteX17-4767" fmla="*/ 84247 w 5906847"/>
              <a:gd name="connsiteY17-4768" fmla="*/ 4540910 h 8646493"/>
              <a:gd name="connsiteX18-4769" fmla="*/ 82155 w 5906847"/>
              <a:gd name="connsiteY18-4770" fmla="*/ 4540915 h 8646493"/>
              <a:gd name="connsiteX19-4771" fmla="*/ 76169 w 5906847"/>
              <a:gd name="connsiteY19-4772" fmla="*/ 2724804 h 8646493"/>
              <a:gd name="connsiteX20-4773" fmla="*/ 0 w 5906847"/>
              <a:gd name="connsiteY20-4774" fmla="*/ 235616 h 8646493"/>
              <a:gd name="connsiteX21-4775" fmla="*/ 140252 w 5906847"/>
              <a:gd name="connsiteY21-4776" fmla="*/ 0 h 8646493"/>
              <a:gd name="connsiteX22-4777" fmla="*/ 143497 w 5906847"/>
              <a:gd name="connsiteY22-4778" fmla="*/ 136847 h 8646493"/>
              <a:gd name="connsiteX23-4779" fmla="*/ 230132 w 5906847"/>
              <a:gd name="connsiteY23-4780" fmla="*/ 3854806 h 8646493"/>
              <a:gd name="connsiteX24-4781" fmla="*/ 230546 w 5906847"/>
              <a:gd name="connsiteY24-4782" fmla="*/ 3854803 h 8646493"/>
              <a:gd name="connsiteX25-4783" fmla="*/ 242100 w 5906847"/>
              <a:gd name="connsiteY25-4784" fmla="*/ 5866683 h 8646493"/>
              <a:gd name="connsiteX26-4785" fmla="*/ 861501 w 5906847"/>
              <a:gd name="connsiteY26-4786" fmla="*/ 6479011 h 8646493"/>
              <a:gd name="connsiteX27-4787" fmla="*/ 1473831 w 5906847"/>
              <a:gd name="connsiteY27-4788" fmla="*/ 5859608 h 8646493"/>
              <a:gd name="connsiteX28-4789" fmla="*/ 1464576 w 5906847"/>
              <a:gd name="connsiteY28-4790" fmla="*/ 4247775 h 8646493"/>
              <a:gd name="connsiteX29-4791" fmla="*/ 1462730 w 5906847"/>
              <a:gd name="connsiteY29-4792" fmla="*/ 4247743 h 8646493"/>
              <a:gd name="connsiteX30-4793" fmla="*/ 1463196 w 5906847"/>
              <a:gd name="connsiteY30-4794" fmla="*/ 4241573 h 8646493"/>
              <a:gd name="connsiteX31-4795" fmla="*/ 1452218 w 5906847"/>
              <a:gd name="connsiteY31-4796" fmla="*/ 2330111 h 8646493"/>
              <a:gd name="connsiteX32-4797" fmla="*/ 1410373 w 5906847"/>
              <a:gd name="connsiteY32-4798" fmla="*/ 781031 h 8646493"/>
              <a:gd name="connsiteX33-4799" fmla="*/ 2146669 w 5906847"/>
              <a:gd name="connsiteY33-4800" fmla="*/ 3852 h 8646493"/>
              <a:gd name="connsiteX34-4801" fmla="*/ 2923846 w 5906847"/>
              <a:gd name="connsiteY34-4802" fmla="*/ 740147 h 8646493"/>
              <a:gd name="connsiteX35-4803" fmla="*/ 2967374 w 5906847"/>
              <a:gd name="connsiteY35-4804" fmla="*/ 2351426 h 8646493"/>
              <a:gd name="connsiteX36-4805" fmla="*/ 3024058 w 5906847"/>
              <a:gd name="connsiteY36-4806" fmla="*/ 4235519 h 8646493"/>
              <a:gd name="connsiteX37-4807" fmla="*/ 3028190 w 5906847"/>
              <a:gd name="connsiteY37-4808" fmla="*/ 4235398 h 8646493"/>
              <a:gd name="connsiteX38-4809" fmla="*/ 3147884 w 5906847"/>
              <a:gd name="connsiteY38-4810" fmla="*/ 7892887 h 8646493"/>
              <a:gd name="connsiteX39-4811" fmla="*/ 3782085 w 5906847"/>
              <a:gd name="connsiteY39-4812" fmla="*/ 8489873 h 8646493"/>
              <a:gd name="connsiteX40-4813" fmla="*/ 4379074 w 5906847"/>
              <a:gd name="connsiteY40-4814" fmla="*/ 7855673 h 8646493"/>
              <a:gd name="connsiteX41-4815" fmla="*/ 4345613 w 5906847"/>
              <a:gd name="connsiteY41-4816" fmla="*/ 6748573 h 8646493"/>
              <a:gd name="connsiteX42-4817" fmla="*/ 4343463 w 5906847"/>
              <a:gd name="connsiteY42-4818" fmla="*/ 6748635 h 8646493"/>
              <a:gd name="connsiteX43-4819" fmla="*/ 4327678 w 5906847"/>
              <a:gd name="connsiteY43-4820" fmla="*/ 6199725 h 8646493"/>
              <a:gd name="connsiteX44-4821" fmla="*/ 4268063 w 5906847"/>
              <a:gd name="connsiteY44-4822" fmla="*/ 4227389 h 8646493"/>
              <a:gd name="connsiteX45-4823" fmla="*/ 4269618 w 5906847"/>
              <a:gd name="connsiteY45-4824" fmla="*/ 4227343 h 8646493"/>
              <a:gd name="connsiteX46-4825" fmla="*/ 4237352 w 5906847"/>
              <a:gd name="connsiteY46-4826" fmla="*/ 3105269 h 8646493"/>
              <a:gd name="connsiteX47-4827" fmla="*/ 4972292 w 5906847"/>
              <a:gd name="connsiteY47-4828" fmla="*/ 2326810 h 8646493"/>
              <a:gd name="connsiteX48-4829" fmla="*/ 5399088 w 5906847"/>
              <a:gd name="connsiteY48-4830" fmla="*/ 2443875 h 8646493"/>
              <a:gd name="connsiteX49-4831" fmla="*/ 5750751 w 5906847"/>
              <a:gd name="connsiteY49-4832" fmla="*/ 3061747 h 8646493"/>
              <a:gd name="connsiteX50-4833" fmla="*/ 5754286 w 5906847"/>
              <a:gd name="connsiteY50-4834" fmla="*/ 3184697 h 8646493"/>
              <a:gd name="connsiteX51-4835" fmla="*/ 5757717 w 5906847"/>
              <a:gd name="connsiteY51-4836" fmla="*/ 3184590 h 8646493"/>
              <a:gd name="connsiteX52-4837" fmla="*/ 5811789 w 5906847"/>
              <a:gd name="connsiteY52-4838" fmla="*/ 4892541 h 8646493"/>
              <a:gd name="connsiteX53-4839" fmla="*/ 5868475 w 5906847"/>
              <a:gd name="connsiteY53-4840" fmla="*/ 6776633 h 8646493"/>
              <a:gd name="connsiteX54-4841" fmla="*/ 5872607 w 5906847"/>
              <a:gd name="connsiteY54-4842" fmla="*/ 6776511 h 8646493"/>
              <a:gd name="connsiteX55-4843" fmla="*/ 5906847 w 5906847"/>
              <a:gd name="connsiteY55-4844" fmla="*/ 7909324 h 8646493"/>
              <a:gd name="connsiteX56-4845" fmla="*/ 5763228 w 5906847"/>
              <a:gd name="connsiteY56-4846" fmla="*/ 8130477 h 8646493"/>
              <a:gd name="connsiteX57-4847" fmla="*/ 5725306 w 5906847"/>
              <a:gd name="connsiteY57-4848" fmla="*/ 6875874 h 8646493"/>
              <a:gd name="connsiteX58-4849" fmla="*/ 5720867 w 5906847"/>
              <a:gd name="connsiteY58-4850" fmla="*/ 6875993 h 8646493"/>
              <a:gd name="connsiteX59-4851" fmla="*/ 5601006 w 5906847"/>
              <a:gd name="connsiteY59-4852" fmla="*/ 3080990 h 8646493"/>
              <a:gd name="connsiteX60-4853" fmla="*/ 4967683 w 5906847"/>
              <a:gd name="connsiteY60-4854" fmla="*/ 2483071 h 8646493"/>
              <a:gd name="connsiteX61-4855" fmla="*/ 4369762 w 5906847"/>
              <a:gd name="connsiteY61-4856" fmla="*/ 3116397 h 8646493"/>
              <a:gd name="connsiteX62-4857" fmla="*/ 4416093 w 5906847"/>
              <a:gd name="connsiteY62-4858" fmla="*/ 4727593 h 8646493"/>
              <a:gd name="connsiteX63-4859" fmla="*/ 4417938 w 5906847"/>
              <a:gd name="connsiteY63-4860" fmla="*/ 4727581 h 8646493"/>
              <a:gd name="connsiteX64-4861" fmla="*/ 4417616 w 5906847"/>
              <a:gd name="connsiteY64-4862" fmla="*/ 4733760 h 8646493"/>
              <a:gd name="connsiteX65-4863" fmla="*/ 4449446 w 5906847"/>
              <a:gd name="connsiteY65-4864" fmla="*/ 5840717 h 8646493"/>
              <a:gd name="connsiteX66-4865" fmla="*/ 4450268 w 5906847"/>
              <a:gd name="connsiteY66-4866" fmla="*/ 5840691 h 8646493"/>
              <a:gd name="connsiteX67-4867" fmla="*/ 4511503 w 5906847"/>
              <a:gd name="connsiteY67-4868" fmla="*/ 7866607 h 8646493"/>
              <a:gd name="connsiteX68-4869" fmla="*/ 3777706 w 5906847"/>
              <a:gd name="connsiteY68-4870" fmla="*/ 8646141 h 8646493"/>
              <a:gd name="connsiteX69-4871" fmla="*/ 3350738 w 5906847"/>
              <a:gd name="connsiteY69-4872" fmla="*/ 8529702 h 8646493"/>
              <a:gd name="connsiteX0-4873" fmla="*/ 3350738 w 5906847"/>
              <a:gd name="connsiteY0-4874" fmla="*/ 8529702 h 8646493"/>
              <a:gd name="connsiteX1-4875" fmla="*/ 2998166 w 5906847"/>
              <a:gd name="connsiteY1-4876" fmla="*/ 7912348 h 8646493"/>
              <a:gd name="connsiteX2-4877" fmla="*/ 2943211 w 5906847"/>
              <a:gd name="connsiteY2-4878" fmla="*/ 6094167 h 8646493"/>
              <a:gd name="connsiteX3-4879" fmla="*/ 2934107 w 5906847"/>
              <a:gd name="connsiteY3-4880" fmla="*/ 6095444 h 8646493"/>
              <a:gd name="connsiteX4-4881" fmla="*/ 2880887 w 5906847"/>
              <a:gd name="connsiteY4-4882" fmla="*/ 4334760 h 8646493"/>
              <a:gd name="connsiteX5-4883" fmla="*/ 2834182 w 5906847"/>
              <a:gd name="connsiteY5-4884" fmla="*/ 2770148 h 8646493"/>
              <a:gd name="connsiteX6-4885" fmla="*/ 2774068 w 5906847"/>
              <a:gd name="connsiteY6-4886" fmla="*/ 759126 h 8646493"/>
              <a:gd name="connsiteX7-4887" fmla="*/ 2141784 w 5906847"/>
              <a:gd name="connsiteY7-4888" fmla="*/ 160107 h 8646493"/>
              <a:gd name="connsiteX8-4889" fmla="*/ 1542763 w 5906847"/>
              <a:gd name="connsiteY8-4890" fmla="*/ 792386 h 8646493"/>
              <a:gd name="connsiteX9-4891" fmla="*/ 1581571 w 5906847"/>
              <a:gd name="connsiteY9-4892" fmla="*/ 2228948 h 8646493"/>
              <a:gd name="connsiteX10-4893" fmla="*/ 1583677 w 5906847"/>
              <a:gd name="connsiteY10-4894" fmla="*/ 2228937 h 8646493"/>
              <a:gd name="connsiteX11-4895" fmla="*/ 1584246 w 5906847"/>
              <a:gd name="connsiteY11-4896" fmla="*/ 2327958 h 8646493"/>
              <a:gd name="connsiteX12-4897" fmla="*/ 1592968 w 5906847"/>
              <a:gd name="connsiteY12-4898" fmla="*/ 3846979 h 8646493"/>
              <a:gd name="connsiteX13-4899" fmla="*/ 1605951 w 5906847"/>
              <a:gd name="connsiteY13-4900" fmla="*/ 5873778 h 8646493"/>
              <a:gd name="connsiteX14-4901" fmla="*/ 853297 w 5906847"/>
              <a:gd name="connsiteY14-4902" fmla="*/ 6635126 h 8646493"/>
              <a:gd name="connsiteX15-4903" fmla="*/ 429310 w 5906847"/>
              <a:gd name="connsiteY15-4904" fmla="*/ 6508273 h 8646493"/>
              <a:gd name="connsiteX16-4905" fmla="*/ 91951 w 5906847"/>
              <a:gd name="connsiteY16-4906" fmla="*/ 5882475 h 8646493"/>
              <a:gd name="connsiteX17-4907" fmla="*/ 84247 w 5906847"/>
              <a:gd name="connsiteY17-4908" fmla="*/ 4540910 h 8646493"/>
              <a:gd name="connsiteX18-4909" fmla="*/ 82155 w 5906847"/>
              <a:gd name="connsiteY18-4910" fmla="*/ 4540915 h 8646493"/>
              <a:gd name="connsiteX19-4911" fmla="*/ 76169 w 5906847"/>
              <a:gd name="connsiteY19-4912" fmla="*/ 2724804 h 8646493"/>
              <a:gd name="connsiteX20-4913" fmla="*/ 0 w 5906847"/>
              <a:gd name="connsiteY20-4914" fmla="*/ 235616 h 8646493"/>
              <a:gd name="connsiteX21-4915" fmla="*/ 140252 w 5906847"/>
              <a:gd name="connsiteY21-4916" fmla="*/ 0 h 8646493"/>
              <a:gd name="connsiteX22-4917" fmla="*/ 143497 w 5906847"/>
              <a:gd name="connsiteY22-4918" fmla="*/ 136847 h 8646493"/>
              <a:gd name="connsiteX23-4919" fmla="*/ 230132 w 5906847"/>
              <a:gd name="connsiteY23-4920" fmla="*/ 3854806 h 8646493"/>
              <a:gd name="connsiteX24-4921" fmla="*/ 230546 w 5906847"/>
              <a:gd name="connsiteY24-4922" fmla="*/ 3854803 h 8646493"/>
              <a:gd name="connsiteX25-4923" fmla="*/ 242100 w 5906847"/>
              <a:gd name="connsiteY25-4924" fmla="*/ 5866683 h 8646493"/>
              <a:gd name="connsiteX26-4925" fmla="*/ 861501 w 5906847"/>
              <a:gd name="connsiteY26-4926" fmla="*/ 6479011 h 8646493"/>
              <a:gd name="connsiteX27-4927" fmla="*/ 1473831 w 5906847"/>
              <a:gd name="connsiteY27-4928" fmla="*/ 5859608 h 8646493"/>
              <a:gd name="connsiteX28-4929" fmla="*/ 1464576 w 5906847"/>
              <a:gd name="connsiteY28-4930" fmla="*/ 4247775 h 8646493"/>
              <a:gd name="connsiteX29-4931" fmla="*/ 1462730 w 5906847"/>
              <a:gd name="connsiteY29-4932" fmla="*/ 4247743 h 8646493"/>
              <a:gd name="connsiteX30-4933" fmla="*/ 1463196 w 5906847"/>
              <a:gd name="connsiteY30-4934" fmla="*/ 4241573 h 8646493"/>
              <a:gd name="connsiteX31-4935" fmla="*/ 1452218 w 5906847"/>
              <a:gd name="connsiteY31-4936" fmla="*/ 2330111 h 8646493"/>
              <a:gd name="connsiteX32-4937" fmla="*/ 1410373 w 5906847"/>
              <a:gd name="connsiteY32-4938" fmla="*/ 781031 h 8646493"/>
              <a:gd name="connsiteX33-4939" fmla="*/ 2146669 w 5906847"/>
              <a:gd name="connsiteY33-4940" fmla="*/ 3852 h 8646493"/>
              <a:gd name="connsiteX34-4941" fmla="*/ 2923846 w 5906847"/>
              <a:gd name="connsiteY34-4942" fmla="*/ 740147 h 8646493"/>
              <a:gd name="connsiteX35-4943" fmla="*/ 2967374 w 5906847"/>
              <a:gd name="connsiteY35-4944" fmla="*/ 2351426 h 8646493"/>
              <a:gd name="connsiteX36-4945" fmla="*/ 3024058 w 5906847"/>
              <a:gd name="connsiteY36-4946" fmla="*/ 4235519 h 8646493"/>
              <a:gd name="connsiteX37-4947" fmla="*/ 3147884 w 5906847"/>
              <a:gd name="connsiteY37-4948" fmla="*/ 7892887 h 8646493"/>
              <a:gd name="connsiteX38-4949" fmla="*/ 3782085 w 5906847"/>
              <a:gd name="connsiteY38-4950" fmla="*/ 8489873 h 8646493"/>
              <a:gd name="connsiteX39-4951" fmla="*/ 4379074 w 5906847"/>
              <a:gd name="connsiteY39-4952" fmla="*/ 7855673 h 8646493"/>
              <a:gd name="connsiteX40-4953" fmla="*/ 4345613 w 5906847"/>
              <a:gd name="connsiteY40-4954" fmla="*/ 6748573 h 8646493"/>
              <a:gd name="connsiteX41-4955" fmla="*/ 4343463 w 5906847"/>
              <a:gd name="connsiteY41-4956" fmla="*/ 6748635 h 8646493"/>
              <a:gd name="connsiteX42-4957" fmla="*/ 4327678 w 5906847"/>
              <a:gd name="connsiteY42-4958" fmla="*/ 6199725 h 8646493"/>
              <a:gd name="connsiteX43-4959" fmla="*/ 4268063 w 5906847"/>
              <a:gd name="connsiteY43-4960" fmla="*/ 4227389 h 8646493"/>
              <a:gd name="connsiteX44-4961" fmla="*/ 4269618 w 5906847"/>
              <a:gd name="connsiteY44-4962" fmla="*/ 4227343 h 8646493"/>
              <a:gd name="connsiteX45-4963" fmla="*/ 4237352 w 5906847"/>
              <a:gd name="connsiteY45-4964" fmla="*/ 3105269 h 8646493"/>
              <a:gd name="connsiteX46-4965" fmla="*/ 4972292 w 5906847"/>
              <a:gd name="connsiteY46-4966" fmla="*/ 2326810 h 8646493"/>
              <a:gd name="connsiteX47-4967" fmla="*/ 5399088 w 5906847"/>
              <a:gd name="connsiteY47-4968" fmla="*/ 2443875 h 8646493"/>
              <a:gd name="connsiteX48-4969" fmla="*/ 5750751 w 5906847"/>
              <a:gd name="connsiteY48-4970" fmla="*/ 3061747 h 8646493"/>
              <a:gd name="connsiteX49-4971" fmla="*/ 5754286 w 5906847"/>
              <a:gd name="connsiteY49-4972" fmla="*/ 3184697 h 8646493"/>
              <a:gd name="connsiteX50-4973" fmla="*/ 5757717 w 5906847"/>
              <a:gd name="connsiteY50-4974" fmla="*/ 3184590 h 8646493"/>
              <a:gd name="connsiteX51-4975" fmla="*/ 5811789 w 5906847"/>
              <a:gd name="connsiteY51-4976" fmla="*/ 4892541 h 8646493"/>
              <a:gd name="connsiteX52-4977" fmla="*/ 5868475 w 5906847"/>
              <a:gd name="connsiteY52-4978" fmla="*/ 6776633 h 8646493"/>
              <a:gd name="connsiteX53-4979" fmla="*/ 5872607 w 5906847"/>
              <a:gd name="connsiteY53-4980" fmla="*/ 6776511 h 8646493"/>
              <a:gd name="connsiteX54-4981" fmla="*/ 5906847 w 5906847"/>
              <a:gd name="connsiteY54-4982" fmla="*/ 7909324 h 8646493"/>
              <a:gd name="connsiteX55-4983" fmla="*/ 5763228 w 5906847"/>
              <a:gd name="connsiteY55-4984" fmla="*/ 8130477 h 8646493"/>
              <a:gd name="connsiteX56-4985" fmla="*/ 5725306 w 5906847"/>
              <a:gd name="connsiteY56-4986" fmla="*/ 6875874 h 8646493"/>
              <a:gd name="connsiteX57-4987" fmla="*/ 5720867 w 5906847"/>
              <a:gd name="connsiteY57-4988" fmla="*/ 6875993 h 8646493"/>
              <a:gd name="connsiteX58-4989" fmla="*/ 5601006 w 5906847"/>
              <a:gd name="connsiteY58-4990" fmla="*/ 3080990 h 8646493"/>
              <a:gd name="connsiteX59-4991" fmla="*/ 4967683 w 5906847"/>
              <a:gd name="connsiteY59-4992" fmla="*/ 2483071 h 8646493"/>
              <a:gd name="connsiteX60-4993" fmla="*/ 4369762 w 5906847"/>
              <a:gd name="connsiteY60-4994" fmla="*/ 3116397 h 8646493"/>
              <a:gd name="connsiteX61-4995" fmla="*/ 4416093 w 5906847"/>
              <a:gd name="connsiteY61-4996" fmla="*/ 4727593 h 8646493"/>
              <a:gd name="connsiteX62-4997" fmla="*/ 4417938 w 5906847"/>
              <a:gd name="connsiteY62-4998" fmla="*/ 4727581 h 8646493"/>
              <a:gd name="connsiteX63-4999" fmla="*/ 4417616 w 5906847"/>
              <a:gd name="connsiteY63-5000" fmla="*/ 4733760 h 8646493"/>
              <a:gd name="connsiteX64-5001" fmla="*/ 4449446 w 5906847"/>
              <a:gd name="connsiteY64-5002" fmla="*/ 5840717 h 8646493"/>
              <a:gd name="connsiteX65-5003" fmla="*/ 4450268 w 5906847"/>
              <a:gd name="connsiteY65-5004" fmla="*/ 5840691 h 8646493"/>
              <a:gd name="connsiteX66-5005" fmla="*/ 4511503 w 5906847"/>
              <a:gd name="connsiteY66-5006" fmla="*/ 7866607 h 8646493"/>
              <a:gd name="connsiteX67-5007" fmla="*/ 3777706 w 5906847"/>
              <a:gd name="connsiteY67-5008" fmla="*/ 8646141 h 8646493"/>
              <a:gd name="connsiteX68-5009" fmla="*/ 3350738 w 5906847"/>
              <a:gd name="connsiteY68-5010" fmla="*/ 8529702 h 8646493"/>
              <a:gd name="connsiteX0-5011" fmla="*/ 3350738 w 5906847"/>
              <a:gd name="connsiteY0-5012" fmla="*/ 8529702 h 8646493"/>
              <a:gd name="connsiteX1-5013" fmla="*/ 2998166 w 5906847"/>
              <a:gd name="connsiteY1-5014" fmla="*/ 7912348 h 8646493"/>
              <a:gd name="connsiteX2-5015" fmla="*/ 2943211 w 5906847"/>
              <a:gd name="connsiteY2-5016" fmla="*/ 6094167 h 8646493"/>
              <a:gd name="connsiteX3-5017" fmla="*/ 2934107 w 5906847"/>
              <a:gd name="connsiteY3-5018" fmla="*/ 6095444 h 8646493"/>
              <a:gd name="connsiteX4-5019" fmla="*/ 2880887 w 5906847"/>
              <a:gd name="connsiteY4-5020" fmla="*/ 4334760 h 8646493"/>
              <a:gd name="connsiteX5-5021" fmla="*/ 2834182 w 5906847"/>
              <a:gd name="connsiteY5-5022" fmla="*/ 2770148 h 8646493"/>
              <a:gd name="connsiteX6-5023" fmla="*/ 2774068 w 5906847"/>
              <a:gd name="connsiteY6-5024" fmla="*/ 759126 h 8646493"/>
              <a:gd name="connsiteX7-5025" fmla="*/ 2141784 w 5906847"/>
              <a:gd name="connsiteY7-5026" fmla="*/ 160107 h 8646493"/>
              <a:gd name="connsiteX8-5027" fmla="*/ 1542763 w 5906847"/>
              <a:gd name="connsiteY8-5028" fmla="*/ 792386 h 8646493"/>
              <a:gd name="connsiteX9-5029" fmla="*/ 1581571 w 5906847"/>
              <a:gd name="connsiteY9-5030" fmla="*/ 2228948 h 8646493"/>
              <a:gd name="connsiteX10-5031" fmla="*/ 1583677 w 5906847"/>
              <a:gd name="connsiteY10-5032" fmla="*/ 2228937 h 8646493"/>
              <a:gd name="connsiteX11-5033" fmla="*/ 1584246 w 5906847"/>
              <a:gd name="connsiteY11-5034" fmla="*/ 2327958 h 8646493"/>
              <a:gd name="connsiteX12-5035" fmla="*/ 1592968 w 5906847"/>
              <a:gd name="connsiteY12-5036" fmla="*/ 3846979 h 8646493"/>
              <a:gd name="connsiteX13-5037" fmla="*/ 1605951 w 5906847"/>
              <a:gd name="connsiteY13-5038" fmla="*/ 5873778 h 8646493"/>
              <a:gd name="connsiteX14-5039" fmla="*/ 853297 w 5906847"/>
              <a:gd name="connsiteY14-5040" fmla="*/ 6635126 h 8646493"/>
              <a:gd name="connsiteX15-5041" fmla="*/ 429310 w 5906847"/>
              <a:gd name="connsiteY15-5042" fmla="*/ 6508273 h 8646493"/>
              <a:gd name="connsiteX16-5043" fmla="*/ 91951 w 5906847"/>
              <a:gd name="connsiteY16-5044" fmla="*/ 5882475 h 8646493"/>
              <a:gd name="connsiteX17-5045" fmla="*/ 84247 w 5906847"/>
              <a:gd name="connsiteY17-5046" fmla="*/ 4540910 h 8646493"/>
              <a:gd name="connsiteX18-5047" fmla="*/ 82155 w 5906847"/>
              <a:gd name="connsiteY18-5048" fmla="*/ 4540915 h 8646493"/>
              <a:gd name="connsiteX19-5049" fmla="*/ 76169 w 5906847"/>
              <a:gd name="connsiteY19-5050" fmla="*/ 2724804 h 8646493"/>
              <a:gd name="connsiteX20-5051" fmla="*/ 0 w 5906847"/>
              <a:gd name="connsiteY20-5052" fmla="*/ 235616 h 8646493"/>
              <a:gd name="connsiteX21-5053" fmla="*/ 140252 w 5906847"/>
              <a:gd name="connsiteY21-5054" fmla="*/ 0 h 8646493"/>
              <a:gd name="connsiteX22-5055" fmla="*/ 143497 w 5906847"/>
              <a:gd name="connsiteY22-5056" fmla="*/ 136847 h 8646493"/>
              <a:gd name="connsiteX23-5057" fmla="*/ 230132 w 5906847"/>
              <a:gd name="connsiteY23-5058" fmla="*/ 3854806 h 8646493"/>
              <a:gd name="connsiteX24-5059" fmla="*/ 230546 w 5906847"/>
              <a:gd name="connsiteY24-5060" fmla="*/ 3854803 h 8646493"/>
              <a:gd name="connsiteX25-5061" fmla="*/ 242100 w 5906847"/>
              <a:gd name="connsiteY25-5062" fmla="*/ 5866683 h 8646493"/>
              <a:gd name="connsiteX26-5063" fmla="*/ 861501 w 5906847"/>
              <a:gd name="connsiteY26-5064" fmla="*/ 6479011 h 8646493"/>
              <a:gd name="connsiteX27-5065" fmla="*/ 1473831 w 5906847"/>
              <a:gd name="connsiteY27-5066" fmla="*/ 5859608 h 8646493"/>
              <a:gd name="connsiteX28-5067" fmla="*/ 1464576 w 5906847"/>
              <a:gd name="connsiteY28-5068" fmla="*/ 4247775 h 8646493"/>
              <a:gd name="connsiteX29-5069" fmla="*/ 1462730 w 5906847"/>
              <a:gd name="connsiteY29-5070" fmla="*/ 4247743 h 8646493"/>
              <a:gd name="connsiteX30-5071" fmla="*/ 1463196 w 5906847"/>
              <a:gd name="connsiteY30-5072" fmla="*/ 4241573 h 8646493"/>
              <a:gd name="connsiteX31-5073" fmla="*/ 1452218 w 5906847"/>
              <a:gd name="connsiteY31-5074" fmla="*/ 2330111 h 8646493"/>
              <a:gd name="connsiteX32-5075" fmla="*/ 1410373 w 5906847"/>
              <a:gd name="connsiteY32-5076" fmla="*/ 781031 h 8646493"/>
              <a:gd name="connsiteX33-5077" fmla="*/ 2146669 w 5906847"/>
              <a:gd name="connsiteY33-5078" fmla="*/ 3852 h 8646493"/>
              <a:gd name="connsiteX34-5079" fmla="*/ 2923846 w 5906847"/>
              <a:gd name="connsiteY34-5080" fmla="*/ 740147 h 8646493"/>
              <a:gd name="connsiteX35-5081" fmla="*/ 2967374 w 5906847"/>
              <a:gd name="connsiteY35-5082" fmla="*/ 2351426 h 8646493"/>
              <a:gd name="connsiteX36-5083" fmla="*/ 3024058 w 5906847"/>
              <a:gd name="connsiteY36-5084" fmla="*/ 4235519 h 8646493"/>
              <a:gd name="connsiteX37-5085" fmla="*/ 3147884 w 5906847"/>
              <a:gd name="connsiteY37-5086" fmla="*/ 7892887 h 8646493"/>
              <a:gd name="connsiteX38-5087" fmla="*/ 3782085 w 5906847"/>
              <a:gd name="connsiteY38-5088" fmla="*/ 8489873 h 8646493"/>
              <a:gd name="connsiteX39-5089" fmla="*/ 4379074 w 5906847"/>
              <a:gd name="connsiteY39-5090" fmla="*/ 7855673 h 8646493"/>
              <a:gd name="connsiteX40-5091" fmla="*/ 4345613 w 5906847"/>
              <a:gd name="connsiteY40-5092" fmla="*/ 6748573 h 8646493"/>
              <a:gd name="connsiteX41-5093" fmla="*/ 4343463 w 5906847"/>
              <a:gd name="connsiteY41-5094" fmla="*/ 6748635 h 8646493"/>
              <a:gd name="connsiteX42-5095" fmla="*/ 4327678 w 5906847"/>
              <a:gd name="connsiteY42-5096" fmla="*/ 6199725 h 8646493"/>
              <a:gd name="connsiteX43-5097" fmla="*/ 4268063 w 5906847"/>
              <a:gd name="connsiteY43-5098" fmla="*/ 4227389 h 8646493"/>
              <a:gd name="connsiteX44-5099" fmla="*/ 4269618 w 5906847"/>
              <a:gd name="connsiteY44-5100" fmla="*/ 4227343 h 8646493"/>
              <a:gd name="connsiteX45-5101" fmla="*/ 4237352 w 5906847"/>
              <a:gd name="connsiteY45-5102" fmla="*/ 3105269 h 8646493"/>
              <a:gd name="connsiteX46-5103" fmla="*/ 4972292 w 5906847"/>
              <a:gd name="connsiteY46-5104" fmla="*/ 2326810 h 8646493"/>
              <a:gd name="connsiteX47-5105" fmla="*/ 5399088 w 5906847"/>
              <a:gd name="connsiteY47-5106" fmla="*/ 2443875 h 8646493"/>
              <a:gd name="connsiteX48-5107" fmla="*/ 5750751 w 5906847"/>
              <a:gd name="connsiteY48-5108" fmla="*/ 3061747 h 8646493"/>
              <a:gd name="connsiteX49-5109" fmla="*/ 5754286 w 5906847"/>
              <a:gd name="connsiteY49-5110" fmla="*/ 3184697 h 8646493"/>
              <a:gd name="connsiteX50-5111" fmla="*/ 5757717 w 5906847"/>
              <a:gd name="connsiteY50-5112" fmla="*/ 3184590 h 8646493"/>
              <a:gd name="connsiteX51-5113" fmla="*/ 5811789 w 5906847"/>
              <a:gd name="connsiteY51-5114" fmla="*/ 4892541 h 8646493"/>
              <a:gd name="connsiteX52-5115" fmla="*/ 5868475 w 5906847"/>
              <a:gd name="connsiteY52-5116" fmla="*/ 6776633 h 8646493"/>
              <a:gd name="connsiteX53-5117" fmla="*/ 5872607 w 5906847"/>
              <a:gd name="connsiteY53-5118" fmla="*/ 6776511 h 8646493"/>
              <a:gd name="connsiteX54-5119" fmla="*/ 5906847 w 5906847"/>
              <a:gd name="connsiteY54-5120" fmla="*/ 7909324 h 8646493"/>
              <a:gd name="connsiteX55-5121" fmla="*/ 5763228 w 5906847"/>
              <a:gd name="connsiteY55-5122" fmla="*/ 8130477 h 8646493"/>
              <a:gd name="connsiteX56-5123" fmla="*/ 5725306 w 5906847"/>
              <a:gd name="connsiteY56-5124" fmla="*/ 6875874 h 8646493"/>
              <a:gd name="connsiteX57-5125" fmla="*/ 5601006 w 5906847"/>
              <a:gd name="connsiteY57-5126" fmla="*/ 3080990 h 8646493"/>
              <a:gd name="connsiteX58-5127" fmla="*/ 4967683 w 5906847"/>
              <a:gd name="connsiteY58-5128" fmla="*/ 2483071 h 8646493"/>
              <a:gd name="connsiteX59-5129" fmla="*/ 4369762 w 5906847"/>
              <a:gd name="connsiteY59-5130" fmla="*/ 3116397 h 8646493"/>
              <a:gd name="connsiteX60-5131" fmla="*/ 4416093 w 5906847"/>
              <a:gd name="connsiteY60-5132" fmla="*/ 4727593 h 8646493"/>
              <a:gd name="connsiteX61-5133" fmla="*/ 4417938 w 5906847"/>
              <a:gd name="connsiteY61-5134" fmla="*/ 4727581 h 8646493"/>
              <a:gd name="connsiteX62-5135" fmla="*/ 4417616 w 5906847"/>
              <a:gd name="connsiteY62-5136" fmla="*/ 4733760 h 8646493"/>
              <a:gd name="connsiteX63-5137" fmla="*/ 4449446 w 5906847"/>
              <a:gd name="connsiteY63-5138" fmla="*/ 5840717 h 8646493"/>
              <a:gd name="connsiteX64-5139" fmla="*/ 4450268 w 5906847"/>
              <a:gd name="connsiteY64-5140" fmla="*/ 5840691 h 8646493"/>
              <a:gd name="connsiteX65-5141" fmla="*/ 4511503 w 5906847"/>
              <a:gd name="connsiteY65-5142" fmla="*/ 7866607 h 8646493"/>
              <a:gd name="connsiteX66-5143" fmla="*/ 3777706 w 5906847"/>
              <a:gd name="connsiteY66-5144" fmla="*/ 8646141 h 8646493"/>
              <a:gd name="connsiteX67-5145" fmla="*/ 3350738 w 5906847"/>
              <a:gd name="connsiteY67-5146" fmla="*/ 8529702 h 8646493"/>
              <a:gd name="connsiteX0-5147" fmla="*/ 3350738 w 5906847"/>
              <a:gd name="connsiteY0-5148" fmla="*/ 8529702 h 8646493"/>
              <a:gd name="connsiteX1-5149" fmla="*/ 2998166 w 5906847"/>
              <a:gd name="connsiteY1-5150" fmla="*/ 7912348 h 8646493"/>
              <a:gd name="connsiteX2-5151" fmla="*/ 2943211 w 5906847"/>
              <a:gd name="connsiteY2-5152" fmla="*/ 6094167 h 8646493"/>
              <a:gd name="connsiteX3-5153" fmla="*/ 2934107 w 5906847"/>
              <a:gd name="connsiteY3-5154" fmla="*/ 6095444 h 8646493"/>
              <a:gd name="connsiteX4-5155" fmla="*/ 2880887 w 5906847"/>
              <a:gd name="connsiteY4-5156" fmla="*/ 4334760 h 8646493"/>
              <a:gd name="connsiteX5-5157" fmla="*/ 2834182 w 5906847"/>
              <a:gd name="connsiteY5-5158" fmla="*/ 2770148 h 8646493"/>
              <a:gd name="connsiteX6-5159" fmla="*/ 2774068 w 5906847"/>
              <a:gd name="connsiteY6-5160" fmla="*/ 759126 h 8646493"/>
              <a:gd name="connsiteX7-5161" fmla="*/ 2141784 w 5906847"/>
              <a:gd name="connsiteY7-5162" fmla="*/ 160107 h 8646493"/>
              <a:gd name="connsiteX8-5163" fmla="*/ 1542763 w 5906847"/>
              <a:gd name="connsiteY8-5164" fmla="*/ 792386 h 8646493"/>
              <a:gd name="connsiteX9-5165" fmla="*/ 1581571 w 5906847"/>
              <a:gd name="connsiteY9-5166" fmla="*/ 2228948 h 8646493"/>
              <a:gd name="connsiteX10-5167" fmla="*/ 1583677 w 5906847"/>
              <a:gd name="connsiteY10-5168" fmla="*/ 2228937 h 8646493"/>
              <a:gd name="connsiteX11-5169" fmla="*/ 1584246 w 5906847"/>
              <a:gd name="connsiteY11-5170" fmla="*/ 2327958 h 8646493"/>
              <a:gd name="connsiteX12-5171" fmla="*/ 1592968 w 5906847"/>
              <a:gd name="connsiteY12-5172" fmla="*/ 3846979 h 8646493"/>
              <a:gd name="connsiteX13-5173" fmla="*/ 1605951 w 5906847"/>
              <a:gd name="connsiteY13-5174" fmla="*/ 5873778 h 8646493"/>
              <a:gd name="connsiteX14-5175" fmla="*/ 853297 w 5906847"/>
              <a:gd name="connsiteY14-5176" fmla="*/ 6635126 h 8646493"/>
              <a:gd name="connsiteX15-5177" fmla="*/ 429310 w 5906847"/>
              <a:gd name="connsiteY15-5178" fmla="*/ 6508273 h 8646493"/>
              <a:gd name="connsiteX16-5179" fmla="*/ 91951 w 5906847"/>
              <a:gd name="connsiteY16-5180" fmla="*/ 5882475 h 8646493"/>
              <a:gd name="connsiteX17-5181" fmla="*/ 84247 w 5906847"/>
              <a:gd name="connsiteY17-5182" fmla="*/ 4540910 h 8646493"/>
              <a:gd name="connsiteX18-5183" fmla="*/ 82155 w 5906847"/>
              <a:gd name="connsiteY18-5184" fmla="*/ 4540915 h 8646493"/>
              <a:gd name="connsiteX19-5185" fmla="*/ 76169 w 5906847"/>
              <a:gd name="connsiteY19-5186" fmla="*/ 2724804 h 8646493"/>
              <a:gd name="connsiteX20-5187" fmla="*/ 0 w 5906847"/>
              <a:gd name="connsiteY20-5188" fmla="*/ 235616 h 8646493"/>
              <a:gd name="connsiteX21-5189" fmla="*/ 140252 w 5906847"/>
              <a:gd name="connsiteY21-5190" fmla="*/ 0 h 8646493"/>
              <a:gd name="connsiteX22-5191" fmla="*/ 143497 w 5906847"/>
              <a:gd name="connsiteY22-5192" fmla="*/ 136847 h 8646493"/>
              <a:gd name="connsiteX23-5193" fmla="*/ 230132 w 5906847"/>
              <a:gd name="connsiteY23-5194" fmla="*/ 3854806 h 8646493"/>
              <a:gd name="connsiteX24-5195" fmla="*/ 230546 w 5906847"/>
              <a:gd name="connsiteY24-5196" fmla="*/ 3854803 h 8646493"/>
              <a:gd name="connsiteX25-5197" fmla="*/ 242100 w 5906847"/>
              <a:gd name="connsiteY25-5198" fmla="*/ 5866683 h 8646493"/>
              <a:gd name="connsiteX26-5199" fmla="*/ 861501 w 5906847"/>
              <a:gd name="connsiteY26-5200" fmla="*/ 6479011 h 8646493"/>
              <a:gd name="connsiteX27-5201" fmla="*/ 1473831 w 5906847"/>
              <a:gd name="connsiteY27-5202" fmla="*/ 5859608 h 8646493"/>
              <a:gd name="connsiteX28-5203" fmla="*/ 1464576 w 5906847"/>
              <a:gd name="connsiteY28-5204" fmla="*/ 4247775 h 8646493"/>
              <a:gd name="connsiteX29-5205" fmla="*/ 1462730 w 5906847"/>
              <a:gd name="connsiteY29-5206" fmla="*/ 4247743 h 8646493"/>
              <a:gd name="connsiteX30-5207" fmla="*/ 1463196 w 5906847"/>
              <a:gd name="connsiteY30-5208" fmla="*/ 4241573 h 8646493"/>
              <a:gd name="connsiteX31-5209" fmla="*/ 1452218 w 5906847"/>
              <a:gd name="connsiteY31-5210" fmla="*/ 2330111 h 8646493"/>
              <a:gd name="connsiteX32-5211" fmla="*/ 1410373 w 5906847"/>
              <a:gd name="connsiteY32-5212" fmla="*/ 781031 h 8646493"/>
              <a:gd name="connsiteX33-5213" fmla="*/ 2146669 w 5906847"/>
              <a:gd name="connsiteY33-5214" fmla="*/ 3852 h 8646493"/>
              <a:gd name="connsiteX34-5215" fmla="*/ 2923846 w 5906847"/>
              <a:gd name="connsiteY34-5216" fmla="*/ 740147 h 8646493"/>
              <a:gd name="connsiteX35-5217" fmla="*/ 2967374 w 5906847"/>
              <a:gd name="connsiteY35-5218" fmla="*/ 2351426 h 8646493"/>
              <a:gd name="connsiteX36-5219" fmla="*/ 3024058 w 5906847"/>
              <a:gd name="connsiteY36-5220" fmla="*/ 4235519 h 8646493"/>
              <a:gd name="connsiteX37-5221" fmla="*/ 3147884 w 5906847"/>
              <a:gd name="connsiteY37-5222" fmla="*/ 7892887 h 8646493"/>
              <a:gd name="connsiteX38-5223" fmla="*/ 3782085 w 5906847"/>
              <a:gd name="connsiteY38-5224" fmla="*/ 8489873 h 8646493"/>
              <a:gd name="connsiteX39-5225" fmla="*/ 4379074 w 5906847"/>
              <a:gd name="connsiteY39-5226" fmla="*/ 7855673 h 8646493"/>
              <a:gd name="connsiteX40-5227" fmla="*/ 4345613 w 5906847"/>
              <a:gd name="connsiteY40-5228" fmla="*/ 6748573 h 8646493"/>
              <a:gd name="connsiteX41-5229" fmla="*/ 4343463 w 5906847"/>
              <a:gd name="connsiteY41-5230" fmla="*/ 6748635 h 8646493"/>
              <a:gd name="connsiteX42-5231" fmla="*/ 4327678 w 5906847"/>
              <a:gd name="connsiteY42-5232" fmla="*/ 6199725 h 8646493"/>
              <a:gd name="connsiteX43-5233" fmla="*/ 4268063 w 5906847"/>
              <a:gd name="connsiteY43-5234" fmla="*/ 4227389 h 8646493"/>
              <a:gd name="connsiteX44-5235" fmla="*/ 4269618 w 5906847"/>
              <a:gd name="connsiteY44-5236" fmla="*/ 4227343 h 8646493"/>
              <a:gd name="connsiteX45-5237" fmla="*/ 4237352 w 5906847"/>
              <a:gd name="connsiteY45-5238" fmla="*/ 3105269 h 8646493"/>
              <a:gd name="connsiteX46-5239" fmla="*/ 4972292 w 5906847"/>
              <a:gd name="connsiteY46-5240" fmla="*/ 2326810 h 8646493"/>
              <a:gd name="connsiteX47-5241" fmla="*/ 5399088 w 5906847"/>
              <a:gd name="connsiteY47-5242" fmla="*/ 2443875 h 8646493"/>
              <a:gd name="connsiteX48-5243" fmla="*/ 5750751 w 5906847"/>
              <a:gd name="connsiteY48-5244" fmla="*/ 3061747 h 8646493"/>
              <a:gd name="connsiteX49-5245" fmla="*/ 5754286 w 5906847"/>
              <a:gd name="connsiteY49-5246" fmla="*/ 3184697 h 8646493"/>
              <a:gd name="connsiteX50-5247" fmla="*/ 5757717 w 5906847"/>
              <a:gd name="connsiteY50-5248" fmla="*/ 3184590 h 8646493"/>
              <a:gd name="connsiteX51-5249" fmla="*/ 5811789 w 5906847"/>
              <a:gd name="connsiteY51-5250" fmla="*/ 4892541 h 8646493"/>
              <a:gd name="connsiteX52-5251" fmla="*/ 5868475 w 5906847"/>
              <a:gd name="connsiteY52-5252" fmla="*/ 6776633 h 8646493"/>
              <a:gd name="connsiteX53-5253" fmla="*/ 5906847 w 5906847"/>
              <a:gd name="connsiteY53-5254" fmla="*/ 7909324 h 8646493"/>
              <a:gd name="connsiteX54-5255" fmla="*/ 5763228 w 5906847"/>
              <a:gd name="connsiteY54-5256" fmla="*/ 8130477 h 8646493"/>
              <a:gd name="connsiteX55-5257" fmla="*/ 5725306 w 5906847"/>
              <a:gd name="connsiteY55-5258" fmla="*/ 6875874 h 8646493"/>
              <a:gd name="connsiteX56-5259" fmla="*/ 5601006 w 5906847"/>
              <a:gd name="connsiteY56-5260" fmla="*/ 3080990 h 8646493"/>
              <a:gd name="connsiteX57-5261" fmla="*/ 4967683 w 5906847"/>
              <a:gd name="connsiteY57-5262" fmla="*/ 2483071 h 8646493"/>
              <a:gd name="connsiteX58-5263" fmla="*/ 4369762 w 5906847"/>
              <a:gd name="connsiteY58-5264" fmla="*/ 3116397 h 8646493"/>
              <a:gd name="connsiteX59-5265" fmla="*/ 4416093 w 5906847"/>
              <a:gd name="connsiteY59-5266" fmla="*/ 4727593 h 8646493"/>
              <a:gd name="connsiteX60-5267" fmla="*/ 4417938 w 5906847"/>
              <a:gd name="connsiteY60-5268" fmla="*/ 4727581 h 8646493"/>
              <a:gd name="connsiteX61-5269" fmla="*/ 4417616 w 5906847"/>
              <a:gd name="connsiteY61-5270" fmla="*/ 4733760 h 8646493"/>
              <a:gd name="connsiteX62-5271" fmla="*/ 4449446 w 5906847"/>
              <a:gd name="connsiteY62-5272" fmla="*/ 5840717 h 8646493"/>
              <a:gd name="connsiteX63-5273" fmla="*/ 4450268 w 5906847"/>
              <a:gd name="connsiteY63-5274" fmla="*/ 5840691 h 8646493"/>
              <a:gd name="connsiteX64-5275" fmla="*/ 4511503 w 5906847"/>
              <a:gd name="connsiteY64-5276" fmla="*/ 7866607 h 8646493"/>
              <a:gd name="connsiteX65-5277" fmla="*/ 3777706 w 5906847"/>
              <a:gd name="connsiteY65-5278" fmla="*/ 8646141 h 8646493"/>
              <a:gd name="connsiteX66-5279" fmla="*/ 3350738 w 5906847"/>
              <a:gd name="connsiteY66-5280" fmla="*/ 8529702 h 8646493"/>
              <a:gd name="connsiteX0-5281" fmla="*/ 3350738 w 5906847"/>
              <a:gd name="connsiteY0-5282" fmla="*/ 8529702 h 8646493"/>
              <a:gd name="connsiteX1-5283" fmla="*/ 2998166 w 5906847"/>
              <a:gd name="connsiteY1-5284" fmla="*/ 7912348 h 8646493"/>
              <a:gd name="connsiteX2-5285" fmla="*/ 2943211 w 5906847"/>
              <a:gd name="connsiteY2-5286" fmla="*/ 6094167 h 8646493"/>
              <a:gd name="connsiteX3-5287" fmla="*/ 2880887 w 5906847"/>
              <a:gd name="connsiteY3-5288" fmla="*/ 4334760 h 8646493"/>
              <a:gd name="connsiteX4-5289" fmla="*/ 2834182 w 5906847"/>
              <a:gd name="connsiteY4-5290" fmla="*/ 2770148 h 8646493"/>
              <a:gd name="connsiteX5-5291" fmla="*/ 2774068 w 5906847"/>
              <a:gd name="connsiteY5-5292" fmla="*/ 759126 h 8646493"/>
              <a:gd name="connsiteX6-5293" fmla="*/ 2141784 w 5906847"/>
              <a:gd name="connsiteY6-5294" fmla="*/ 160107 h 8646493"/>
              <a:gd name="connsiteX7-5295" fmla="*/ 1542763 w 5906847"/>
              <a:gd name="connsiteY7-5296" fmla="*/ 792386 h 8646493"/>
              <a:gd name="connsiteX8-5297" fmla="*/ 1581571 w 5906847"/>
              <a:gd name="connsiteY8-5298" fmla="*/ 2228948 h 8646493"/>
              <a:gd name="connsiteX9-5299" fmla="*/ 1583677 w 5906847"/>
              <a:gd name="connsiteY9-5300" fmla="*/ 2228937 h 8646493"/>
              <a:gd name="connsiteX10-5301" fmla="*/ 1584246 w 5906847"/>
              <a:gd name="connsiteY10-5302" fmla="*/ 2327958 h 8646493"/>
              <a:gd name="connsiteX11-5303" fmla="*/ 1592968 w 5906847"/>
              <a:gd name="connsiteY11-5304" fmla="*/ 3846979 h 8646493"/>
              <a:gd name="connsiteX12-5305" fmla="*/ 1605951 w 5906847"/>
              <a:gd name="connsiteY12-5306" fmla="*/ 5873778 h 8646493"/>
              <a:gd name="connsiteX13-5307" fmla="*/ 853297 w 5906847"/>
              <a:gd name="connsiteY13-5308" fmla="*/ 6635126 h 8646493"/>
              <a:gd name="connsiteX14-5309" fmla="*/ 429310 w 5906847"/>
              <a:gd name="connsiteY14-5310" fmla="*/ 6508273 h 8646493"/>
              <a:gd name="connsiteX15-5311" fmla="*/ 91951 w 5906847"/>
              <a:gd name="connsiteY15-5312" fmla="*/ 5882475 h 8646493"/>
              <a:gd name="connsiteX16-5313" fmla="*/ 84247 w 5906847"/>
              <a:gd name="connsiteY16-5314" fmla="*/ 4540910 h 8646493"/>
              <a:gd name="connsiteX17-5315" fmla="*/ 82155 w 5906847"/>
              <a:gd name="connsiteY17-5316" fmla="*/ 4540915 h 8646493"/>
              <a:gd name="connsiteX18-5317" fmla="*/ 76169 w 5906847"/>
              <a:gd name="connsiteY18-5318" fmla="*/ 2724804 h 8646493"/>
              <a:gd name="connsiteX19-5319" fmla="*/ 0 w 5906847"/>
              <a:gd name="connsiteY19-5320" fmla="*/ 235616 h 8646493"/>
              <a:gd name="connsiteX20-5321" fmla="*/ 140252 w 5906847"/>
              <a:gd name="connsiteY20-5322" fmla="*/ 0 h 8646493"/>
              <a:gd name="connsiteX21-5323" fmla="*/ 143497 w 5906847"/>
              <a:gd name="connsiteY21-5324" fmla="*/ 136847 h 8646493"/>
              <a:gd name="connsiteX22-5325" fmla="*/ 230132 w 5906847"/>
              <a:gd name="connsiteY22-5326" fmla="*/ 3854806 h 8646493"/>
              <a:gd name="connsiteX23-5327" fmla="*/ 230546 w 5906847"/>
              <a:gd name="connsiteY23-5328" fmla="*/ 3854803 h 8646493"/>
              <a:gd name="connsiteX24-5329" fmla="*/ 242100 w 5906847"/>
              <a:gd name="connsiteY24-5330" fmla="*/ 5866683 h 8646493"/>
              <a:gd name="connsiteX25-5331" fmla="*/ 861501 w 5906847"/>
              <a:gd name="connsiteY25-5332" fmla="*/ 6479011 h 8646493"/>
              <a:gd name="connsiteX26-5333" fmla="*/ 1473831 w 5906847"/>
              <a:gd name="connsiteY26-5334" fmla="*/ 5859608 h 8646493"/>
              <a:gd name="connsiteX27-5335" fmla="*/ 1464576 w 5906847"/>
              <a:gd name="connsiteY27-5336" fmla="*/ 4247775 h 8646493"/>
              <a:gd name="connsiteX28-5337" fmla="*/ 1462730 w 5906847"/>
              <a:gd name="connsiteY28-5338" fmla="*/ 4247743 h 8646493"/>
              <a:gd name="connsiteX29-5339" fmla="*/ 1463196 w 5906847"/>
              <a:gd name="connsiteY29-5340" fmla="*/ 4241573 h 8646493"/>
              <a:gd name="connsiteX30-5341" fmla="*/ 1452218 w 5906847"/>
              <a:gd name="connsiteY30-5342" fmla="*/ 2330111 h 8646493"/>
              <a:gd name="connsiteX31-5343" fmla="*/ 1410373 w 5906847"/>
              <a:gd name="connsiteY31-5344" fmla="*/ 781031 h 8646493"/>
              <a:gd name="connsiteX32-5345" fmla="*/ 2146669 w 5906847"/>
              <a:gd name="connsiteY32-5346" fmla="*/ 3852 h 8646493"/>
              <a:gd name="connsiteX33-5347" fmla="*/ 2923846 w 5906847"/>
              <a:gd name="connsiteY33-5348" fmla="*/ 740147 h 8646493"/>
              <a:gd name="connsiteX34-5349" fmla="*/ 2967374 w 5906847"/>
              <a:gd name="connsiteY34-5350" fmla="*/ 2351426 h 8646493"/>
              <a:gd name="connsiteX35-5351" fmla="*/ 3024058 w 5906847"/>
              <a:gd name="connsiteY35-5352" fmla="*/ 4235519 h 8646493"/>
              <a:gd name="connsiteX36-5353" fmla="*/ 3147884 w 5906847"/>
              <a:gd name="connsiteY36-5354" fmla="*/ 7892887 h 8646493"/>
              <a:gd name="connsiteX37-5355" fmla="*/ 3782085 w 5906847"/>
              <a:gd name="connsiteY37-5356" fmla="*/ 8489873 h 8646493"/>
              <a:gd name="connsiteX38-5357" fmla="*/ 4379074 w 5906847"/>
              <a:gd name="connsiteY38-5358" fmla="*/ 7855673 h 8646493"/>
              <a:gd name="connsiteX39-5359" fmla="*/ 4345613 w 5906847"/>
              <a:gd name="connsiteY39-5360" fmla="*/ 6748573 h 8646493"/>
              <a:gd name="connsiteX40-5361" fmla="*/ 4343463 w 5906847"/>
              <a:gd name="connsiteY40-5362" fmla="*/ 6748635 h 8646493"/>
              <a:gd name="connsiteX41-5363" fmla="*/ 4327678 w 5906847"/>
              <a:gd name="connsiteY41-5364" fmla="*/ 6199725 h 8646493"/>
              <a:gd name="connsiteX42-5365" fmla="*/ 4268063 w 5906847"/>
              <a:gd name="connsiteY42-5366" fmla="*/ 4227389 h 8646493"/>
              <a:gd name="connsiteX43-5367" fmla="*/ 4269618 w 5906847"/>
              <a:gd name="connsiteY43-5368" fmla="*/ 4227343 h 8646493"/>
              <a:gd name="connsiteX44-5369" fmla="*/ 4237352 w 5906847"/>
              <a:gd name="connsiteY44-5370" fmla="*/ 3105269 h 8646493"/>
              <a:gd name="connsiteX45-5371" fmla="*/ 4972292 w 5906847"/>
              <a:gd name="connsiteY45-5372" fmla="*/ 2326810 h 8646493"/>
              <a:gd name="connsiteX46-5373" fmla="*/ 5399088 w 5906847"/>
              <a:gd name="connsiteY46-5374" fmla="*/ 2443875 h 8646493"/>
              <a:gd name="connsiteX47-5375" fmla="*/ 5750751 w 5906847"/>
              <a:gd name="connsiteY47-5376" fmla="*/ 3061747 h 8646493"/>
              <a:gd name="connsiteX48-5377" fmla="*/ 5754286 w 5906847"/>
              <a:gd name="connsiteY48-5378" fmla="*/ 3184697 h 8646493"/>
              <a:gd name="connsiteX49-5379" fmla="*/ 5757717 w 5906847"/>
              <a:gd name="connsiteY49-5380" fmla="*/ 3184590 h 8646493"/>
              <a:gd name="connsiteX50-5381" fmla="*/ 5811789 w 5906847"/>
              <a:gd name="connsiteY50-5382" fmla="*/ 4892541 h 8646493"/>
              <a:gd name="connsiteX51-5383" fmla="*/ 5868475 w 5906847"/>
              <a:gd name="connsiteY51-5384" fmla="*/ 6776633 h 8646493"/>
              <a:gd name="connsiteX52-5385" fmla="*/ 5906847 w 5906847"/>
              <a:gd name="connsiteY52-5386" fmla="*/ 7909324 h 8646493"/>
              <a:gd name="connsiteX53-5387" fmla="*/ 5763228 w 5906847"/>
              <a:gd name="connsiteY53-5388" fmla="*/ 8130477 h 8646493"/>
              <a:gd name="connsiteX54-5389" fmla="*/ 5725306 w 5906847"/>
              <a:gd name="connsiteY54-5390" fmla="*/ 6875874 h 8646493"/>
              <a:gd name="connsiteX55-5391" fmla="*/ 5601006 w 5906847"/>
              <a:gd name="connsiteY55-5392" fmla="*/ 3080990 h 8646493"/>
              <a:gd name="connsiteX56-5393" fmla="*/ 4967683 w 5906847"/>
              <a:gd name="connsiteY56-5394" fmla="*/ 2483071 h 8646493"/>
              <a:gd name="connsiteX57-5395" fmla="*/ 4369762 w 5906847"/>
              <a:gd name="connsiteY57-5396" fmla="*/ 3116397 h 8646493"/>
              <a:gd name="connsiteX58-5397" fmla="*/ 4416093 w 5906847"/>
              <a:gd name="connsiteY58-5398" fmla="*/ 4727593 h 8646493"/>
              <a:gd name="connsiteX59-5399" fmla="*/ 4417938 w 5906847"/>
              <a:gd name="connsiteY59-5400" fmla="*/ 4727581 h 8646493"/>
              <a:gd name="connsiteX60-5401" fmla="*/ 4417616 w 5906847"/>
              <a:gd name="connsiteY60-5402" fmla="*/ 4733760 h 8646493"/>
              <a:gd name="connsiteX61-5403" fmla="*/ 4449446 w 5906847"/>
              <a:gd name="connsiteY61-5404" fmla="*/ 5840717 h 8646493"/>
              <a:gd name="connsiteX62-5405" fmla="*/ 4450268 w 5906847"/>
              <a:gd name="connsiteY62-5406" fmla="*/ 5840691 h 8646493"/>
              <a:gd name="connsiteX63-5407" fmla="*/ 4511503 w 5906847"/>
              <a:gd name="connsiteY63-5408" fmla="*/ 7866607 h 8646493"/>
              <a:gd name="connsiteX64-5409" fmla="*/ 3777706 w 5906847"/>
              <a:gd name="connsiteY64-5410" fmla="*/ 8646141 h 8646493"/>
              <a:gd name="connsiteX65-5411" fmla="*/ 3350738 w 5906847"/>
              <a:gd name="connsiteY65-5412" fmla="*/ 8529702 h 86464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 ang="0">
                <a:pos x="connsiteX64-129" y="connsiteY64-130"/>
              </a:cxn>
              <a:cxn ang="0">
                <a:pos x="connsiteX65-131" y="connsiteY65-132"/>
              </a:cxn>
            </a:cxnLst>
            <a:rect l="l" t="t" r="r" b="b"/>
            <a:pathLst>
              <a:path w="5906847" h="8646493">
                <a:moveTo>
                  <a:pt x="3350738" y="8529702"/>
                </a:moveTo>
                <a:cubicBezTo>
                  <a:pt x="3145355" y="8399807"/>
                  <a:pt x="3006062" y="8173534"/>
                  <a:pt x="2998166" y="7912348"/>
                </a:cubicBezTo>
                <a:lnTo>
                  <a:pt x="2943211" y="6094167"/>
                </a:lnTo>
                <a:lnTo>
                  <a:pt x="2880887" y="4334760"/>
                </a:lnTo>
                <a:lnTo>
                  <a:pt x="2834182" y="2770148"/>
                </a:lnTo>
                <a:lnTo>
                  <a:pt x="2774068" y="759126"/>
                </a:lnTo>
                <a:cubicBezTo>
                  <a:pt x="2764883" y="419110"/>
                  <a:pt x="2481801" y="150920"/>
                  <a:pt x="2141784" y="160107"/>
                </a:cubicBezTo>
                <a:cubicBezTo>
                  <a:pt x="1801770" y="169289"/>
                  <a:pt x="1533580" y="452375"/>
                  <a:pt x="1542763" y="792386"/>
                </a:cubicBezTo>
                <a:lnTo>
                  <a:pt x="1581571" y="2228948"/>
                </a:lnTo>
                <a:lnTo>
                  <a:pt x="1583677" y="2228937"/>
                </a:lnTo>
                <a:cubicBezTo>
                  <a:pt x="1583867" y="2261944"/>
                  <a:pt x="1584056" y="2294951"/>
                  <a:pt x="1584246" y="2327958"/>
                </a:cubicBezTo>
                <a:cubicBezTo>
                  <a:pt x="1587153" y="2834298"/>
                  <a:pt x="1590061" y="3340639"/>
                  <a:pt x="1592968" y="3846979"/>
                </a:cubicBezTo>
                <a:cubicBezTo>
                  <a:pt x="1597296" y="4522579"/>
                  <a:pt x="1601623" y="5198178"/>
                  <a:pt x="1605951" y="5873778"/>
                </a:cubicBezTo>
                <a:cubicBezTo>
                  <a:pt x="1608353" y="6291858"/>
                  <a:pt x="1271379" y="6632726"/>
                  <a:pt x="853297" y="6635126"/>
                </a:cubicBezTo>
                <a:cubicBezTo>
                  <a:pt x="696520" y="6636027"/>
                  <a:pt x="550597" y="6589203"/>
                  <a:pt x="429310" y="6508273"/>
                </a:cubicBezTo>
                <a:cubicBezTo>
                  <a:pt x="227165" y="6373393"/>
                  <a:pt x="93451" y="6143774"/>
                  <a:pt x="91951" y="5882475"/>
                </a:cubicBezTo>
                <a:lnTo>
                  <a:pt x="84247" y="4540910"/>
                </a:lnTo>
                <a:lnTo>
                  <a:pt x="82155" y="4540915"/>
                </a:lnTo>
                <a:cubicBezTo>
                  <a:pt x="80160" y="3935545"/>
                  <a:pt x="78164" y="3330174"/>
                  <a:pt x="76169" y="2724804"/>
                </a:cubicBezTo>
                <a:lnTo>
                  <a:pt x="0" y="235616"/>
                </a:lnTo>
                <a:lnTo>
                  <a:pt x="140252" y="0"/>
                </a:lnTo>
                <a:cubicBezTo>
                  <a:pt x="141334" y="45616"/>
                  <a:pt x="142415" y="91231"/>
                  <a:pt x="143497" y="136847"/>
                </a:cubicBezTo>
                <a:lnTo>
                  <a:pt x="230132" y="3854806"/>
                </a:lnTo>
                <a:lnTo>
                  <a:pt x="230546" y="3854803"/>
                </a:lnTo>
                <a:cubicBezTo>
                  <a:pt x="234397" y="4525430"/>
                  <a:pt x="238249" y="5196055"/>
                  <a:pt x="242100" y="5866683"/>
                </a:cubicBezTo>
                <a:cubicBezTo>
                  <a:pt x="244054" y="6206816"/>
                  <a:pt x="521369" y="6480964"/>
                  <a:pt x="861501" y="6479011"/>
                </a:cubicBezTo>
                <a:cubicBezTo>
                  <a:pt x="1201636" y="6477058"/>
                  <a:pt x="1475784" y="6199742"/>
                  <a:pt x="1473831" y="5859608"/>
                </a:cubicBezTo>
                <a:lnTo>
                  <a:pt x="1464576" y="4247775"/>
                </a:lnTo>
                <a:lnTo>
                  <a:pt x="1462730" y="4247743"/>
                </a:lnTo>
                <a:cubicBezTo>
                  <a:pt x="1463210" y="4245690"/>
                  <a:pt x="1463208" y="4243634"/>
                  <a:pt x="1463196" y="4241573"/>
                </a:cubicBezTo>
                <a:cubicBezTo>
                  <a:pt x="1459537" y="3604419"/>
                  <a:pt x="1455877" y="2967265"/>
                  <a:pt x="1452218" y="2330111"/>
                </a:cubicBezTo>
                <a:lnTo>
                  <a:pt x="1410373" y="781031"/>
                </a:lnTo>
                <a:cubicBezTo>
                  <a:pt x="1399082" y="363096"/>
                  <a:pt x="1728736" y="15141"/>
                  <a:pt x="2146669" y="3852"/>
                </a:cubicBezTo>
                <a:cubicBezTo>
                  <a:pt x="2564602" y="-7441"/>
                  <a:pt x="2912558" y="322212"/>
                  <a:pt x="2923846" y="740147"/>
                </a:cubicBezTo>
                <a:lnTo>
                  <a:pt x="2967374" y="2351426"/>
                </a:lnTo>
                <a:lnTo>
                  <a:pt x="3024058" y="4235519"/>
                </a:lnTo>
                <a:lnTo>
                  <a:pt x="3147884" y="7892887"/>
                </a:lnTo>
                <a:cubicBezTo>
                  <a:pt x="3158161" y="8232871"/>
                  <a:pt x="3442102" y="8500148"/>
                  <a:pt x="3782085" y="8489873"/>
                </a:cubicBezTo>
                <a:cubicBezTo>
                  <a:pt x="4122070" y="8479596"/>
                  <a:pt x="4389351" y="8195656"/>
                  <a:pt x="4379074" y="7855673"/>
                </a:cubicBezTo>
                <a:lnTo>
                  <a:pt x="4345613" y="6748573"/>
                </a:lnTo>
                <a:lnTo>
                  <a:pt x="4343463" y="6748635"/>
                </a:lnTo>
                <a:lnTo>
                  <a:pt x="4327678" y="6199725"/>
                </a:lnTo>
                <a:lnTo>
                  <a:pt x="4268063" y="4227389"/>
                </a:lnTo>
                <a:lnTo>
                  <a:pt x="4269618" y="4227343"/>
                </a:lnTo>
                <a:lnTo>
                  <a:pt x="4237352" y="3105269"/>
                </a:lnTo>
                <a:cubicBezTo>
                  <a:pt x="4225333" y="2687355"/>
                  <a:pt x="4554376" y="2338825"/>
                  <a:pt x="4972292" y="2326810"/>
                </a:cubicBezTo>
                <a:cubicBezTo>
                  <a:pt x="5129009" y="2322303"/>
                  <a:pt x="5275969" y="2365757"/>
                  <a:pt x="5399088" y="2443875"/>
                </a:cubicBezTo>
                <a:cubicBezTo>
                  <a:pt x="5604280" y="2574070"/>
                  <a:pt x="5743239" y="2800554"/>
                  <a:pt x="5750751" y="3061747"/>
                </a:cubicBezTo>
                <a:lnTo>
                  <a:pt x="5754286" y="3184697"/>
                </a:lnTo>
                <a:lnTo>
                  <a:pt x="5757717" y="3184590"/>
                </a:lnTo>
                <a:lnTo>
                  <a:pt x="5811789" y="4892541"/>
                </a:lnTo>
                <a:lnTo>
                  <a:pt x="5868475" y="6776633"/>
                </a:lnTo>
                <a:lnTo>
                  <a:pt x="5906847" y="7909324"/>
                </a:lnTo>
                <a:lnTo>
                  <a:pt x="5763228" y="8130477"/>
                </a:lnTo>
                <a:lnTo>
                  <a:pt x="5725306" y="6875874"/>
                </a:lnTo>
                <a:lnTo>
                  <a:pt x="5601006" y="3080990"/>
                </a:lnTo>
                <a:cubicBezTo>
                  <a:pt x="5591228" y="2740991"/>
                  <a:pt x="5307680" y="2473296"/>
                  <a:pt x="4967683" y="2483071"/>
                </a:cubicBezTo>
                <a:cubicBezTo>
                  <a:pt x="4627683" y="2492848"/>
                  <a:pt x="4359985" y="2776398"/>
                  <a:pt x="4369762" y="3116397"/>
                </a:cubicBezTo>
                <a:lnTo>
                  <a:pt x="4416093" y="4727593"/>
                </a:lnTo>
                <a:lnTo>
                  <a:pt x="4417938" y="4727581"/>
                </a:lnTo>
                <a:cubicBezTo>
                  <a:pt x="4417507" y="4729645"/>
                  <a:pt x="4417556" y="4731700"/>
                  <a:pt x="4417616" y="4733760"/>
                </a:cubicBezTo>
                <a:lnTo>
                  <a:pt x="4449446" y="5840717"/>
                </a:lnTo>
                <a:lnTo>
                  <a:pt x="4450268" y="5840691"/>
                </a:lnTo>
                <a:lnTo>
                  <a:pt x="4511503" y="7866607"/>
                </a:lnTo>
                <a:cubicBezTo>
                  <a:pt x="4524134" y="8284502"/>
                  <a:pt x="4195602" y="8633510"/>
                  <a:pt x="3777706" y="8646141"/>
                </a:cubicBezTo>
                <a:cubicBezTo>
                  <a:pt x="3620995" y="8650877"/>
                  <a:pt x="3473972" y="8607640"/>
                  <a:pt x="3350738" y="8529702"/>
                </a:cubicBezTo>
                <a:close/>
              </a:path>
            </a:pathLst>
          </a:custGeom>
          <a:solidFill>
            <a:schemeClr val="accent1"/>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lIns="87006" tIns="43502" rIns="87006" bIns="43502"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en-US" sz="1100" kern="0">
              <a:solidFill>
                <a:schemeClr val="tx1">
                  <a:lumMod val="75000"/>
                  <a:lumOff val="25000"/>
                </a:schemeClr>
              </a:solidFill>
              <a:latin typeface="Calibri" panose="020F0502020204030204"/>
            </a:endParaRPr>
          </a:p>
        </p:txBody>
      </p:sp>
      <p:grpSp>
        <p:nvGrpSpPr>
          <p:cNvPr id="25" name="组合 24"/>
          <p:cNvGrpSpPr/>
          <p:nvPr/>
        </p:nvGrpSpPr>
        <p:grpSpPr bwMode="auto">
          <a:xfrm>
            <a:off x="7083435" y="2049510"/>
            <a:ext cx="1496247" cy="2478012"/>
            <a:chOff x="2342145" y="1899045"/>
            <a:chExt cx="1572854" cy="2601313"/>
          </a:xfrm>
        </p:grpSpPr>
        <p:grpSp>
          <p:nvGrpSpPr>
            <p:cNvPr id="26" name="组合 82"/>
            <p:cNvGrpSpPr/>
            <p:nvPr/>
          </p:nvGrpSpPr>
          <p:grpSpPr bwMode="auto">
            <a:xfrm>
              <a:off x="3120480" y="3707311"/>
              <a:ext cx="794519" cy="793047"/>
              <a:chOff x="3120480" y="3707311"/>
              <a:chExt cx="794519" cy="793047"/>
            </a:xfrm>
          </p:grpSpPr>
          <p:sp>
            <p:nvSpPr>
              <p:cNvPr id="28" name="椭圆 27"/>
              <p:cNvSpPr/>
              <p:nvPr/>
            </p:nvSpPr>
            <p:spPr>
              <a:xfrm>
                <a:off x="3119843" y="3706791"/>
                <a:ext cx="795156" cy="793567"/>
              </a:xfrm>
              <a:prstGeom prst="ellipse">
                <a:avLst/>
              </a:prstGeom>
              <a:solidFill>
                <a:schemeClr val="accent3"/>
              </a:solidFill>
              <a:ln w="6350" cap="flat" cmpd="sng" algn="ctr">
                <a:noFill/>
                <a:prstDash val="solid"/>
              </a:ln>
              <a:effectLst/>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altLang="zh-CN" sz="2100" b="1" kern="0" dirty="0">
                    <a:solidFill>
                      <a:schemeClr val="bg1"/>
                    </a:solidFill>
                    <a:latin typeface="Arial Rounded MT Bold" panose="020F0704030504030204" pitchFamily="34" charset="0"/>
                  </a:rPr>
                  <a:t>06</a:t>
                </a:r>
                <a:endParaRPr lang="zh-CN" altLang="en-US" sz="2100" b="1" kern="0" dirty="0">
                  <a:solidFill>
                    <a:schemeClr val="bg1"/>
                  </a:solidFill>
                  <a:latin typeface="Arial Rounded MT Bold" panose="020F0704030504030204" pitchFamily="34" charset="0"/>
                </a:endParaRPr>
              </a:p>
            </p:txBody>
          </p:sp>
          <p:sp>
            <p:nvSpPr>
              <p:cNvPr id="29" name="椭圆 1"/>
              <p:cNvSpPr/>
              <p:nvPr/>
            </p:nvSpPr>
            <p:spPr>
              <a:xfrm rot="16200000">
                <a:off x="3382515" y="3575852"/>
                <a:ext cx="268225" cy="577718"/>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1" fmla="*/ 62426 w 355471"/>
                  <a:gd name="connsiteY0-2" fmla="*/ 344166 h 683570"/>
                  <a:gd name="connsiteX1-3" fmla="*/ 13686 w 355471"/>
                  <a:gd name="connsiteY1-4" fmla="*/ 0 h 683570"/>
                  <a:gd name="connsiteX2-5" fmla="*/ 355471 w 355471"/>
                  <a:gd name="connsiteY2-6" fmla="*/ 341785 h 683570"/>
                  <a:gd name="connsiteX3-7" fmla="*/ 13686 w 355471"/>
                  <a:gd name="connsiteY3-8" fmla="*/ 683570 h 683570"/>
                  <a:gd name="connsiteX4-9" fmla="*/ 62426 w 355471"/>
                  <a:gd name="connsiteY4-10" fmla="*/ 344166 h 683570"/>
                  <a:gd name="connsiteX0-11" fmla="*/ 62426 w 355471"/>
                  <a:gd name="connsiteY0-12" fmla="*/ 344166 h 683570"/>
                  <a:gd name="connsiteX1-13" fmla="*/ 13686 w 355471"/>
                  <a:gd name="connsiteY1-14" fmla="*/ 0 h 683570"/>
                  <a:gd name="connsiteX2-15" fmla="*/ 355471 w 355471"/>
                  <a:gd name="connsiteY2-16" fmla="*/ 341788 h 683570"/>
                  <a:gd name="connsiteX3-17" fmla="*/ 13686 w 355471"/>
                  <a:gd name="connsiteY3-18" fmla="*/ 683570 h 683570"/>
                  <a:gd name="connsiteX4-19" fmla="*/ 62426 w 355471"/>
                  <a:gd name="connsiteY4-20" fmla="*/ 344166 h 683570"/>
                  <a:gd name="connsiteX0-21" fmla="*/ 62426 w 355497"/>
                  <a:gd name="connsiteY0-22" fmla="*/ 344166 h 683570"/>
                  <a:gd name="connsiteX1-23" fmla="*/ 13686 w 355497"/>
                  <a:gd name="connsiteY1-24" fmla="*/ 0 h 683570"/>
                  <a:gd name="connsiteX2-25" fmla="*/ 355471 w 355497"/>
                  <a:gd name="connsiteY2-26" fmla="*/ 341788 h 683570"/>
                  <a:gd name="connsiteX3-27" fmla="*/ 13686 w 355497"/>
                  <a:gd name="connsiteY3-28" fmla="*/ 683570 h 683570"/>
                  <a:gd name="connsiteX4-29" fmla="*/ 62426 w 355497"/>
                  <a:gd name="connsiteY4-30" fmla="*/ 344166 h 683570"/>
                  <a:gd name="connsiteX0-31" fmla="*/ 62426 w 356185"/>
                  <a:gd name="connsiteY0-32" fmla="*/ 344167 h 683571"/>
                  <a:gd name="connsiteX1-33" fmla="*/ 13686 w 356185"/>
                  <a:gd name="connsiteY1-34" fmla="*/ 1 h 683571"/>
                  <a:gd name="connsiteX2-35" fmla="*/ 355471 w 356185"/>
                  <a:gd name="connsiteY2-36" fmla="*/ 341789 h 683571"/>
                  <a:gd name="connsiteX3-37" fmla="*/ 13686 w 356185"/>
                  <a:gd name="connsiteY3-38" fmla="*/ 683571 h 683571"/>
                  <a:gd name="connsiteX4-39" fmla="*/ 62426 w 356185"/>
                  <a:gd name="connsiteY4-40" fmla="*/ 344167 h 683571"/>
                  <a:gd name="connsiteX0-41" fmla="*/ 65000 w 360090"/>
                  <a:gd name="connsiteY0-42" fmla="*/ 306067 h 645471"/>
                  <a:gd name="connsiteX1-43" fmla="*/ 154373 w 360090"/>
                  <a:gd name="connsiteY1-44" fmla="*/ 1 h 645471"/>
                  <a:gd name="connsiteX2-45" fmla="*/ 358045 w 360090"/>
                  <a:gd name="connsiteY2-46" fmla="*/ 303689 h 645471"/>
                  <a:gd name="connsiteX3-47" fmla="*/ 16260 w 360090"/>
                  <a:gd name="connsiteY3-48" fmla="*/ 645471 h 645471"/>
                  <a:gd name="connsiteX4-49" fmla="*/ 65000 w 360090"/>
                  <a:gd name="connsiteY4-50" fmla="*/ 306067 h 645471"/>
                  <a:gd name="connsiteX0-51" fmla="*/ 95 w 293169"/>
                  <a:gd name="connsiteY0-52" fmla="*/ 306067 h 585943"/>
                  <a:gd name="connsiteX1-53" fmla="*/ 89468 w 293169"/>
                  <a:gd name="connsiteY1-54" fmla="*/ 1 h 585943"/>
                  <a:gd name="connsiteX2-55" fmla="*/ 293140 w 293169"/>
                  <a:gd name="connsiteY2-56" fmla="*/ 303689 h 585943"/>
                  <a:gd name="connsiteX3-57" fmla="*/ 103755 w 293169"/>
                  <a:gd name="connsiteY3-58" fmla="*/ 585943 h 585943"/>
                  <a:gd name="connsiteX4-59" fmla="*/ 95 w 293169"/>
                  <a:gd name="connsiteY4-60" fmla="*/ 306067 h 585943"/>
                  <a:gd name="connsiteX0-61" fmla="*/ 3 w 293048"/>
                  <a:gd name="connsiteY0-62" fmla="*/ 306067 h 585943"/>
                  <a:gd name="connsiteX1-63" fmla="*/ 89376 w 293048"/>
                  <a:gd name="connsiteY1-64" fmla="*/ 1 h 585943"/>
                  <a:gd name="connsiteX2-65" fmla="*/ 293048 w 293048"/>
                  <a:gd name="connsiteY2-66" fmla="*/ 303689 h 585943"/>
                  <a:gd name="connsiteX3-67" fmla="*/ 91757 w 293048"/>
                  <a:gd name="connsiteY3-68" fmla="*/ 585943 h 585943"/>
                  <a:gd name="connsiteX4-69" fmla="*/ 3 w 293048"/>
                  <a:gd name="connsiteY4-70" fmla="*/ 306067 h 585943"/>
                  <a:gd name="connsiteX0-71" fmla="*/ 39769 w 211370"/>
                  <a:gd name="connsiteY0-72" fmla="*/ 298927 h 585946"/>
                  <a:gd name="connsiteX1-73" fmla="*/ 7698 w 211370"/>
                  <a:gd name="connsiteY1-74" fmla="*/ 2 h 585946"/>
                  <a:gd name="connsiteX2-75" fmla="*/ 211370 w 211370"/>
                  <a:gd name="connsiteY2-76" fmla="*/ 303690 h 585946"/>
                  <a:gd name="connsiteX3-77" fmla="*/ 10079 w 211370"/>
                  <a:gd name="connsiteY3-78" fmla="*/ 585944 h 585946"/>
                  <a:gd name="connsiteX4-79" fmla="*/ 39769 w 211370"/>
                  <a:gd name="connsiteY4-80" fmla="*/ 298927 h 585946"/>
                  <a:gd name="connsiteX0-81" fmla="*/ 39769 w 211370"/>
                  <a:gd name="connsiteY0-82" fmla="*/ 298927 h 585949"/>
                  <a:gd name="connsiteX1-83" fmla="*/ 7698 w 211370"/>
                  <a:gd name="connsiteY1-84" fmla="*/ 2 h 585949"/>
                  <a:gd name="connsiteX2-85" fmla="*/ 211370 w 211370"/>
                  <a:gd name="connsiteY2-86" fmla="*/ 303690 h 585949"/>
                  <a:gd name="connsiteX3-87" fmla="*/ 10079 w 211370"/>
                  <a:gd name="connsiteY3-88" fmla="*/ 585944 h 585949"/>
                  <a:gd name="connsiteX4-89" fmla="*/ 39769 w 211370"/>
                  <a:gd name="connsiteY4-90" fmla="*/ 298927 h 585949"/>
                  <a:gd name="connsiteX0-91" fmla="*/ 39769 w 211535"/>
                  <a:gd name="connsiteY0-92" fmla="*/ 298927 h 585949"/>
                  <a:gd name="connsiteX1-93" fmla="*/ 7698 w 211535"/>
                  <a:gd name="connsiteY1-94" fmla="*/ 2 h 585949"/>
                  <a:gd name="connsiteX2-95" fmla="*/ 211370 w 211535"/>
                  <a:gd name="connsiteY2-96" fmla="*/ 303690 h 585949"/>
                  <a:gd name="connsiteX3-97" fmla="*/ 10079 w 211535"/>
                  <a:gd name="connsiteY3-98" fmla="*/ 585944 h 585949"/>
                  <a:gd name="connsiteX4-99" fmla="*/ 39769 w 211535"/>
                  <a:gd name="connsiteY4-100" fmla="*/ 298927 h 585949"/>
                  <a:gd name="connsiteX0-101" fmla="*/ 54250 w 226016"/>
                  <a:gd name="connsiteY0-102" fmla="*/ 299466 h 586488"/>
                  <a:gd name="connsiteX1-103" fmla="*/ 22179 w 226016"/>
                  <a:gd name="connsiteY1-104" fmla="*/ 541 h 586488"/>
                  <a:gd name="connsiteX2-105" fmla="*/ 225851 w 226016"/>
                  <a:gd name="connsiteY2-106" fmla="*/ 304229 h 586488"/>
                  <a:gd name="connsiteX3-107" fmla="*/ 24560 w 226016"/>
                  <a:gd name="connsiteY3-108" fmla="*/ 586483 h 586488"/>
                  <a:gd name="connsiteX4-109" fmla="*/ 54250 w 226016"/>
                  <a:gd name="connsiteY4-110" fmla="*/ 299466 h 586488"/>
                  <a:gd name="connsiteX0-111" fmla="*/ 54250 w 226063"/>
                  <a:gd name="connsiteY0-112" fmla="*/ 299466 h 586543"/>
                  <a:gd name="connsiteX1-113" fmla="*/ 22179 w 226063"/>
                  <a:gd name="connsiteY1-114" fmla="*/ 541 h 586543"/>
                  <a:gd name="connsiteX2-115" fmla="*/ 225851 w 226063"/>
                  <a:gd name="connsiteY2-116" fmla="*/ 304229 h 586543"/>
                  <a:gd name="connsiteX3-117" fmla="*/ 24560 w 226063"/>
                  <a:gd name="connsiteY3-118" fmla="*/ 586483 h 586543"/>
                  <a:gd name="connsiteX4-119" fmla="*/ 54250 w 226063"/>
                  <a:gd name="connsiteY4-120" fmla="*/ 299466 h 586543"/>
                  <a:gd name="connsiteX0-121" fmla="*/ 58295 w 230108"/>
                  <a:gd name="connsiteY0-122" fmla="*/ 298952 h 586029"/>
                  <a:gd name="connsiteX1-123" fmla="*/ 26224 w 230108"/>
                  <a:gd name="connsiteY1-124" fmla="*/ 27 h 586029"/>
                  <a:gd name="connsiteX2-125" fmla="*/ 229896 w 230108"/>
                  <a:gd name="connsiteY2-126" fmla="*/ 303715 h 586029"/>
                  <a:gd name="connsiteX3-127" fmla="*/ 28605 w 230108"/>
                  <a:gd name="connsiteY3-128" fmla="*/ 585969 h 586029"/>
                  <a:gd name="connsiteX4-129" fmla="*/ 58295 w 230108"/>
                  <a:gd name="connsiteY4-130" fmla="*/ 298952 h 586029"/>
                  <a:gd name="connsiteX0-131" fmla="*/ 58295 w 230101"/>
                  <a:gd name="connsiteY0-132" fmla="*/ 298952 h 585974"/>
                  <a:gd name="connsiteX1-133" fmla="*/ 26224 w 230101"/>
                  <a:gd name="connsiteY1-134" fmla="*/ 27 h 585974"/>
                  <a:gd name="connsiteX2-135" fmla="*/ 229896 w 230101"/>
                  <a:gd name="connsiteY2-136" fmla="*/ 303715 h 585974"/>
                  <a:gd name="connsiteX3-137" fmla="*/ 28605 w 230101"/>
                  <a:gd name="connsiteY3-138" fmla="*/ 585969 h 585974"/>
                  <a:gd name="connsiteX4-139" fmla="*/ 58295 w 230101"/>
                  <a:gd name="connsiteY4-140" fmla="*/ 298952 h 585974"/>
                  <a:gd name="connsiteX0-141" fmla="*/ 58295 w 229922"/>
                  <a:gd name="connsiteY0-142" fmla="*/ 298943 h 585965"/>
                  <a:gd name="connsiteX1-143" fmla="*/ 26224 w 229922"/>
                  <a:gd name="connsiteY1-144" fmla="*/ 18 h 585965"/>
                  <a:gd name="connsiteX2-145" fmla="*/ 229896 w 229922"/>
                  <a:gd name="connsiteY2-146" fmla="*/ 303706 h 585965"/>
                  <a:gd name="connsiteX3-147" fmla="*/ 28605 w 229922"/>
                  <a:gd name="connsiteY3-148" fmla="*/ 585960 h 585965"/>
                  <a:gd name="connsiteX4-149" fmla="*/ 58295 w 229922"/>
                  <a:gd name="connsiteY4-150" fmla="*/ 298943 h 585965"/>
                  <a:gd name="connsiteX0-151" fmla="*/ 58295 w 229930"/>
                  <a:gd name="connsiteY0-152" fmla="*/ 298943 h 585964"/>
                  <a:gd name="connsiteX1-153" fmla="*/ 26224 w 229930"/>
                  <a:gd name="connsiteY1-154" fmla="*/ 18 h 585964"/>
                  <a:gd name="connsiteX2-155" fmla="*/ 229896 w 229930"/>
                  <a:gd name="connsiteY2-156" fmla="*/ 303706 h 585964"/>
                  <a:gd name="connsiteX3-157" fmla="*/ 28605 w 229930"/>
                  <a:gd name="connsiteY3-158" fmla="*/ 585960 h 585964"/>
                  <a:gd name="connsiteX4-159" fmla="*/ 58295 w 229930"/>
                  <a:gd name="connsiteY4-160" fmla="*/ 298943 h 585964"/>
                  <a:gd name="connsiteX0-161" fmla="*/ 58295 w 230172"/>
                  <a:gd name="connsiteY0-162" fmla="*/ 298940 h 585961"/>
                  <a:gd name="connsiteX1-163" fmla="*/ 26224 w 230172"/>
                  <a:gd name="connsiteY1-164" fmla="*/ 15 h 585961"/>
                  <a:gd name="connsiteX2-165" fmla="*/ 229896 w 230172"/>
                  <a:gd name="connsiteY2-166" fmla="*/ 303703 h 585961"/>
                  <a:gd name="connsiteX3-167" fmla="*/ 28605 w 230172"/>
                  <a:gd name="connsiteY3-168" fmla="*/ 585957 h 585961"/>
                  <a:gd name="connsiteX4-169" fmla="*/ 58295 w 230172"/>
                  <a:gd name="connsiteY4-170" fmla="*/ 298940 h 585961"/>
                  <a:gd name="connsiteX0-171" fmla="*/ 58295 w 229896"/>
                  <a:gd name="connsiteY0-172" fmla="*/ 298940 h 585961"/>
                  <a:gd name="connsiteX1-173" fmla="*/ 26224 w 229896"/>
                  <a:gd name="connsiteY1-174" fmla="*/ 15 h 585961"/>
                  <a:gd name="connsiteX2-175" fmla="*/ 229896 w 229896"/>
                  <a:gd name="connsiteY2-176" fmla="*/ 303703 h 585961"/>
                  <a:gd name="connsiteX3-177" fmla="*/ 28605 w 229896"/>
                  <a:gd name="connsiteY3-178" fmla="*/ 585957 h 585961"/>
                  <a:gd name="connsiteX4-179" fmla="*/ 58295 w 229896"/>
                  <a:gd name="connsiteY4-180" fmla="*/ 298940 h 585961"/>
                  <a:gd name="connsiteX0-181" fmla="*/ 57944 w 229545"/>
                  <a:gd name="connsiteY0-182" fmla="*/ 298940 h 585961"/>
                  <a:gd name="connsiteX1-183" fmla="*/ 25873 w 229545"/>
                  <a:gd name="connsiteY1-184" fmla="*/ 15 h 585961"/>
                  <a:gd name="connsiteX2-185" fmla="*/ 229545 w 229545"/>
                  <a:gd name="connsiteY2-186" fmla="*/ 303703 h 585961"/>
                  <a:gd name="connsiteX3-187" fmla="*/ 28254 w 229545"/>
                  <a:gd name="connsiteY3-188" fmla="*/ 585957 h 585961"/>
                  <a:gd name="connsiteX4-189" fmla="*/ 57944 w 229545"/>
                  <a:gd name="connsiteY4-190" fmla="*/ 298940 h 585961"/>
                  <a:gd name="connsiteX0-191" fmla="*/ 18784 w 216579"/>
                  <a:gd name="connsiteY0-192" fmla="*/ 291798 h 585987"/>
                  <a:gd name="connsiteX1-193" fmla="*/ 12907 w 216579"/>
                  <a:gd name="connsiteY1-194" fmla="*/ 17 h 585987"/>
                  <a:gd name="connsiteX2-195" fmla="*/ 216579 w 216579"/>
                  <a:gd name="connsiteY2-196" fmla="*/ 303705 h 585987"/>
                  <a:gd name="connsiteX3-197" fmla="*/ 15288 w 216579"/>
                  <a:gd name="connsiteY3-198" fmla="*/ 585959 h 585987"/>
                  <a:gd name="connsiteX4-199" fmla="*/ 18784 w 216579"/>
                  <a:gd name="connsiteY4-200" fmla="*/ 291798 h 585987"/>
                  <a:gd name="connsiteX0-201" fmla="*/ 12234 w 219554"/>
                  <a:gd name="connsiteY0-202" fmla="*/ 289426 h 586008"/>
                  <a:gd name="connsiteX1-203" fmla="*/ 15882 w 219554"/>
                  <a:gd name="connsiteY1-204" fmla="*/ 26 h 586008"/>
                  <a:gd name="connsiteX2-205" fmla="*/ 219554 w 219554"/>
                  <a:gd name="connsiteY2-206" fmla="*/ 303714 h 586008"/>
                  <a:gd name="connsiteX3-207" fmla="*/ 18263 w 219554"/>
                  <a:gd name="connsiteY3-208" fmla="*/ 585968 h 586008"/>
                  <a:gd name="connsiteX4-209" fmla="*/ 12234 w 219554"/>
                  <a:gd name="connsiteY4-210" fmla="*/ 289426 h 586008"/>
                  <a:gd name="connsiteX0-211" fmla="*/ 17080 w 217256"/>
                  <a:gd name="connsiteY0-212" fmla="*/ 289426 h 586008"/>
                  <a:gd name="connsiteX1-213" fmla="*/ 13584 w 217256"/>
                  <a:gd name="connsiteY1-214" fmla="*/ 26 h 586008"/>
                  <a:gd name="connsiteX2-215" fmla="*/ 217256 w 217256"/>
                  <a:gd name="connsiteY2-216" fmla="*/ 303714 h 586008"/>
                  <a:gd name="connsiteX3-217" fmla="*/ 15965 w 217256"/>
                  <a:gd name="connsiteY3-218" fmla="*/ 585968 h 586008"/>
                  <a:gd name="connsiteX4-219" fmla="*/ 17080 w 217256"/>
                  <a:gd name="connsiteY4-220" fmla="*/ 289426 h 586008"/>
                  <a:gd name="connsiteX0-221" fmla="*/ 26566 w 226742"/>
                  <a:gd name="connsiteY0-222" fmla="*/ 289426 h 586008"/>
                  <a:gd name="connsiteX1-223" fmla="*/ 23070 w 226742"/>
                  <a:gd name="connsiteY1-224" fmla="*/ 26 h 586008"/>
                  <a:gd name="connsiteX2-225" fmla="*/ 226742 w 226742"/>
                  <a:gd name="connsiteY2-226" fmla="*/ 303714 h 586008"/>
                  <a:gd name="connsiteX3-227" fmla="*/ 25451 w 226742"/>
                  <a:gd name="connsiteY3-228" fmla="*/ 585968 h 586008"/>
                  <a:gd name="connsiteX4-229" fmla="*/ 26566 w 226742"/>
                  <a:gd name="connsiteY4-230" fmla="*/ 289426 h 586008"/>
                  <a:gd name="connsiteX0-231" fmla="*/ 26566 w 226742"/>
                  <a:gd name="connsiteY0-232" fmla="*/ 289426 h 586008"/>
                  <a:gd name="connsiteX1-233" fmla="*/ 23070 w 226742"/>
                  <a:gd name="connsiteY1-234" fmla="*/ 26 h 586008"/>
                  <a:gd name="connsiteX2-235" fmla="*/ 226742 w 226742"/>
                  <a:gd name="connsiteY2-236" fmla="*/ 303714 h 586008"/>
                  <a:gd name="connsiteX3-237" fmla="*/ 25451 w 226742"/>
                  <a:gd name="connsiteY3-238" fmla="*/ 585968 h 586008"/>
                  <a:gd name="connsiteX4-239" fmla="*/ 26566 w 226742"/>
                  <a:gd name="connsiteY4-240" fmla="*/ 289426 h 586008"/>
                  <a:gd name="connsiteX0-241" fmla="*/ 102 w 271715"/>
                  <a:gd name="connsiteY0-242" fmla="*/ 287054 h 586031"/>
                  <a:gd name="connsiteX1-243" fmla="*/ 68043 w 271715"/>
                  <a:gd name="connsiteY1-244" fmla="*/ 35 h 586031"/>
                  <a:gd name="connsiteX2-245" fmla="*/ 271715 w 271715"/>
                  <a:gd name="connsiteY2-246" fmla="*/ 303723 h 586031"/>
                  <a:gd name="connsiteX3-247" fmla="*/ 70424 w 271715"/>
                  <a:gd name="connsiteY3-248" fmla="*/ 585977 h 586031"/>
                  <a:gd name="connsiteX4-249" fmla="*/ 102 w 271715"/>
                  <a:gd name="connsiteY4-250" fmla="*/ 287054 h 586031"/>
                  <a:gd name="connsiteX0-251" fmla="*/ 102 w 271715"/>
                  <a:gd name="connsiteY0-252" fmla="*/ 287054 h 586031"/>
                  <a:gd name="connsiteX1-253" fmla="*/ 68043 w 271715"/>
                  <a:gd name="connsiteY1-254" fmla="*/ 35 h 586031"/>
                  <a:gd name="connsiteX2-255" fmla="*/ 271715 w 271715"/>
                  <a:gd name="connsiteY2-256" fmla="*/ 303723 h 586031"/>
                  <a:gd name="connsiteX3-257" fmla="*/ 70424 w 271715"/>
                  <a:gd name="connsiteY3-258" fmla="*/ 585977 h 586031"/>
                  <a:gd name="connsiteX4-259" fmla="*/ 102 w 271715"/>
                  <a:gd name="connsiteY4-260" fmla="*/ 287054 h 586031"/>
                  <a:gd name="connsiteX0-261" fmla="*/ 133 w 271746"/>
                  <a:gd name="connsiteY0-262" fmla="*/ 287054 h 585994"/>
                  <a:gd name="connsiteX1-263" fmla="*/ 68074 w 271746"/>
                  <a:gd name="connsiteY1-264" fmla="*/ 35 h 585994"/>
                  <a:gd name="connsiteX2-265" fmla="*/ 271746 w 271746"/>
                  <a:gd name="connsiteY2-266" fmla="*/ 303723 h 585994"/>
                  <a:gd name="connsiteX3-267" fmla="*/ 70455 w 271746"/>
                  <a:gd name="connsiteY3-268" fmla="*/ 585977 h 585994"/>
                  <a:gd name="connsiteX4-269" fmla="*/ 133 w 271746"/>
                  <a:gd name="connsiteY4-270" fmla="*/ 287054 h 5859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chemeClr val="bg1"/>
                  </a:gs>
                  <a:gs pos="100000">
                    <a:schemeClr val="bg1">
                      <a:alpha val="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400">
                  <a:solidFill>
                    <a:schemeClr val="tx1">
                      <a:lumMod val="75000"/>
                      <a:lumOff val="25000"/>
                    </a:schemeClr>
                  </a:solidFill>
                </a:endParaRPr>
              </a:p>
            </p:txBody>
          </p:sp>
        </p:grpSp>
        <p:sp>
          <p:nvSpPr>
            <p:cNvPr id="27" name="TextBox 90"/>
            <p:cNvSpPr txBox="1"/>
            <p:nvPr/>
          </p:nvSpPr>
          <p:spPr>
            <a:xfrm rot="3360000">
              <a:off x="1716022" y="2525168"/>
              <a:ext cx="1845837" cy="593590"/>
            </a:xfrm>
            <a:prstGeom prst="rect">
              <a:avLst/>
            </a:prstGeom>
            <a:noFill/>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defRPr/>
              </a:pPr>
              <a:r>
                <a:rPr lang="zh-CN" altLang="en-US" sz="1100" kern="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p>
            <a:p>
              <a:pPr algn="just">
                <a:lnSpc>
                  <a:spcPct val="130000"/>
                </a:lnSpc>
                <a:defRPr/>
              </a:pPr>
              <a:r>
                <a:rPr lang="zh-CN" altLang="en-US" sz="1100" kern="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p>
          </p:txBody>
        </p:sp>
      </p:grpSp>
      <p:grpSp>
        <p:nvGrpSpPr>
          <p:cNvPr id="30" name="组合 29"/>
          <p:cNvGrpSpPr/>
          <p:nvPr/>
        </p:nvGrpSpPr>
        <p:grpSpPr bwMode="auto">
          <a:xfrm>
            <a:off x="6352674" y="2595310"/>
            <a:ext cx="1467560" cy="2435679"/>
            <a:chOff x="1574110" y="2471393"/>
            <a:chExt cx="1543427" cy="2557174"/>
          </a:xfrm>
        </p:grpSpPr>
        <p:grpSp>
          <p:nvGrpSpPr>
            <p:cNvPr id="31" name="组合 87"/>
            <p:cNvGrpSpPr/>
            <p:nvPr/>
          </p:nvGrpSpPr>
          <p:grpSpPr bwMode="auto">
            <a:xfrm>
              <a:off x="2324489" y="4234048"/>
              <a:ext cx="793048" cy="794519"/>
              <a:chOff x="2324489" y="4234048"/>
              <a:chExt cx="793048" cy="794519"/>
            </a:xfrm>
          </p:grpSpPr>
          <p:sp>
            <p:nvSpPr>
              <p:cNvPr id="33" name="椭圆 32"/>
              <p:cNvSpPr/>
              <p:nvPr/>
            </p:nvSpPr>
            <p:spPr>
              <a:xfrm>
                <a:off x="2325180" y="4233319"/>
                <a:ext cx="792357" cy="795248"/>
              </a:xfrm>
              <a:prstGeom prst="ellipse">
                <a:avLst/>
              </a:prstGeom>
              <a:solidFill>
                <a:schemeClr val="accent4"/>
              </a:solidFill>
              <a:ln w="6350" cap="flat" cmpd="sng" algn="ctr">
                <a:noFill/>
                <a:prstDash val="solid"/>
              </a:ln>
              <a:effectLst/>
            </p:spPr>
            <p:txBody>
              <a:bodyPr lIns="0" tIns="0" rIns="0" bIns="0" anchor="ctr"/>
              <a:lstStyle/>
              <a:p>
                <a:pPr algn="ctr"/>
                <a:r>
                  <a:rPr lang="en-US" altLang="zh-CN" sz="2100" b="1" kern="0" dirty="0">
                    <a:solidFill>
                      <a:schemeClr val="bg1"/>
                    </a:solidFill>
                    <a:latin typeface="Arial Rounded MT Bold" panose="020F0704030504030204" pitchFamily="34" charset="0"/>
                  </a:rPr>
                  <a:t>05</a:t>
                </a:r>
                <a:endParaRPr lang="zh-CN" altLang="en-US" sz="2100" b="1" kern="0" dirty="0">
                  <a:solidFill>
                    <a:schemeClr val="bg1"/>
                  </a:solidFill>
                  <a:latin typeface="Arial Rounded MT Bold" panose="020F0704030504030204" pitchFamily="34" charset="0"/>
                </a:endParaRPr>
              </a:p>
            </p:txBody>
          </p:sp>
          <p:sp>
            <p:nvSpPr>
              <p:cNvPr id="34" name="椭圆 1"/>
              <p:cNvSpPr/>
              <p:nvPr/>
            </p:nvSpPr>
            <p:spPr>
              <a:xfrm rot="16200000">
                <a:off x="2587230" y="4104643"/>
                <a:ext cx="266670" cy="574816"/>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1" fmla="*/ 62426 w 355471"/>
                  <a:gd name="connsiteY0-2" fmla="*/ 344166 h 683570"/>
                  <a:gd name="connsiteX1-3" fmla="*/ 13686 w 355471"/>
                  <a:gd name="connsiteY1-4" fmla="*/ 0 h 683570"/>
                  <a:gd name="connsiteX2-5" fmla="*/ 355471 w 355471"/>
                  <a:gd name="connsiteY2-6" fmla="*/ 341785 h 683570"/>
                  <a:gd name="connsiteX3-7" fmla="*/ 13686 w 355471"/>
                  <a:gd name="connsiteY3-8" fmla="*/ 683570 h 683570"/>
                  <a:gd name="connsiteX4-9" fmla="*/ 62426 w 355471"/>
                  <a:gd name="connsiteY4-10" fmla="*/ 344166 h 683570"/>
                  <a:gd name="connsiteX0-11" fmla="*/ 62426 w 355471"/>
                  <a:gd name="connsiteY0-12" fmla="*/ 344166 h 683570"/>
                  <a:gd name="connsiteX1-13" fmla="*/ 13686 w 355471"/>
                  <a:gd name="connsiteY1-14" fmla="*/ 0 h 683570"/>
                  <a:gd name="connsiteX2-15" fmla="*/ 355471 w 355471"/>
                  <a:gd name="connsiteY2-16" fmla="*/ 341788 h 683570"/>
                  <a:gd name="connsiteX3-17" fmla="*/ 13686 w 355471"/>
                  <a:gd name="connsiteY3-18" fmla="*/ 683570 h 683570"/>
                  <a:gd name="connsiteX4-19" fmla="*/ 62426 w 355471"/>
                  <a:gd name="connsiteY4-20" fmla="*/ 344166 h 683570"/>
                  <a:gd name="connsiteX0-21" fmla="*/ 62426 w 355497"/>
                  <a:gd name="connsiteY0-22" fmla="*/ 344166 h 683570"/>
                  <a:gd name="connsiteX1-23" fmla="*/ 13686 w 355497"/>
                  <a:gd name="connsiteY1-24" fmla="*/ 0 h 683570"/>
                  <a:gd name="connsiteX2-25" fmla="*/ 355471 w 355497"/>
                  <a:gd name="connsiteY2-26" fmla="*/ 341788 h 683570"/>
                  <a:gd name="connsiteX3-27" fmla="*/ 13686 w 355497"/>
                  <a:gd name="connsiteY3-28" fmla="*/ 683570 h 683570"/>
                  <a:gd name="connsiteX4-29" fmla="*/ 62426 w 355497"/>
                  <a:gd name="connsiteY4-30" fmla="*/ 344166 h 683570"/>
                  <a:gd name="connsiteX0-31" fmla="*/ 62426 w 356185"/>
                  <a:gd name="connsiteY0-32" fmla="*/ 344167 h 683571"/>
                  <a:gd name="connsiteX1-33" fmla="*/ 13686 w 356185"/>
                  <a:gd name="connsiteY1-34" fmla="*/ 1 h 683571"/>
                  <a:gd name="connsiteX2-35" fmla="*/ 355471 w 356185"/>
                  <a:gd name="connsiteY2-36" fmla="*/ 341789 h 683571"/>
                  <a:gd name="connsiteX3-37" fmla="*/ 13686 w 356185"/>
                  <a:gd name="connsiteY3-38" fmla="*/ 683571 h 683571"/>
                  <a:gd name="connsiteX4-39" fmla="*/ 62426 w 356185"/>
                  <a:gd name="connsiteY4-40" fmla="*/ 344167 h 683571"/>
                  <a:gd name="connsiteX0-41" fmla="*/ 65000 w 360090"/>
                  <a:gd name="connsiteY0-42" fmla="*/ 306067 h 645471"/>
                  <a:gd name="connsiteX1-43" fmla="*/ 154373 w 360090"/>
                  <a:gd name="connsiteY1-44" fmla="*/ 1 h 645471"/>
                  <a:gd name="connsiteX2-45" fmla="*/ 358045 w 360090"/>
                  <a:gd name="connsiteY2-46" fmla="*/ 303689 h 645471"/>
                  <a:gd name="connsiteX3-47" fmla="*/ 16260 w 360090"/>
                  <a:gd name="connsiteY3-48" fmla="*/ 645471 h 645471"/>
                  <a:gd name="connsiteX4-49" fmla="*/ 65000 w 360090"/>
                  <a:gd name="connsiteY4-50" fmla="*/ 306067 h 645471"/>
                  <a:gd name="connsiteX0-51" fmla="*/ 95 w 293169"/>
                  <a:gd name="connsiteY0-52" fmla="*/ 306067 h 585943"/>
                  <a:gd name="connsiteX1-53" fmla="*/ 89468 w 293169"/>
                  <a:gd name="connsiteY1-54" fmla="*/ 1 h 585943"/>
                  <a:gd name="connsiteX2-55" fmla="*/ 293140 w 293169"/>
                  <a:gd name="connsiteY2-56" fmla="*/ 303689 h 585943"/>
                  <a:gd name="connsiteX3-57" fmla="*/ 103755 w 293169"/>
                  <a:gd name="connsiteY3-58" fmla="*/ 585943 h 585943"/>
                  <a:gd name="connsiteX4-59" fmla="*/ 95 w 293169"/>
                  <a:gd name="connsiteY4-60" fmla="*/ 306067 h 585943"/>
                  <a:gd name="connsiteX0-61" fmla="*/ 3 w 293048"/>
                  <a:gd name="connsiteY0-62" fmla="*/ 306067 h 585943"/>
                  <a:gd name="connsiteX1-63" fmla="*/ 89376 w 293048"/>
                  <a:gd name="connsiteY1-64" fmla="*/ 1 h 585943"/>
                  <a:gd name="connsiteX2-65" fmla="*/ 293048 w 293048"/>
                  <a:gd name="connsiteY2-66" fmla="*/ 303689 h 585943"/>
                  <a:gd name="connsiteX3-67" fmla="*/ 91757 w 293048"/>
                  <a:gd name="connsiteY3-68" fmla="*/ 585943 h 585943"/>
                  <a:gd name="connsiteX4-69" fmla="*/ 3 w 293048"/>
                  <a:gd name="connsiteY4-70" fmla="*/ 306067 h 585943"/>
                  <a:gd name="connsiteX0-71" fmla="*/ 39769 w 211370"/>
                  <a:gd name="connsiteY0-72" fmla="*/ 298927 h 585946"/>
                  <a:gd name="connsiteX1-73" fmla="*/ 7698 w 211370"/>
                  <a:gd name="connsiteY1-74" fmla="*/ 2 h 585946"/>
                  <a:gd name="connsiteX2-75" fmla="*/ 211370 w 211370"/>
                  <a:gd name="connsiteY2-76" fmla="*/ 303690 h 585946"/>
                  <a:gd name="connsiteX3-77" fmla="*/ 10079 w 211370"/>
                  <a:gd name="connsiteY3-78" fmla="*/ 585944 h 585946"/>
                  <a:gd name="connsiteX4-79" fmla="*/ 39769 w 211370"/>
                  <a:gd name="connsiteY4-80" fmla="*/ 298927 h 585946"/>
                  <a:gd name="connsiteX0-81" fmla="*/ 39769 w 211370"/>
                  <a:gd name="connsiteY0-82" fmla="*/ 298927 h 585949"/>
                  <a:gd name="connsiteX1-83" fmla="*/ 7698 w 211370"/>
                  <a:gd name="connsiteY1-84" fmla="*/ 2 h 585949"/>
                  <a:gd name="connsiteX2-85" fmla="*/ 211370 w 211370"/>
                  <a:gd name="connsiteY2-86" fmla="*/ 303690 h 585949"/>
                  <a:gd name="connsiteX3-87" fmla="*/ 10079 w 211370"/>
                  <a:gd name="connsiteY3-88" fmla="*/ 585944 h 585949"/>
                  <a:gd name="connsiteX4-89" fmla="*/ 39769 w 211370"/>
                  <a:gd name="connsiteY4-90" fmla="*/ 298927 h 585949"/>
                  <a:gd name="connsiteX0-91" fmla="*/ 39769 w 211535"/>
                  <a:gd name="connsiteY0-92" fmla="*/ 298927 h 585949"/>
                  <a:gd name="connsiteX1-93" fmla="*/ 7698 w 211535"/>
                  <a:gd name="connsiteY1-94" fmla="*/ 2 h 585949"/>
                  <a:gd name="connsiteX2-95" fmla="*/ 211370 w 211535"/>
                  <a:gd name="connsiteY2-96" fmla="*/ 303690 h 585949"/>
                  <a:gd name="connsiteX3-97" fmla="*/ 10079 w 211535"/>
                  <a:gd name="connsiteY3-98" fmla="*/ 585944 h 585949"/>
                  <a:gd name="connsiteX4-99" fmla="*/ 39769 w 211535"/>
                  <a:gd name="connsiteY4-100" fmla="*/ 298927 h 585949"/>
                  <a:gd name="connsiteX0-101" fmla="*/ 54250 w 226016"/>
                  <a:gd name="connsiteY0-102" fmla="*/ 299466 h 586488"/>
                  <a:gd name="connsiteX1-103" fmla="*/ 22179 w 226016"/>
                  <a:gd name="connsiteY1-104" fmla="*/ 541 h 586488"/>
                  <a:gd name="connsiteX2-105" fmla="*/ 225851 w 226016"/>
                  <a:gd name="connsiteY2-106" fmla="*/ 304229 h 586488"/>
                  <a:gd name="connsiteX3-107" fmla="*/ 24560 w 226016"/>
                  <a:gd name="connsiteY3-108" fmla="*/ 586483 h 586488"/>
                  <a:gd name="connsiteX4-109" fmla="*/ 54250 w 226016"/>
                  <a:gd name="connsiteY4-110" fmla="*/ 299466 h 586488"/>
                  <a:gd name="connsiteX0-111" fmla="*/ 54250 w 226063"/>
                  <a:gd name="connsiteY0-112" fmla="*/ 299466 h 586543"/>
                  <a:gd name="connsiteX1-113" fmla="*/ 22179 w 226063"/>
                  <a:gd name="connsiteY1-114" fmla="*/ 541 h 586543"/>
                  <a:gd name="connsiteX2-115" fmla="*/ 225851 w 226063"/>
                  <a:gd name="connsiteY2-116" fmla="*/ 304229 h 586543"/>
                  <a:gd name="connsiteX3-117" fmla="*/ 24560 w 226063"/>
                  <a:gd name="connsiteY3-118" fmla="*/ 586483 h 586543"/>
                  <a:gd name="connsiteX4-119" fmla="*/ 54250 w 226063"/>
                  <a:gd name="connsiteY4-120" fmla="*/ 299466 h 586543"/>
                  <a:gd name="connsiteX0-121" fmla="*/ 58295 w 230108"/>
                  <a:gd name="connsiteY0-122" fmla="*/ 298952 h 586029"/>
                  <a:gd name="connsiteX1-123" fmla="*/ 26224 w 230108"/>
                  <a:gd name="connsiteY1-124" fmla="*/ 27 h 586029"/>
                  <a:gd name="connsiteX2-125" fmla="*/ 229896 w 230108"/>
                  <a:gd name="connsiteY2-126" fmla="*/ 303715 h 586029"/>
                  <a:gd name="connsiteX3-127" fmla="*/ 28605 w 230108"/>
                  <a:gd name="connsiteY3-128" fmla="*/ 585969 h 586029"/>
                  <a:gd name="connsiteX4-129" fmla="*/ 58295 w 230108"/>
                  <a:gd name="connsiteY4-130" fmla="*/ 298952 h 586029"/>
                  <a:gd name="connsiteX0-131" fmla="*/ 58295 w 230101"/>
                  <a:gd name="connsiteY0-132" fmla="*/ 298952 h 585974"/>
                  <a:gd name="connsiteX1-133" fmla="*/ 26224 w 230101"/>
                  <a:gd name="connsiteY1-134" fmla="*/ 27 h 585974"/>
                  <a:gd name="connsiteX2-135" fmla="*/ 229896 w 230101"/>
                  <a:gd name="connsiteY2-136" fmla="*/ 303715 h 585974"/>
                  <a:gd name="connsiteX3-137" fmla="*/ 28605 w 230101"/>
                  <a:gd name="connsiteY3-138" fmla="*/ 585969 h 585974"/>
                  <a:gd name="connsiteX4-139" fmla="*/ 58295 w 230101"/>
                  <a:gd name="connsiteY4-140" fmla="*/ 298952 h 585974"/>
                  <a:gd name="connsiteX0-141" fmla="*/ 58295 w 229922"/>
                  <a:gd name="connsiteY0-142" fmla="*/ 298943 h 585965"/>
                  <a:gd name="connsiteX1-143" fmla="*/ 26224 w 229922"/>
                  <a:gd name="connsiteY1-144" fmla="*/ 18 h 585965"/>
                  <a:gd name="connsiteX2-145" fmla="*/ 229896 w 229922"/>
                  <a:gd name="connsiteY2-146" fmla="*/ 303706 h 585965"/>
                  <a:gd name="connsiteX3-147" fmla="*/ 28605 w 229922"/>
                  <a:gd name="connsiteY3-148" fmla="*/ 585960 h 585965"/>
                  <a:gd name="connsiteX4-149" fmla="*/ 58295 w 229922"/>
                  <a:gd name="connsiteY4-150" fmla="*/ 298943 h 585965"/>
                  <a:gd name="connsiteX0-151" fmla="*/ 58295 w 229930"/>
                  <a:gd name="connsiteY0-152" fmla="*/ 298943 h 585964"/>
                  <a:gd name="connsiteX1-153" fmla="*/ 26224 w 229930"/>
                  <a:gd name="connsiteY1-154" fmla="*/ 18 h 585964"/>
                  <a:gd name="connsiteX2-155" fmla="*/ 229896 w 229930"/>
                  <a:gd name="connsiteY2-156" fmla="*/ 303706 h 585964"/>
                  <a:gd name="connsiteX3-157" fmla="*/ 28605 w 229930"/>
                  <a:gd name="connsiteY3-158" fmla="*/ 585960 h 585964"/>
                  <a:gd name="connsiteX4-159" fmla="*/ 58295 w 229930"/>
                  <a:gd name="connsiteY4-160" fmla="*/ 298943 h 585964"/>
                  <a:gd name="connsiteX0-161" fmla="*/ 58295 w 230172"/>
                  <a:gd name="connsiteY0-162" fmla="*/ 298940 h 585961"/>
                  <a:gd name="connsiteX1-163" fmla="*/ 26224 w 230172"/>
                  <a:gd name="connsiteY1-164" fmla="*/ 15 h 585961"/>
                  <a:gd name="connsiteX2-165" fmla="*/ 229896 w 230172"/>
                  <a:gd name="connsiteY2-166" fmla="*/ 303703 h 585961"/>
                  <a:gd name="connsiteX3-167" fmla="*/ 28605 w 230172"/>
                  <a:gd name="connsiteY3-168" fmla="*/ 585957 h 585961"/>
                  <a:gd name="connsiteX4-169" fmla="*/ 58295 w 230172"/>
                  <a:gd name="connsiteY4-170" fmla="*/ 298940 h 585961"/>
                  <a:gd name="connsiteX0-171" fmla="*/ 58295 w 229896"/>
                  <a:gd name="connsiteY0-172" fmla="*/ 298940 h 585961"/>
                  <a:gd name="connsiteX1-173" fmla="*/ 26224 w 229896"/>
                  <a:gd name="connsiteY1-174" fmla="*/ 15 h 585961"/>
                  <a:gd name="connsiteX2-175" fmla="*/ 229896 w 229896"/>
                  <a:gd name="connsiteY2-176" fmla="*/ 303703 h 585961"/>
                  <a:gd name="connsiteX3-177" fmla="*/ 28605 w 229896"/>
                  <a:gd name="connsiteY3-178" fmla="*/ 585957 h 585961"/>
                  <a:gd name="connsiteX4-179" fmla="*/ 58295 w 229896"/>
                  <a:gd name="connsiteY4-180" fmla="*/ 298940 h 585961"/>
                  <a:gd name="connsiteX0-181" fmla="*/ 57944 w 229545"/>
                  <a:gd name="connsiteY0-182" fmla="*/ 298940 h 585961"/>
                  <a:gd name="connsiteX1-183" fmla="*/ 25873 w 229545"/>
                  <a:gd name="connsiteY1-184" fmla="*/ 15 h 585961"/>
                  <a:gd name="connsiteX2-185" fmla="*/ 229545 w 229545"/>
                  <a:gd name="connsiteY2-186" fmla="*/ 303703 h 585961"/>
                  <a:gd name="connsiteX3-187" fmla="*/ 28254 w 229545"/>
                  <a:gd name="connsiteY3-188" fmla="*/ 585957 h 585961"/>
                  <a:gd name="connsiteX4-189" fmla="*/ 57944 w 229545"/>
                  <a:gd name="connsiteY4-190" fmla="*/ 298940 h 585961"/>
                  <a:gd name="connsiteX0-191" fmla="*/ 18784 w 216579"/>
                  <a:gd name="connsiteY0-192" fmla="*/ 291798 h 585987"/>
                  <a:gd name="connsiteX1-193" fmla="*/ 12907 w 216579"/>
                  <a:gd name="connsiteY1-194" fmla="*/ 17 h 585987"/>
                  <a:gd name="connsiteX2-195" fmla="*/ 216579 w 216579"/>
                  <a:gd name="connsiteY2-196" fmla="*/ 303705 h 585987"/>
                  <a:gd name="connsiteX3-197" fmla="*/ 15288 w 216579"/>
                  <a:gd name="connsiteY3-198" fmla="*/ 585959 h 585987"/>
                  <a:gd name="connsiteX4-199" fmla="*/ 18784 w 216579"/>
                  <a:gd name="connsiteY4-200" fmla="*/ 291798 h 585987"/>
                  <a:gd name="connsiteX0-201" fmla="*/ 12234 w 219554"/>
                  <a:gd name="connsiteY0-202" fmla="*/ 289426 h 586008"/>
                  <a:gd name="connsiteX1-203" fmla="*/ 15882 w 219554"/>
                  <a:gd name="connsiteY1-204" fmla="*/ 26 h 586008"/>
                  <a:gd name="connsiteX2-205" fmla="*/ 219554 w 219554"/>
                  <a:gd name="connsiteY2-206" fmla="*/ 303714 h 586008"/>
                  <a:gd name="connsiteX3-207" fmla="*/ 18263 w 219554"/>
                  <a:gd name="connsiteY3-208" fmla="*/ 585968 h 586008"/>
                  <a:gd name="connsiteX4-209" fmla="*/ 12234 w 219554"/>
                  <a:gd name="connsiteY4-210" fmla="*/ 289426 h 586008"/>
                  <a:gd name="connsiteX0-211" fmla="*/ 17080 w 217256"/>
                  <a:gd name="connsiteY0-212" fmla="*/ 289426 h 586008"/>
                  <a:gd name="connsiteX1-213" fmla="*/ 13584 w 217256"/>
                  <a:gd name="connsiteY1-214" fmla="*/ 26 h 586008"/>
                  <a:gd name="connsiteX2-215" fmla="*/ 217256 w 217256"/>
                  <a:gd name="connsiteY2-216" fmla="*/ 303714 h 586008"/>
                  <a:gd name="connsiteX3-217" fmla="*/ 15965 w 217256"/>
                  <a:gd name="connsiteY3-218" fmla="*/ 585968 h 586008"/>
                  <a:gd name="connsiteX4-219" fmla="*/ 17080 w 217256"/>
                  <a:gd name="connsiteY4-220" fmla="*/ 289426 h 586008"/>
                  <a:gd name="connsiteX0-221" fmla="*/ 26566 w 226742"/>
                  <a:gd name="connsiteY0-222" fmla="*/ 289426 h 586008"/>
                  <a:gd name="connsiteX1-223" fmla="*/ 23070 w 226742"/>
                  <a:gd name="connsiteY1-224" fmla="*/ 26 h 586008"/>
                  <a:gd name="connsiteX2-225" fmla="*/ 226742 w 226742"/>
                  <a:gd name="connsiteY2-226" fmla="*/ 303714 h 586008"/>
                  <a:gd name="connsiteX3-227" fmla="*/ 25451 w 226742"/>
                  <a:gd name="connsiteY3-228" fmla="*/ 585968 h 586008"/>
                  <a:gd name="connsiteX4-229" fmla="*/ 26566 w 226742"/>
                  <a:gd name="connsiteY4-230" fmla="*/ 289426 h 586008"/>
                  <a:gd name="connsiteX0-231" fmla="*/ 26566 w 226742"/>
                  <a:gd name="connsiteY0-232" fmla="*/ 289426 h 586008"/>
                  <a:gd name="connsiteX1-233" fmla="*/ 23070 w 226742"/>
                  <a:gd name="connsiteY1-234" fmla="*/ 26 h 586008"/>
                  <a:gd name="connsiteX2-235" fmla="*/ 226742 w 226742"/>
                  <a:gd name="connsiteY2-236" fmla="*/ 303714 h 586008"/>
                  <a:gd name="connsiteX3-237" fmla="*/ 25451 w 226742"/>
                  <a:gd name="connsiteY3-238" fmla="*/ 585968 h 586008"/>
                  <a:gd name="connsiteX4-239" fmla="*/ 26566 w 226742"/>
                  <a:gd name="connsiteY4-240" fmla="*/ 289426 h 586008"/>
                  <a:gd name="connsiteX0-241" fmla="*/ 102 w 271715"/>
                  <a:gd name="connsiteY0-242" fmla="*/ 287054 h 586031"/>
                  <a:gd name="connsiteX1-243" fmla="*/ 68043 w 271715"/>
                  <a:gd name="connsiteY1-244" fmla="*/ 35 h 586031"/>
                  <a:gd name="connsiteX2-245" fmla="*/ 271715 w 271715"/>
                  <a:gd name="connsiteY2-246" fmla="*/ 303723 h 586031"/>
                  <a:gd name="connsiteX3-247" fmla="*/ 70424 w 271715"/>
                  <a:gd name="connsiteY3-248" fmla="*/ 585977 h 586031"/>
                  <a:gd name="connsiteX4-249" fmla="*/ 102 w 271715"/>
                  <a:gd name="connsiteY4-250" fmla="*/ 287054 h 586031"/>
                  <a:gd name="connsiteX0-251" fmla="*/ 102 w 271715"/>
                  <a:gd name="connsiteY0-252" fmla="*/ 287054 h 586031"/>
                  <a:gd name="connsiteX1-253" fmla="*/ 68043 w 271715"/>
                  <a:gd name="connsiteY1-254" fmla="*/ 35 h 586031"/>
                  <a:gd name="connsiteX2-255" fmla="*/ 271715 w 271715"/>
                  <a:gd name="connsiteY2-256" fmla="*/ 303723 h 586031"/>
                  <a:gd name="connsiteX3-257" fmla="*/ 70424 w 271715"/>
                  <a:gd name="connsiteY3-258" fmla="*/ 585977 h 586031"/>
                  <a:gd name="connsiteX4-259" fmla="*/ 102 w 271715"/>
                  <a:gd name="connsiteY4-260" fmla="*/ 287054 h 586031"/>
                  <a:gd name="connsiteX0-261" fmla="*/ 133 w 271746"/>
                  <a:gd name="connsiteY0-262" fmla="*/ 287054 h 585994"/>
                  <a:gd name="connsiteX1-263" fmla="*/ 68074 w 271746"/>
                  <a:gd name="connsiteY1-264" fmla="*/ 35 h 585994"/>
                  <a:gd name="connsiteX2-265" fmla="*/ 271746 w 271746"/>
                  <a:gd name="connsiteY2-266" fmla="*/ 303723 h 585994"/>
                  <a:gd name="connsiteX3-267" fmla="*/ 70455 w 271746"/>
                  <a:gd name="connsiteY3-268" fmla="*/ 585977 h 585994"/>
                  <a:gd name="connsiteX4-269" fmla="*/ 133 w 271746"/>
                  <a:gd name="connsiteY4-270" fmla="*/ 287054 h 5859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chemeClr val="bg1"/>
                  </a:gs>
                  <a:gs pos="100000">
                    <a:schemeClr val="bg1">
                      <a:alpha val="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400">
                  <a:solidFill>
                    <a:schemeClr val="tx1">
                      <a:lumMod val="75000"/>
                      <a:lumOff val="25000"/>
                    </a:schemeClr>
                  </a:solidFill>
                </a:endParaRPr>
              </a:p>
            </p:txBody>
          </p:sp>
        </p:grpSp>
        <p:sp>
          <p:nvSpPr>
            <p:cNvPr id="32" name="TextBox 90"/>
            <p:cNvSpPr txBox="1"/>
            <p:nvPr/>
          </p:nvSpPr>
          <p:spPr>
            <a:xfrm rot="3360000">
              <a:off x="948018" y="3097485"/>
              <a:ext cx="1844467" cy="592282"/>
            </a:xfrm>
            <a:prstGeom prst="rect">
              <a:avLst/>
            </a:prstGeom>
            <a:noFill/>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defRPr/>
              </a:pPr>
              <a:r>
                <a:rPr lang="zh-CN" altLang="en-US" sz="1100" kern="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p>
            <a:p>
              <a:pPr algn="just">
                <a:lnSpc>
                  <a:spcPct val="130000"/>
                </a:lnSpc>
                <a:defRPr/>
              </a:pPr>
              <a:r>
                <a:rPr lang="zh-CN" altLang="en-US" sz="1100" kern="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p>
          </p:txBody>
        </p:sp>
      </p:grpSp>
      <p:grpSp>
        <p:nvGrpSpPr>
          <p:cNvPr id="35" name="组合 34"/>
          <p:cNvGrpSpPr/>
          <p:nvPr/>
        </p:nvGrpSpPr>
        <p:grpSpPr bwMode="auto">
          <a:xfrm>
            <a:off x="8600819" y="3254498"/>
            <a:ext cx="1487189" cy="2479524"/>
            <a:chOff x="3937068" y="3164389"/>
            <a:chExt cx="1564025" cy="2602786"/>
          </a:xfrm>
        </p:grpSpPr>
        <p:grpSp>
          <p:nvGrpSpPr>
            <p:cNvPr id="36" name="组合 92"/>
            <p:cNvGrpSpPr/>
            <p:nvPr/>
          </p:nvGrpSpPr>
          <p:grpSpPr bwMode="auto">
            <a:xfrm>
              <a:off x="3937068" y="3164389"/>
              <a:ext cx="793048" cy="793048"/>
              <a:chOff x="3937068" y="3164389"/>
              <a:chExt cx="793048" cy="793048"/>
            </a:xfrm>
          </p:grpSpPr>
          <p:sp>
            <p:nvSpPr>
              <p:cNvPr id="38" name="椭圆 37"/>
              <p:cNvSpPr/>
              <p:nvPr/>
            </p:nvSpPr>
            <p:spPr>
              <a:xfrm>
                <a:off x="3937068" y="3164389"/>
                <a:ext cx="792334" cy="793532"/>
              </a:xfrm>
              <a:prstGeom prst="ellipse">
                <a:avLst/>
              </a:prstGeom>
              <a:solidFill>
                <a:schemeClr val="accent2"/>
              </a:solidFill>
              <a:ln w="6350" cap="flat" cmpd="sng" algn="ctr">
                <a:noFill/>
                <a:prstDash val="solid"/>
              </a:ln>
              <a:effectLst/>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altLang="zh-CN" sz="2100" b="1" kern="0" dirty="0">
                    <a:solidFill>
                      <a:schemeClr val="bg1"/>
                    </a:solidFill>
                    <a:latin typeface="Arial Rounded MT Bold" panose="020F0704030504030204" pitchFamily="34" charset="0"/>
                  </a:rPr>
                  <a:t>07</a:t>
                </a:r>
                <a:endParaRPr lang="zh-CN" altLang="en-US" sz="2100" b="1" kern="0" dirty="0">
                  <a:solidFill>
                    <a:schemeClr val="bg1"/>
                  </a:solidFill>
                  <a:latin typeface="Arial Rounded MT Bold" panose="020F0704030504030204" pitchFamily="34" charset="0"/>
                </a:endParaRPr>
              </a:p>
            </p:txBody>
          </p:sp>
          <p:sp>
            <p:nvSpPr>
              <p:cNvPr id="39" name="椭圆 1"/>
              <p:cNvSpPr/>
              <p:nvPr/>
            </p:nvSpPr>
            <p:spPr>
              <a:xfrm rot="16200000">
                <a:off x="4198334" y="3034903"/>
                <a:ext cx="268213" cy="574799"/>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1" fmla="*/ 62426 w 355471"/>
                  <a:gd name="connsiteY0-2" fmla="*/ 344166 h 683570"/>
                  <a:gd name="connsiteX1-3" fmla="*/ 13686 w 355471"/>
                  <a:gd name="connsiteY1-4" fmla="*/ 0 h 683570"/>
                  <a:gd name="connsiteX2-5" fmla="*/ 355471 w 355471"/>
                  <a:gd name="connsiteY2-6" fmla="*/ 341785 h 683570"/>
                  <a:gd name="connsiteX3-7" fmla="*/ 13686 w 355471"/>
                  <a:gd name="connsiteY3-8" fmla="*/ 683570 h 683570"/>
                  <a:gd name="connsiteX4-9" fmla="*/ 62426 w 355471"/>
                  <a:gd name="connsiteY4-10" fmla="*/ 344166 h 683570"/>
                  <a:gd name="connsiteX0-11" fmla="*/ 62426 w 355471"/>
                  <a:gd name="connsiteY0-12" fmla="*/ 344166 h 683570"/>
                  <a:gd name="connsiteX1-13" fmla="*/ 13686 w 355471"/>
                  <a:gd name="connsiteY1-14" fmla="*/ 0 h 683570"/>
                  <a:gd name="connsiteX2-15" fmla="*/ 355471 w 355471"/>
                  <a:gd name="connsiteY2-16" fmla="*/ 341788 h 683570"/>
                  <a:gd name="connsiteX3-17" fmla="*/ 13686 w 355471"/>
                  <a:gd name="connsiteY3-18" fmla="*/ 683570 h 683570"/>
                  <a:gd name="connsiteX4-19" fmla="*/ 62426 w 355471"/>
                  <a:gd name="connsiteY4-20" fmla="*/ 344166 h 683570"/>
                  <a:gd name="connsiteX0-21" fmla="*/ 62426 w 355497"/>
                  <a:gd name="connsiteY0-22" fmla="*/ 344166 h 683570"/>
                  <a:gd name="connsiteX1-23" fmla="*/ 13686 w 355497"/>
                  <a:gd name="connsiteY1-24" fmla="*/ 0 h 683570"/>
                  <a:gd name="connsiteX2-25" fmla="*/ 355471 w 355497"/>
                  <a:gd name="connsiteY2-26" fmla="*/ 341788 h 683570"/>
                  <a:gd name="connsiteX3-27" fmla="*/ 13686 w 355497"/>
                  <a:gd name="connsiteY3-28" fmla="*/ 683570 h 683570"/>
                  <a:gd name="connsiteX4-29" fmla="*/ 62426 w 355497"/>
                  <a:gd name="connsiteY4-30" fmla="*/ 344166 h 683570"/>
                  <a:gd name="connsiteX0-31" fmla="*/ 62426 w 356185"/>
                  <a:gd name="connsiteY0-32" fmla="*/ 344167 h 683571"/>
                  <a:gd name="connsiteX1-33" fmla="*/ 13686 w 356185"/>
                  <a:gd name="connsiteY1-34" fmla="*/ 1 h 683571"/>
                  <a:gd name="connsiteX2-35" fmla="*/ 355471 w 356185"/>
                  <a:gd name="connsiteY2-36" fmla="*/ 341789 h 683571"/>
                  <a:gd name="connsiteX3-37" fmla="*/ 13686 w 356185"/>
                  <a:gd name="connsiteY3-38" fmla="*/ 683571 h 683571"/>
                  <a:gd name="connsiteX4-39" fmla="*/ 62426 w 356185"/>
                  <a:gd name="connsiteY4-40" fmla="*/ 344167 h 683571"/>
                  <a:gd name="connsiteX0-41" fmla="*/ 65000 w 360090"/>
                  <a:gd name="connsiteY0-42" fmla="*/ 306067 h 645471"/>
                  <a:gd name="connsiteX1-43" fmla="*/ 154373 w 360090"/>
                  <a:gd name="connsiteY1-44" fmla="*/ 1 h 645471"/>
                  <a:gd name="connsiteX2-45" fmla="*/ 358045 w 360090"/>
                  <a:gd name="connsiteY2-46" fmla="*/ 303689 h 645471"/>
                  <a:gd name="connsiteX3-47" fmla="*/ 16260 w 360090"/>
                  <a:gd name="connsiteY3-48" fmla="*/ 645471 h 645471"/>
                  <a:gd name="connsiteX4-49" fmla="*/ 65000 w 360090"/>
                  <a:gd name="connsiteY4-50" fmla="*/ 306067 h 645471"/>
                  <a:gd name="connsiteX0-51" fmla="*/ 95 w 293169"/>
                  <a:gd name="connsiteY0-52" fmla="*/ 306067 h 585943"/>
                  <a:gd name="connsiteX1-53" fmla="*/ 89468 w 293169"/>
                  <a:gd name="connsiteY1-54" fmla="*/ 1 h 585943"/>
                  <a:gd name="connsiteX2-55" fmla="*/ 293140 w 293169"/>
                  <a:gd name="connsiteY2-56" fmla="*/ 303689 h 585943"/>
                  <a:gd name="connsiteX3-57" fmla="*/ 103755 w 293169"/>
                  <a:gd name="connsiteY3-58" fmla="*/ 585943 h 585943"/>
                  <a:gd name="connsiteX4-59" fmla="*/ 95 w 293169"/>
                  <a:gd name="connsiteY4-60" fmla="*/ 306067 h 585943"/>
                  <a:gd name="connsiteX0-61" fmla="*/ 3 w 293048"/>
                  <a:gd name="connsiteY0-62" fmla="*/ 306067 h 585943"/>
                  <a:gd name="connsiteX1-63" fmla="*/ 89376 w 293048"/>
                  <a:gd name="connsiteY1-64" fmla="*/ 1 h 585943"/>
                  <a:gd name="connsiteX2-65" fmla="*/ 293048 w 293048"/>
                  <a:gd name="connsiteY2-66" fmla="*/ 303689 h 585943"/>
                  <a:gd name="connsiteX3-67" fmla="*/ 91757 w 293048"/>
                  <a:gd name="connsiteY3-68" fmla="*/ 585943 h 585943"/>
                  <a:gd name="connsiteX4-69" fmla="*/ 3 w 293048"/>
                  <a:gd name="connsiteY4-70" fmla="*/ 306067 h 585943"/>
                  <a:gd name="connsiteX0-71" fmla="*/ 39769 w 211370"/>
                  <a:gd name="connsiteY0-72" fmla="*/ 298927 h 585946"/>
                  <a:gd name="connsiteX1-73" fmla="*/ 7698 w 211370"/>
                  <a:gd name="connsiteY1-74" fmla="*/ 2 h 585946"/>
                  <a:gd name="connsiteX2-75" fmla="*/ 211370 w 211370"/>
                  <a:gd name="connsiteY2-76" fmla="*/ 303690 h 585946"/>
                  <a:gd name="connsiteX3-77" fmla="*/ 10079 w 211370"/>
                  <a:gd name="connsiteY3-78" fmla="*/ 585944 h 585946"/>
                  <a:gd name="connsiteX4-79" fmla="*/ 39769 w 211370"/>
                  <a:gd name="connsiteY4-80" fmla="*/ 298927 h 585946"/>
                  <a:gd name="connsiteX0-81" fmla="*/ 39769 w 211370"/>
                  <a:gd name="connsiteY0-82" fmla="*/ 298927 h 585949"/>
                  <a:gd name="connsiteX1-83" fmla="*/ 7698 w 211370"/>
                  <a:gd name="connsiteY1-84" fmla="*/ 2 h 585949"/>
                  <a:gd name="connsiteX2-85" fmla="*/ 211370 w 211370"/>
                  <a:gd name="connsiteY2-86" fmla="*/ 303690 h 585949"/>
                  <a:gd name="connsiteX3-87" fmla="*/ 10079 w 211370"/>
                  <a:gd name="connsiteY3-88" fmla="*/ 585944 h 585949"/>
                  <a:gd name="connsiteX4-89" fmla="*/ 39769 w 211370"/>
                  <a:gd name="connsiteY4-90" fmla="*/ 298927 h 585949"/>
                  <a:gd name="connsiteX0-91" fmla="*/ 39769 w 211535"/>
                  <a:gd name="connsiteY0-92" fmla="*/ 298927 h 585949"/>
                  <a:gd name="connsiteX1-93" fmla="*/ 7698 w 211535"/>
                  <a:gd name="connsiteY1-94" fmla="*/ 2 h 585949"/>
                  <a:gd name="connsiteX2-95" fmla="*/ 211370 w 211535"/>
                  <a:gd name="connsiteY2-96" fmla="*/ 303690 h 585949"/>
                  <a:gd name="connsiteX3-97" fmla="*/ 10079 w 211535"/>
                  <a:gd name="connsiteY3-98" fmla="*/ 585944 h 585949"/>
                  <a:gd name="connsiteX4-99" fmla="*/ 39769 w 211535"/>
                  <a:gd name="connsiteY4-100" fmla="*/ 298927 h 585949"/>
                  <a:gd name="connsiteX0-101" fmla="*/ 54250 w 226016"/>
                  <a:gd name="connsiteY0-102" fmla="*/ 299466 h 586488"/>
                  <a:gd name="connsiteX1-103" fmla="*/ 22179 w 226016"/>
                  <a:gd name="connsiteY1-104" fmla="*/ 541 h 586488"/>
                  <a:gd name="connsiteX2-105" fmla="*/ 225851 w 226016"/>
                  <a:gd name="connsiteY2-106" fmla="*/ 304229 h 586488"/>
                  <a:gd name="connsiteX3-107" fmla="*/ 24560 w 226016"/>
                  <a:gd name="connsiteY3-108" fmla="*/ 586483 h 586488"/>
                  <a:gd name="connsiteX4-109" fmla="*/ 54250 w 226016"/>
                  <a:gd name="connsiteY4-110" fmla="*/ 299466 h 586488"/>
                  <a:gd name="connsiteX0-111" fmla="*/ 54250 w 226063"/>
                  <a:gd name="connsiteY0-112" fmla="*/ 299466 h 586543"/>
                  <a:gd name="connsiteX1-113" fmla="*/ 22179 w 226063"/>
                  <a:gd name="connsiteY1-114" fmla="*/ 541 h 586543"/>
                  <a:gd name="connsiteX2-115" fmla="*/ 225851 w 226063"/>
                  <a:gd name="connsiteY2-116" fmla="*/ 304229 h 586543"/>
                  <a:gd name="connsiteX3-117" fmla="*/ 24560 w 226063"/>
                  <a:gd name="connsiteY3-118" fmla="*/ 586483 h 586543"/>
                  <a:gd name="connsiteX4-119" fmla="*/ 54250 w 226063"/>
                  <a:gd name="connsiteY4-120" fmla="*/ 299466 h 586543"/>
                  <a:gd name="connsiteX0-121" fmla="*/ 58295 w 230108"/>
                  <a:gd name="connsiteY0-122" fmla="*/ 298952 h 586029"/>
                  <a:gd name="connsiteX1-123" fmla="*/ 26224 w 230108"/>
                  <a:gd name="connsiteY1-124" fmla="*/ 27 h 586029"/>
                  <a:gd name="connsiteX2-125" fmla="*/ 229896 w 230108"/>
                  <a:gd name="connsiteY2-126" fmla="*/ 303715 h 586029"/>
                  <a:gd name="connsiteX3-127" fmla="*/ 28605 w 230108"/>
                  <a:gd name="connsiteY3-128" fmla="*/ 585969 h 586029"/>
                  <a:gd name="connsiteX4-129" fmla="*/ 58295 w 230108"/>
                  <a:gd name="connsiteY4-130" fmla="*/ 298952 h 586029"/>
                  <a:gd name="connsiteX0-131" fmla="*/ 58295 w 230101"/>
                  <a:gd name="connsiteY0-132" fmla="*/ 298952 h 585974"/>
                  <a:gd name="connsiteX1-133" fmla="*/ 26224 w 230101"/>
                  <a:gd name="connsiteY1-134" fmla="*/ 27 h 585974"/>
                  <a:gd name="connsiteX2-135" fmla="*/ 229896 w 230101"/>
                  <a:gd name="connsiteY2-136" fmla="*/ 303715 h 585974"/>
                  <a:gd name="connsiteX3-137" fmla="*/ 28605 w 230101"/>
                  <a:gd name="connsiteY3-138" fmla="*/ 585969 h 585974"/>
                  <a:gd name="connsiteX4-139" fmla="*/ 58295 w 230101"/>
                  <a:gd name="connsiteY4-140" fmla="*/ 298952 h 585974"/>
                  <a:gd name="connsiteX0-141" fmla="*/ 58295 w 229922"/>
                  <a:gd name="connsiteY0-142" fmla="*/ 298943 h 585965"/>
                  <a:gd name="connsiteX1-143" fmla="*/ 26224 w 229922"/>
                  <a:gd name="connsiteY1-144" fmla="*/ 18 h 585965"/>
                  <a:gd name="connsiteX2-145" fmla="*/ 229896 w 229922"/>
                  <a:gd name="connsiteY2-146" fmla="*/ 303706 h 585965"/>
                  <a:gd name="connsiteX3-147" fmla="*/ 28605 w 229922"/>
                  <a:gd name="connsiteY3-148" fmla="*/ 585960 h 585965"/>
                  <a:gd name="connsiteX4-149" fmla="*/ 58295 w 229922"/>
                  <a:gd name="connsiteY4-150" fmla="*/ 298943 h 585965"/>
                  <a:gd name="connsiteX0-151" fmla="*/ 58295 w 229930"/>
                  <a:gd name="connsiteY0-152" fmla="*/ 298943 h 585964"/>
                  <a:gd name="connsiteX1-153" fmla="*/ 26224 w 229930"/>
                  <a:gd name="connsiteY1-154" fmla="*/ 18 h 585964"/>
                  <a:gd name="connsiteX2-155" fmla="*/ 229896 w 229930"/>
                  <a:gd name="connsiteY2-156" fmla="*/ 303706 h 585964"/>
                  <a:gd name="connsiteX3-157" fmla="*/ 28605 w 229930"/>
                  <a:gd name="connsiteY3-158" fmla="*/ 585960 h 585964"/>
                  <a:gd name="connsiteX4-159" fmla="*/ 58295 w 229930"/>
                  <a:gd name="connsiteY4-160" fmla="*/ 298943 h 585964"/>
                  <a:gd name="connsiteX0-161" fmla="*/ 58295 w 230172"/>
                  <a:gd name="connsiteY0-162" fmla="*/ 298940 h 585961"/>
                  <a:gd name="connsiteX1-163" fmla="*/ 26224 w 230172"/>
                  <a:gd name="connsiteY1-164" fmla="*/ 15 h 585961"/>
                  <a:gd name="connsiteX2-165" fmla="*/ 229896 w 230172"/>
                  <a:gd name="connsiteY2-166" fmla="*/ 303703 h 585961"/>
                  <a:gd name="connsiteX3-167" fmla="*/ 28605 w 230172"/>
                  <a:gd name="connsiteY3-168" fmla="*/ 585957 h 585961"/>
                  <a:gd name="connsiteX4-169" fmla="*/ 58295 w 230172"/>
                  <a:gd name="connsiteY4-170" fmla="*/ 298940 h 585961"/>
                  <a:gd name="connsiteX0-171" fmla="*/ 58295 w 229896"/>
                  <a:gd name="connsiteY0-172" fmla="*/ 298940 h 585961"/>
                  <a:gd name="connsiteX1-173" fmla="*/ 26224 w 229896"/>
                  <a:gd name="connsiteY1-174" fmla="*/ 15 h 585961"/>
                  <a:gd name="connsiteX2-175" fmla="*/ 229896 w 229896"/>
                  <a:gd name="connsiteY2-176" fmla="*/ 303703 h 585961"/>
                  <a:gd name="connsiteX3-177" fmla="*/ 28605 w 229896"/>
                  <a:gd name="connsiteY3-178" fmla="*/ 585957 h 585961"/>
                  <a:gd name="connsiteX4-179" fmla="*/ 58295 w 229896"/>
                  <a:gd name="connsiteY4-180" fmla="*/ 298940 h 585961"/>
                  <a:gd name="connsiteX0-181" fmla="*/ 57944 w 229545"/>
                  <a:gd name="connsiteY0-182" fmla="*/ 298940 h 585961"/>
                  <a:gd name="connsiteX1-183" fmla="*/ 25873 w 229545"/>
                  <a:gd name="connsiteY1-184" fmla="*/ 15 h 585961"/>
                  <a:gd name="connsiteX2-185" fmla="*/ 229545 w 229545"/>
                  <a:gd name="connsiteY2-186" fmla="*/ 303703 h 585961"/>
                  <a:gd name="connsiteX3-187" fmla="*/ 28254 w 229545"/>
                  <a:gd name="connsiteY3-188" fmla="*/ 585957 h 585961"/>
                  <a:gd name="connsiteX4-189" fmla="*/ 57944 w 229545"/>
                  <a:gd name="connsiteY4-190" fmla="*/ 298940 h 585961"/>
                  <a:gd name="connsiteX0-191" fmla="*/ 18784 w 216579"/>
                  <a:gd name="connsiteY0-192" fmla="*/ 291798 h 585987"/>
                  <a:gd name="connsiteX1-193" fmla="*/ 12907 w 216579"/>
                  <a:gd name="connsiteY1-194" fmla="*/ 17 h 585987"/>
                  <a:gd name="connsiteX2-195" fmla="*/ 216579 w 216579"/>
                  <a:gd name="connsiteY2-196" fmla="*/ 303705 h 585987"/>
                  <a:gd name="connsiteX3-197" fmla="*/ 15288 w 216579"/>
                  <a:gd name="connsiteY3-198" fmla="*/ 585959 h 585987"/>
                  <a:gd name="connsiteX4-199" fmla="*/ 18784 w 216579"/>
                  <a:gd name="connsiteY4-200" fmla="*/ 291798 h 585987"/>
                  <a:gd name="connsiteX0-201" fmla="*/ 12234 w 219554"/>
                  <a:gd name="connsiteY0-202" fmla="*/ 289426 h 586008"/>
                  <a:gd name="connsiteX1-203" fmla="*/ 15882 w 219554"/>
                  <a:gd name="connsiteY1-204" fmla="*/ 26 h 586008"/>
                  <a:gd name="connsiteX2-205" fmla="*/ 219554 w 219554"/>
                  <a:gd name="connsiteY2-206" fmla="*/ 303714 h 586008"/>
                  <a:gd name="connsiteX3-207" fmla="*/ 18263 w 219554"/>
                  <a:gd name="connsiteY3-208" fmla="*/ 585968 h 586008"/>
                  <a:gd name="connsiteX4-209" fmla="*/ 12234 w 219554"/>
                  <a:gd name="connsiteY4-210" fmla="*/ 289426 h 586008"/>
                  <a:gd name="connsiteX0-211" fmla="*/ 17080 w 217256"/>
                  <a:gd name="connsiteY0-212" fmla="*/ 289426 h 586008"/>
                  <a:gd name="connsiteX1-213" fmla="*/ 13584 w 217256"/>
                  <a:gd name="connsiteY1-214" fmla="*/ 26 h 586008"/>
                  <a:gd name="connsiteX2-215" fmla="*/ 217256 w 217256"/>
                  <a:gd name="connsiteY2-216" fmla="*/ 303714 h 586008"/>
                  <a:gd name="connsiteX3-217" fmla="*/ 15965 w 217256"/>
                  <a:gd name="connsiteY3-218" fmla="*/ 585968 h 586008"/>
                  <a:gd name="connsiteX4-219" fmla="*/ 17080 w 217256"/>
                  <a:gd name="connsiteY4-220" fmla="*/ 289426 h 586008"/>
                  <a:gd name="connsiteX0-221" fmla="*/ 26566 w 226742"/>
                  <a:gd name="connsiteY0-222" fmla="*/ 289426 h 586008"/>
                  <a:gd name="connsiteX1-223" fmla="*/ 23070 w 226742"/>
                  <a:gd name="connsiteY1-224" fmla="*/ 26 h 586008"/>
                  <a:gd name="connsiteX2-225" fmla="*/ 226742 w 226742"/>
                  <a:gd name="connsiteY2-226" fmla="*/ 303714 h 586008"/>
                  <a:gd name="connsiteX3-227" fmla="*/ 25451 w 226742"/>
                  <a:gd name="connsiteY3-228" fmla="*/ 585968 h 586008"/>
                  <a:gd name="connsiteX4-229" fmla="*/ 26566 w 226742"/>
                  <a:gd name="connsiteY4-230" fmla="*/ 289426 h 586008"/>
                  <a:gd name="connsiteX0-231" fmla="*/ 26566 w 226742"/>
                  <a:gd name="connsiteY0-232" fmla="*/ 289426 h 586008"/>
                  <a:gd name="connsiteX1-233" fmla="*/ 23070 w 226742"/>
                  <a:gd name="connsiteY1-234" fmla="*/ 26 h 586008"/>
                  <a:gd name="connsiteX2-235" fmla="*/ 226742 w 226742"/>
                  <a:gd name="connsiteY2-236" fmla="*/ 303714 h 586008"/>
                  <a:gd name="connsiteX3-237" fmla="*/ 25451 w 226742"/>
                  <a:gd name="connsiteY3-238" fmla="*/ 585968 h 586008"/>
                  <a:gd name="connsiteX4-239" fmla="*/ 26566 w 226742"/>
                  <a:gd name="connsiteY4-240" fmla="*/ 289426 h 586008"/>
                  <a:gd name="connsiteX0-241" fmla="*/ 102 w 271715"/>
                  <a:gd name="connsiteY0-242" fmla="*/ 287054 h 586031"/>
                  <a:gd name="connsiteX1-243" fmla="*/ 68043 w 271715"/>
                  <a:gd name="connsiteY1-244" fmla="*/ 35 h 586031"/>
                  <a:gd name="connsiteX2-245" fmla="*/ 271715 w 271715"/>
                  <a:gd name="connsiteY2-246" fmla="*/ 303723 h 586031"/>
                  <a:gd name="connsiteX3-247" fmla="*/ 70424 w 271715"/>
                  <a:gd name="connsiteY3-248" fmla="*/ 585977 h 586031"/>
                  <a:gd name="connsiteX4-249" fmla="*/ 102 w 271715"/>
                  <a:gd name="connsiteY4-250" fmla="*/ 287054 h 586031"/>
                  <a:gd name="connsiteX0-251" fmla="*/ 102 w 271715"/>
                  <a:gd name="connsiteY0-252" fmla="*/ 287054 h 586031"/>
                  <a:gd name="connsiteX1-253" fmla="*/ 68043 w 271715"/>
                  <a:gd name="connsiteY1-254" fmla="*/ 35 h 586031"/>
                  <a:gd name="connsiteX2-255" fmla="*/ 271715 w 271715"/>
                  <a:gd name="connsiteY2-256" fmla="*/ 303723 h 586031"/>
                  <a:gd name="connsiteX3-257" fmla="*/ 70424 w 271715"/>
                  <a:gd name="connsiteY3-258" fmla="*/ 585977 h 586031"/>
                  <a:gd name="connsiteX4-259" fmla="*/ 102 w 271715"/>
                  <a:gd name="connsiteY4-260" fmla="*/ 287054 h 586031"/>
                  <a:gd name="connsiteX0-261" fmla="*/ 133 w 271746"/>
                  <a:gd name="connsiteY0-262" fmla="*/ 287054 h 585994"/>
                  <a:gd name="connsiteX1-263" fmla="*/ 68074 w 271746"/>
                  <a:gd name="connsiteY1-264" fmla="*/ 35 h 585994"/>
                  <a:gd name="connsiteX2-265" fmla="*/ 271746 w 271746"/>
                  <a:gd name="connsiteY2-266" fmla="*/ 303723 h 585994"/>
                  <a:gd name="connsiteX3-267" fmla="*/ 70455 w 271746"/>
                  <a:gd name="connsiteY3-268" fmla="*/ 585977 h 585994"/>
                  <a:gd name="connsiteX4-269" fmla="*/ 133 w 271746"/>
                  <a:gd name="connsiteY4-270" fmla="*/ 287054 h 5859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chemeClr val="bg1"/>
                  </a:gs>
                  <a:gs pos="100000">
                    <a:schemeClr val="bg1">
                      <a:alpha val="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400">
                  <a:solidFill>
                    <a:schemeClr val="tx1">
                      <a:lumMod val="75000"/>
                      <a:lumOff val="25000"/>
                    </a:schemeClr>
                  </a:solidFill>
                </a:endParaRPr>
              </a:p>
            </p:txBody>
          </p:sp>
        </p:grpSp>
        <p:sp>
          <p:nvSpPr>
            <p:cNvPr id="37" name="TextBox 90"/>
            <p:cNvSpPr txBox="1"/>
            <p:nvPr/>
          </p:nvSpPr>
          <p:spPr>
            <a:xfrm rot="3360000">
              <a:off x="4282082" y="4548164"/>
              <a:ext cx="1845756" cy="592266"/>
            </a:xfrm>
            <a:prstGeom prst="rect">
              <a:avLst/>
            </a:prstGeom>
            <a:noFill/>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defRPr/>
              </a:pPr>
              <a:r>
                <a:rPr lang="zh-CN" altLang="en-US" sz="1100" kern="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p>
            <a:p>
              <a:pPr algn="just">
                <a:lnSpc>
                  <a:spcPct val="130000"/>
                </a:lnSpc>
                <a:defRPr/>
              </a:pPr>
              <a:r>
                <a:rPr lang="zh-CN" altLang="en-US" sz="1100" kern="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p>
          </p:txBody>
        </p:sp>
      </p:grpSp>
      <p:grpSp>
        <p:nvGrpSpPr>
          <p:cNvPr id="40" name="组合 39"/>
          <p:cNvGrpSpPr/>
          <p:nvPr/>
        </p:nvGrpSpPr>
        <p:grpSpPr bwMode="auto">
          <a:xfrm>
            <a:off x="9357247" y="2741963"/>
            <a:ext cx="1502286" cy="2523368"/>
            <a:chOff x="4733059" y="2625882"/>
            <a:chExt cx="1580209" cy="2649868"/>
          </a:xfrm>
        </p:grpSpPr>
        <p:grpSp>
          <p:nvGrpSpPr>
            <p:cNvPr id="41" name="组合 97"/>
            <p:cNvGrpSpPr/>
            <p:nvPr/>
          </p:nvGrpSpPr>
          <p:grpSpPr bwMode="auto">
            <a:xfrm>
              <a:off x="4733059" y="2625882"/>
              <a:ext cx="793047" cy="794519"/>
              <a:chOff x="4733059" y="2625882"/>
              <a:chExt cx="793047" cy="794519"/>
            </a:xfrm>
          </p:grpSpPr>
          <p:sp>
            <p:nvSpPr>
              <p:cNvPr id="43" name="椭圆 42"/>
              <p:cNvSpPr/>
              <p:nvPr/>
            </p:nvSpPr>
            <p:spPr>
              <a:xfrm>
                <a:off x="4733059" y="2625882"/>
                <a:ext cx="792487" cy="793849"/>
              </a:xfrm>
              <a:prstGeom prst="ellipse">
                <a:avLst/>
              </a:prstGeom>
              <a:solidFill>
                <a:schemeClr val="accent1"/>
              </a:solidFill>
              <a:ln w="6350" cap="flat" cmpd="sng" algn="ctr">
                <a:noFill/>
                <a:prstDash val="solid"/>
              </a:ln>
              <a:effectLst/>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altLang="zh-CN" sz="2100" b="1" kern="0" dirty="0">
                    <a:solidFill>
                      <a:schemeClr val="bg1"/>
                    </a:solidFill>
                    <a:latin typeface="Arial Rounded MT Bold" panose="020F0704030504030204" pitchFamily="34" charset="0"/>
                  </a:rPr>
                  <a:t>08</a:t>
                </a:r>
                <a:endParaRPr lang="zh-CN" altLang="en-US" sz="2100" b="1" kern="0" dirty="0">
                  <a:solidFill>
                    <a:schemeClr val="bg1"/>
                  </a:solidFill>
                  <a:latin typeface="Arial Rounded MT Bold" panose="020F0704030504030204" pitchFamily="34" charset="0"/>
                </a:endParaRPr>
              </a:p>
            </p:txBody>
          </p:sp>
          <p:sp>
            <p:nvSpPr>
              <p:cNvPr id="44" name="椭圆 1"/>
              <p:cNvSpPr/>
              <p:nvPr/>
            </p:nvSpPr>
            <p:spPr>
              <a:xfrm rot="16200000">
                <a:off x="4995142" y="2495608"/>
                <a:ext cx="266733" cy="574911"/>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1" fmla="*/ 62426 w 355471"/>
                  <a:gd name="connsiteY0-2" fmla="*/ 344166 h 683570"/>
                  <a:gd name="connsiteX1-3" fmla="*/ 13686 w 355471"/>
                  <a:gd name="connsiteY1-4" fmla="*/ 0 h 683570"/>
                  <a:gd name="connsiteX2-5" fmla="*/ 355471 w 355471"/>
                  <a:gd name="connsiteY2-6" fmla="*/ 341785 h 683570"/>
                  <a:gd name="connsiteX3-7" fmla="*/ 13686 w 355471"/>
                  <a:gd name="connsiteY3-8" fmla="*/ 683570 h 683570"/>
                  <a:gd name="connsiteX4-9" fmla="*/ 62426 w 355471"/>
                  <a:gd name="connsiteY4-10" fmla="*/ 344166 h 683570"/>
                  <a:gd name="connsiteX0-11" fmla="*/ 62426 w 355471"/>
                  <a:gd name="connsiteY0-12" fmla="*/ 344166 h 683570"/>
                  <a:gd name="connsiteX1-13" fmla="*/ 13686 w 355471"/>
                  <a:gd name="connsiteY1-14" fmla="*/ 0 h 683570"/>
                  <a:gd name="connsiteX2-15" fmla="*/ 355471 w 355471"/>
                  <a:gd name="connsiteY2-16" fmla="*/ 341788 h 683570"/>
                  <a:gd name="connsiteX3-17" fmla="*/ 13686 w 355471"/>
                  <a:gd name="connsiteY3-18" fmla="*/ 683570 h 683570"/>
                  <a:gd name="connsiteX4-19" fmla="*/ 62426 w 355471"/>
                  <a:gd name="connsiteY4-20" fmla="*/ 344166 h 683570"/>
                  <a:gd name="connsiteX0-21" fmla="*/ 62426 w 355497"/>
                  <a:gd name="connsiteY0-22" fmla="*/ 344166 h 683570"/>
                  <a:gd name="connsiteX1-23" fmla="*/ 13686 w 355497"/>
                  <a:gd name="connsiteY1-24" fmla="*/ 0 h 683570"/>
                  <a:gd name="connsiteX2-25" fmla="*/ 355471 w 355497"/>
                  <a:gd name="connsiteY2-26" fmla="*/ 341788 h 683570"/>
                  <a:gd name="connsiteX3-27" fmla="*/ 13686 w 355497"/>
                  <a:gd name="connsiteY3-28" fmla="*/ 683570 h 683570"/>
                  <a:gd name="connsiteX4-29" fmla="*/ 62426 w 355497"/>
                  <a:gd name="connsiteY4-30" fmla="*/ 344166 h 683570"/>
                  <a:gd name="connsiteX0-31" fmla="*/ 62426 w 356185"/>
                  <a:gd name="connsiteY0-32" fmla="*/ 344167 h 683571"/>
                  <a:gd name="connsiteX1-33" fmla="*/ 13686 w 356185"/>
                  <a:gd name="connsiteY1-34" fmla="*/ 1 h 683571"/>
                  <a:gd name="connsiteX2-35" fmla="*/ 355471 w 356185"/>
                  <a:gd name="connsiteY2-36" fmla="*/ 341789 h 683571"/>
                  <a:gd name="connsiteX3-37" fmla="*/ 13686 w 356185"/>
                  <a:gd name="connsiteY3-38" fmla="*/ 683571 h 683571"/>
                  <a:gd name="connsiteX4-39" fmla="*/ 62426 w 356185"/>
                  <a:gd name="connsiteY4-40" fmla="*/ 344167 h 683571"/>
                  <a:gd name="connsiteX0-41" fmla="*/ 65000 w 360090"/>
                  <a:gd name="connsiteY0-42" fmla="*/ 306067 h 645471"/>
                  <a:gd name="connsiteX1-43" fmla="*/ 154373 w 360090"/>
                  <a:gd name="connsiteY1-44" fmla="*/ 1 h 645471"/>
                  <a:gd name="connsiteX2-45" fmla="*/ 358045 w 360090"/>
                  <a:gd name="connsiteY2-46" fmla="*/ 303689 h 645471"/>
                  <a:gd name="connsiteX3-47" fmla="*/ 16260 w 360090"/>
                  <a:gd name="connsiteY3-48" fmla="*/ 645471 h 645471"/>
                  <a:gd name="connsiteX4-49" fmla="*/ 65000 w 360090"/>
                  <a:gd name="connsiteY4-50" fmla="*/ 306067 h 645471"/>
                  <a:gd name="connsiteX0-51" fmla="*/ 95 w 293169"/>
                  <a:gd name="connsiteY0-52" fmla="*/ 306067 h 585943"/>
                  <a:gd name="connsiteX1-53" fmla="*/ 89468 w 293169"/>
                  <a:gd name="connsiteY1-54" fmla="*/ 1 h 585943"/>
                  <a:gd name="connsiteX2-55" fmla="*/ 293140 w 293169"/>
                  <a:gd name="connsiteY2-56" fmla="*/ 303689 h 585943"/>
                  <a:gd name="connsiteX3-57" fmla="*/ 103755 w 293169"/>
                  <a:gd name="connsiteY3-58" fmla="*/ 585943 h 585943"/>
                  <a:gd name="connsiteX4-59" fmla="*/ 95 w 293169"/>
                  <a:gd name="connsiteY4-60" fmla="*/ 306067 h 585943"/>
                  <a:gd name="connsiteX0-61" fmla="*/ 3 w 293048"/>
                  <a:gd name="connsiteY0-62" fmla="*/ 306067 h 585943"/>
                  <a:gd name="connsiteX1-63" fmla="*/ 89376 w 293048"/>
                  <a:gd name="connsiteY1-64" fmla="*/ 1 h 585943"/>
                  <a:gd name="connsiteX2-65" fmla="*/ 293048 w 293048"/>
                  <a:gd name="connsiteY2-66" fmla="*/ 303689 h 585943"/>
                  <a:gd name="connsiteX3-67" fmla="*/ 91757 w 293048"/>
                  <a:gd name="connsiteY3-68" fmla="*/ 585943 h 585943"/>
                  <a:gd name="connsiteX4-69" fmla="*/ 3 w 293048"/>
                  <a:gd name="connsiteY4-70" fmla="*/ 306067 h 585943"/>
                  <a:gd name="connsiteX0-71" fmla="*/ 39769 w 211370"/>
                  <a:gd name="connsiteY0-72" fmla="*/ 298927 h 585946"/>
                  <a:gd name="connsiteX1-73" fmla="*/ 7698 w 211370"/>
                  <a:gd name="connsiteY1-74" fmla="*/ 2 h 585946"/>
                  <a:gd name="connsiteX2-75" fmla="*/ 211370 w 211370"/>
                  <a:gd name="connsiteY2-76" fmla="*/ 303690 h 585946"/>
                  <a:gd name="connsiteX3-77" fmla="*/ 10079 w 211370"/>
                  <a:gd name="connsiteY3-78" fmla="*/ 585944 h 585946"/>
                  <a:gd name="connsiteX4-79" fmla="*/ 39769 w 211370"/>
                  <a:gd name="connsiteY4-80" fmla="*/ 298927 h 585946"/>
                  <a:gd name="connsiteX0-81" fmla="*/ 39769 w 211370"/>
                  <a:gd name="connsiteY0-82" fmla="*/ 298927 h 585949"/>
                  <a:gd name="connsiteX1-83" fmla="*/ 7698 w 211370"/>
                  <a:gd name="connsiteY1-84" fmla="*/ 2 h 585949"/>
                  <a:gd name="connsiteX2-85" fmla="*/ 211370 w 211370"/>
                  <a:gd name="connsiteY2-86" fmla="*/ 303690 h 585949"/>
                  <a:gd name="connsiteX3-87" fmla="*/ 10079 w 211370"/>
                  <a:gd name="connsiteY3-88" fmla="*/ 585944 h 585949"/>
                  <a:gd name="connsiteX4-89" fmla="*/ 39769 w 211370"/>
                  <a:gd name="connsiteY4-90" fmla="*/ 298927 h 585949"/>
                  <a:gd name="connsiteX0-91" fmla="*/ 39769 w 211535"/>
                  <a:gd name="connsiteY0-92" fmla="*/ 298927 h 585949"/>
                  <a:gd name="connsiteX1-93" fmla="*/ 7698 w 211535"/>
                  <a:gd name="connsiteY1-94" fmla="*/ 2 h 585949"/>
                  <a:gd name="connsiteX2-95" fmla="*/ 211370 w 211535"/>
                  <a:gd name="connsiteY2-96" fmla="*/ 303690 h 585949"/>
                  <a:gd name="connsiteX3-97" fmla="*/ 10079 w 211535"/>
                  <a:gd name="connsiteY3-98" fmla="*/ 585944 h 585949"/>
                  <a:gd name="connsiteX4-99" fmla="*/ 39769 w 211535"/>
                  <a:gd name="connsiteY4-100" fmla="*/ 298927 h 585949"/>
                  <a:gd name="connsiteX0-101" fmla="*/ 54250 w 226016"/>
                  <a:gd name="connsiteY0-102" fmla="*/ 299466 h 586488"/>
                  <a:gd name="connsiteX1-103" fmla="*/ 22179 w 226016"/>
                  <a:gd name="connsiteY1-104" fmla="*/ 541 h 586488"/>
                  <a:gd name="connsiteX2-105" fmla="*/ 225851 w 226016"/>
                  <a:gd name="connsiteY2-106" fmla="*/ 304229 h 586488"/>
                  <a:gd name="connsiteX3-107" fmla="*/ 24560 w 226016"/>
                  <a:gd name="connsiteY3-108" fmla="*/ 586483 h 586488"/>
                  <a:gd name="connsiteX4-109" fmla="*/ 54250 w 226016"/>
                  <a:gd name="connsiteY4-110" fmla="*/ 299466 h 586488"/>
                  <a:gd name="connsiteX0-111" fmla="*/ 54250 w 226063"/>
                  <a:gd name="connsiteY0-112" fmla="*/ 299466 h 586543"/>
                  <a:gd name="connsiteX1-113" fmla="*/ 22179 w 226063"/>
                  <a:gd name="connsiteY1-114" fmla="*/ 541 h 586543"/>
                  <a:gd name="connsiteX2-115" fmla="*/ 225851 w 226063"/>
                  <a:gd name="connsiteY2-116" fmla="*/ 304229 h 586543"/>
                  <a:gd name="connsiteX3-117" fmla="*/ 24560 w 226063"/>
                  <a:gd name="connsiteY3-118" fmla="*/ 586483 h 586543"/>
                  <a:gd name="connsiteX4-119" fmla="*/ 54250 w 226063"/>
                  <a:gd name="connsiteY4-120" fmla="*/ 299466 h 586543"/>
                  <a:gd name="connsiteX0-121" fmla="*/ 58295 w 230108"/>
                  <a:gd name="connsiteY0-122" fmla="*/ 298952 h 586029"/>
                  <a:gd name="connsiteX1-123" fmla="*/ 26224 w 230108"/>
                  <a:gd name="connsiteY1-124" fmla="*/ 27 h 586029"/>
                  <a:gd name="connsiteX2-125" fmla="*/ 229896 w 230108"/>
                  <a:gd name="connsiteY2-126" fmla="*/ 303715 h 586029"/>
                  <a:gd name="connsiteX3-127" fmla="*/ 28605 w 230108"/>
                  <a:gd name="connsiteY3-128" fmla="*/ 585969 h 586029"/>
                  <a:gd name="connsiteX4-129" fmla="*/ 58295 w 230108"/>
                  <a:gd name="connsiteY4-130" fmla="*/ 298952 h 586029"/>
                  <a:gd name="connsiteX0-131" fmla="*/ 58295 w 230101"/>
                  <a:gd name="connsiteY0-132" fmla="*/ 298952 h 585974"/>
                  <a:gd name="connsiteX1-133" fmla="*/ 26224 w 230101"/>
                  <a:gd name="connsiteY1-134" fmla="*/ 27 h 585974"/>
                  <a:gd name="connsiteX2-135" fmla="*/ 229896 w 230101"/>
                  <a:gd name="connsiteY2-136" fmla="*/ 303715 h 585974"/>
                  <a:gd name="connsiteX3-137" fmla="*/ 28605 w 230101"/>
                  <a:gd name="connsiteY3-138" fmla="*/ 585969 h 585974"/>
                  <a:gd name="connsiteX4-139" fmla="*/ 58295 w 230101"/>
                  <a:gd name="connsiteY4-140" fmla="*/ 298952 h 585974"/>
                  <a:gd name="connsiteX0-141" fmla="*/ 58295 w 229922"/>
                  <a:gd name="connsiteY0-142" fmla="*/ 298943 h 585965"/>
                  <a:gd name="connsiteX1-143" fmla="*/ 26224 w 229922"/>
                  <a:gd name="connsiteY1-144" fmla="*/ 18 h 585965"/>
                  <a:gd name="connsiteX2-145" fmla="*/ 229896 w 229922"/>
                  <a:gd name="connsiteY2-146" fmla="*/ 303706 h 585965"/>
                  <a:gd name="connsiteX3-147" fmla="*/ 28605 w 229922"/>
                  <a:gd name="connsiteY3-148" fmla="*/ 585960 h 585965"/>
                  <a:gd name="connsiteX4-149" fmla="*/ 58295 w 229922"/>
                  <a:gd name="connsiteY4-150" fmla="*/ 298943 h 585965"/>
                  <a:gd name="connsiteX0-151" fmla="*/ 58295 w 229930"/>
                  <a:gd name="connsiteY0-152" fmla="*/ 298943 h 585964"/>
                  <a:gd name="connsiteX1-153" fmla="*/ 26224 w 229930"/>
                  <a:gd name="connsiteY1-154" fmla="*/ 18 h 585964"/>
                  <a:gd name="connsiteX2-155" fmla="*/ 229896 w 229930"/>
                  <a:gd name="connsiteY2-156" fmla="*/ 303706 h 585964"/>
                  <a:gd name="connsiteX3-157" fmla="*/ 28605 w 229930"/>
                  <a:gd name="connsiteY3-158" fmla="*/ 585960 h 585964"/>
                  <a:gd name="connsiteX4-159" fmla="*/ 58295 w 229930"/>
                  <a:gd name="connsiteY4-160" fmla="*/ 298943 h 585964"/>
                  <a:gd name="connsiteX0-161" fmla="*/ 58295 w 230172"/>
                  <a:gd name="connsiteY0-162" fmla="*/ 298940 h 585961"/>
                  <a:gd name="connsiteX1-163" fmla="*/ 26224 w 230172"/>
                  <a:gd name="connsiteY1-164" fmla="*/ 15 h 585961"/>
                  <a:gd name="connsiteX2-165" fmla="*/ 229896 w 230172"/>
                  <a:gd name="connsiteY2-166" fmla="*/ 303703 h 585961"/>
                  <a:gd name="connsiteX3-167" fmla="*/ 28605 w 230172"/>
                  <a:gd name="connsiteY3-168" fmla="*/ 585957 h 585961"/>
                  <a:gd name="connsiteX4-169" fmla="*/ 58295 w 230172"/>
                  <a:gd name="connsiteY4-170" fmla="*/ 298940 h 585961"/>
                  <a:gd name="connsiteX0-171" fmla="*/ 58295 w 229896"/>
                  <a:gd name="connsiteY0-172" fmla="*/ 298940 h 585961"/>
                  <a:gd name="connsiteX1-173" fmla="*/ 26224 w 229896"/>
                  <a:gd name="connsiteY1-174" fmla="*/ 15 h 585961"/>
                  <a:gd name="connsiteX2-175" fmla="*/ 229896 w 229896"/>
                  <a:gd name="connsiteY2-176" fmla="*/ 303703 h 585961"/>
                  <a:gd name="connsiteX3-177" fmla="*/ 28605 w 229896"/>
                  <a:gd name="connsiteY3-178" fmla="*/ 585957 h 585961"/>
                  <a:gd name="connsiteX4-179" fmla="*/ 58295 w 229896"/>
                  <a:gd name="connsiteY4-180" fmla="*/ 298940 h 585961"/>
                  <a:gd name="connsiteX0-181" fmla="*/ 57944 w 229545"/>
                  <a:gd name="connsiteY0-182" fmla="*/ 298940 h 585961"/>
                  <a:gd name="connsiteX1-183" fmla="*/ 25873 w 229545"/>
                  <a:gd name="connsiteY1-184" fmla="*/ 15 h 585961"/>
                  <a:gd name="connsiteX2-185" fmla="*/ 229545 w 229545"/>
                  <a:gd name="connsiteY2-186" fmla="*/ 303703 h 585961"/>
                  <a:gd name="connsiteX3-187" fmla="*/ 28254 w 229545"/>
                  <a:gd name="connsiteY3-188" fmla="*/ 585957 h 585961"/>
                  <a:gd name="connsiteX4-189" fmla="*/ 57944 w 229545"/>
                  <a:gd name="connsiteY4-190" fmla="*/ 298940 h 585961"/>
                  <a:gd name="connsiteX0-191" fmla="*/ 18784 w 216579"/>
                  <a:gd name="connsiteY0-192" fmla="*/ 291798 h 585987"/>
                  <a:gd name="connsiteX1-193" fmla="*/ 12907 w 216579"/>
                  <a:gd name="connsiteY1-194" fmla="*/ 17 h 585987"/>
                  <a:gd name="connsiteX2-195" fmla="*/ 216579 w 216579"/>
                  <a:gd name="connsiteY2-196" fmla="*/ 303705 h 585987"/>
                  <a:gd name="connsiteX3-197" fmla="*/ 15288 w 216579"/>
                  <a:gd name="connsiteY3-198" fmla="*/ 585959 h 585987"/>
                  <a:gd name="connsiteX4-199" fmla="*/ 18784 w 216579"/>
                  <a:gd name="connsiteY4-200" fmla="*/ 291798 h 585987"/>
                  <a:gd name="connsiteX0-201" fmla="*/ 12234 w 219554"/>
                  <a:gd name="connsiteY0-202" fmla="*/ 289426 h 586008"/>
                  <a:gd name="connsiteX1-203" fmla="*/ 15882 w 219554"/>
                  <a:gd name="connsiteY1-204" fmla="*/ 26 h 586008"/>
                  <a:gd name="connsiteX2-205" fmla="*/ 219554 w 219554"/>
                  <a:gd name="connsiteY2-206" fmla="*/ 303714 h 586008"/>
                  <a:gd name="connsiteX3-207" fmla="*/ 18263 w 219554"/>
                  <a:gd name="connsiteY3-208" fmla="*/ 585968 h 586008"/>
                  <a:gd name="connsiteX4-209" fmla="*/ 12234 w 219554"/>
                  <a:gd name="connsiteY4-210" fmla="*/ 289426 h 586008"/>
                  <a:gd name="connsiteX0-211" fmla="*/ 17080 w 217256"/>
                  <a:gd name="connsiteY0-212" fmla="*/ 289426 h 586008"/>
                  <a:gd name="connsiteX1-213" fmla="*/ 13584 w 217256"/>
                  <a:gd name="connsiteY1-214" fmla="*/ 26 h 586008"/>
                  <a:gd name="connsiteX2-215" fmla="*/ 217256 w 217256"/>
                  <a:gd name="connsiteY2-216" fmla="*/ 303714 h 586008"/>
                  <a:gd name="connsiteX3-217" fmla="*/ 15965 w 217256"/>
                  <a:gd name="connsiteY3-218" fmla="*/ 585968 h 586008"/>
                  <a:gd name="connsiteX4-219" fmla="*/ 17080 w 217256"/>
                  <a:gd name="connsiteY4-220" fmla="*/ 289426 h 586008"/>
                  <a:gd name="connsiteX0-221" fmla="*/ 26566 w 226742"/>
                  <a:gd name="connsiteY0-222" fmla="*/ 289426 h 586008"/>
                  <a:gd name="connsiteX1-223" fmla="*/ 23070 w 226742"/>
                  <a:gd name="connsiteY1-224" fmla="*/ 26 h 586008"/>
                  <a:gd name="connsiteX2-225" fmla="*/ 226742 w 226742"/>
                  <a:gd name="connsiteY2-226" fmla="*/ 303714 h 586008"/>
                  <a:gd name="connsiteX3-227" fmla="*/ 25451 w 226742"/>
                  <a:gd name="connsiteY3-228" fmla="*/ 585968 h 586008"/>
                  <a:gd name="connsiteX4-229" fmla="*/ 26566 w 226742"/>
                  <a:gd name="connsiteY4-230" fmla="*/ 289426 h 586008"/>
                  <a:gd name="connsiteX0-231" fmla="*/ 26566 w 226742"/>
                  <a:gd name="connsiteY0-232" fmla="*/ 289426 h 586008"/>
                  <a:gd name="connsiteX1-233" fmla="*/ 23070 w 226742"/>
                  <a:gd name="connsiteY1-234" fmla="*/ 26 h 586008"/>
                  <a:gd name="connsiteX2-235" fmla="*/ 226742 w 226742"/>
                  <a:gd name="connsiteY2-236" fmla="*/ 303714 h 586008"/>
                  <a:gd name="connsiteX3-237" fmla="*/ 25451 w 226742"/>
                  <a:gd name="connsiteY3-238" fmla="*/ 585968 h 586008"/>
                  <a:gd name="connsiteX4-239" fmla="*/ 26566 w 226742"/>
                  <a:gd name="connsiteY4-240" fmla="*/ 289426 h 586008"/>
                  <a:gd name="connsiteX0-241" fmla="*/ 102 w 271715"/>
                  <a:gd name="connsiteY0-242" fmla="*/ 287054 h 586031"/>
                  <a:gd name="connsiteX1-243" fmla="*/ 68043 w 271715"/>
                  <a:gd name="connsiteY1-244" fmla="*/ 35 h 586031"/>
                  <a:gd name="connsiteX2-245" fmla="*/ 271715 w 271715"/>
                  <a:gd name="connsiteY2-246" fmla="*/ 303723 h 586031"/>
                  <a:gd name="connsiteX3-247" fmla="*/ 70424 w 271715"/>
                  <a:gd name="connsiteY3-248" fmla="*/ 585977 h 586031"/>
                  <a:gd name="connsiteX4-249" fmla="*/ 102 w 271715"/>
                  <a:gd name="connsiteY4-250" fmla="*/ 287054 h 586031"/>
                  <a:gd name="connsiteX0-251" fmla="*/ 102 w 271715"/>
                  <a:gd name="connsiteY0-252" fmla="*/ 287054 h 586031"/>
                  <a:gd name="connsiteX1-253" fmla="*/ 68043 w 271715"/>
                  <a:gd name="connsiteY1-254" fmla="*/ 35 h 586031"/>
                  <a:gd name="connsiteX2-255" fmla="*/ 271715 w 271715"/>
                  <a:gd name="connsiteY2-256" fmla="*/ 303723 h 586031"/>
                  <a:gd name="connsiteX3-257" fmla="*/ 70424 w 271715"/>
                  <a:gd name="connsiteY3-258" fmla="*/ 585977 h 586031"/>
                  <a:gd name="connsiteX4-259" fmla="*/ 102 w 271715"/>
                  <a:gd name="connsiteY4-260" fmla="*/ 287054 h 586031"/>
                  <a:gd name="connsiteX0-261" fmla="*/ 133 w 271746"/>
                  <a:gd name="connsiteY0-262" fmla="*/ 287054 h 585994"/>
                  <a:gd name="connsiteX1-263" fmla="*/ 68074 w 271746"/>
                  <a:gd name="connsiteY1-264" fmla="*/ 35 h 585994"/>
                  <a:gd name="connsiteX2-265" fmla="*/ 271746 w 271746"/>
                  <a:gd name="connsiteY2-266" fmla="*/ 303723 h 585994"/>
                  <a:gd name="connsiteX3-267" fmla="*/ 70455 w 271746"/>
                  <a:gd name="connsiteY3-268" fmla="*/ 585977 h 585994"/>
                  <a:gd name="connsiteX4-269" fmla="*/ 133 w 271746"/>
                  <a:gd name="connsiteY4-270" fmla="*/ 287054 h 5859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chemeClr val="bg1"/>
                  </a:gs>
                  <a:gs pos="100000">
                    <a:schemeClr val="bg1">
                      <a:alpha val="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400">
                  <a:solidFill>
                    <a:schemeClr val="tx1">
                      <a:lumMod val="75000"/>
                      <a:lumOff val="25000"/>
                    </a:schemeClr>
                  </a:solidFill>
                </a:endParaRPr>
              </a:p>
            </p:txBody>
          </p:sp>
        </p:grpSp>
        <p:sp>
          <p:nvSpPr>
            <p:cNvPr id="42" name="TextBox 90"/>
            <p:cNvSpPr txBox="1"/>
            <p:nvPr/>
          </p:nvSpPr>
          <p:spPr>
            <a:xfrm rot="3360000">
              <a:off x="5094626" y="4057108"/>
              <a:ext cx="1844905" cy="592380"/>
            </a:xfrm>
            <a:prstGeom prst="rect">
              <a:avLst/>
            </a:prstGeom>
            <a:noFill/>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defRPr/>
              </a:pPr>
              <a:r>
                <a:rPr lang="zh-CN" altLang="en-US" sz="1100" kern="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p>
            <a:p>
              <a:pPr algn="just">
                <a:lnSpc>
                  <a:spcPct val="130000"/>
                </a:lnSpc>
                <a:defRPr/>
              </a:pPr>
              <a:r>
                <a:rPr lang="zh-CN" altLang="en-US" sz="1100" kern="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up)">
                                      <p:cBhvr>
                                        <p:cTn id="19" dur="500"/>
                                        <p:tgtEl>
                                          <p:spTgt spid="14"/>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up)">
                                      <p:cBhvr>
                                        <p:cTn id="23" dur="500"/>
                                        <p:tgtEl>
                                          <p:spTgt spid="19"/>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down)">
                                      <p:cBhvr>
                                        <p:cTn id="31" dur="500"/>
                                        <p:tgtEl>
                                          <p:spTgt spid="30"/>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down)">
                                      <p:cBhvr>
                                        <p:cTn id="35" dur="500"/>
                                        <p:tgtEl>
                                          <p:spTgt spid="25"/>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up)">
                                      <p:cBhvr>
                                        <p:cTn id="39" dur="500"/>
                                        <p:tgtEl>
                                          <p:spTgt spid="35"/>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wipe(up)">
                                      <p:cBhvr>
                                        <p:cTn id="4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nvPr>
        </p:nvSpPr>
        <p:spPr/>
        <p:txBody>
          <a:bodyPr>
            <a:normAutofit fontScale="90000"/>
          </a:bodyPr>
          <a:lstStyle/>
          <a:p>
            <a:r>
              <a:rPr lang="zh-CN" altLang="en-US" dirty="0"/>
              <a:t>单击此处添加标题</a:t>
            </a:r>
          </a:p>
        </p:txBody>
      </p:sp>
      <p:grpSp>
        <p:nvGrpSpPr>
          <p:cNvPr id="3" name="组合 2"/>
          <p:cNvGrpSpPr/>
          <p:nvPr/>
        </p:nvGrpSpPr>
        <p:grpSpPr>
          <a:xfrm>
            <a:off x="9007495" y="2943067"/>
            <a:ext cx="1834884" cy="2196561"/>
            <a:chOff x="6731934" y="2004449"/>
            <a:chExt cx="1376342" cy="1647421"/>
          </a:xfrm>
        </p:grpSpPr>
        <p:sp>
          <p:nvSpPr>
            <p:cNvPr id="4" name="圆角矩形 3"/>
            <p:cNvSpPr/>
            <p:nvPr/>
          </p:nvSpPr>
          <p:spPr>
            <a:xfrm>
              <a:off x="6731934" y="2007907"/>
              <a:ext cx="1376342" cy="1643963"/>
            </a:xfrm>
            <a:prstGeom prst="roundRect">
              <a:avLst>
                <a:gd name="adj" fmla="val 6426"/>
              </a:avLst>
            </a:prstGeom>
            <a:solidFill>
              <a:schemeClr val="accent1"/>
            </a:solidFill>
            <a:ln w="25400" cap="flat" cmpd="sng" algn="ctr">
              <a:solidFill>
                <a:sysClr val="windowText" lastClr="000000">
                  <a:lumMod val="65000"/>
                  <a:lumOff val="35000"/>
                </a:sysClr>
              </a:solidFill>
              <a:prstDash val="solid"/>
            </a:ln>
            <a:effectLst/>
          </p:spPr>
          <p:txBody>
            <a:bodyPr lIns="68580" tIns="34290" rIns="68580" bIns="180000" anchor="b"/>
            <a:lstStyle/>
            <a:p>
              <a:pPr algn="ctr">
                <a:defRPr/>
              </a:pPr>
              <a:r>
                <a:rPr lang="zh-CN" altLang="en-US" kern="0">
                  <a:solidFill>
                    <a:srgbClr val="FFFFFF"/>
                  </a:solidFill>
                  <a:latin typeface="微软雅黑" panose="020B0503020204020204" pitchFamily="34" charset="-122"/>
                  <a:ea typeface="微软雅黑" panose="020B0503020204020204" pitchFamily="34" charset="-122"/>
                </a:rPr>
                <a:t>输入标题</a:t>
              </a:r>
              <a:endParaRPr lang="en-US" altLang="zh-CN" kern="0">
                <a:solidFill>
                  <a:srgbClr val="FFFFFF"/>
                </a:solidFill>
                <a:latin typeface="微软雅黑" panose="020B0503020204020204" pitchFamily="34" charset="-122"/>
                <a:ea typeface="微软雅黑" panose="020B0503020204020204" pitchFamily="34" charset="-122"/>
              </a:endParaRPr>
            </a:p>
          </p:txBody>
        </p:sp>
        <p:sp>
          <p:nvSpPr>
            <p:cNvPr id="5" name="圆角矩形 17"/>
            <p:cNvSpPr/>
            <p:nvPr/>
          </p:nvSpPr>
          <p:spPr>
            <a:xfrm>
              <a:off x="6731934" y="2004449"/>
              <a:ext cx="1376342" cy="809782"/>
            </a:xfrm>
            <a:custGeom>
              <a:avLst/>
              <a:gdLst/>
              <a:ahLst/>
              <a:cxnLst/>
              <a:rect l="l" t="t" r="r" b="b"/>
              <a:pathLst>
                <a:path w="2592288" h="1525193">
                  <a:moveTo>
                    <a:pt x="166580" y="0"/>
                  </a:moveTo>
                  <a:lnTo>
                    <a:pt x="2425708" y="0"/>
                  </a:lnTo>
                  <a:cubicBezTo>
                    <a:pt x="2517708" y="0"/>
                    <a:pt x="2592288" y="74580"/>
                    <a:pt x="2592288" y="166580"/>
                  </a:cubicBezTo>
                  <a:lnTo>
                    <a:pt x="2592288" y="1525193"/>
                  </a:lnTo>
                  <a:lnTo>
                    <a:pt x="0" y="1525193"/>
                  </a:lnTo>
                  <a:lnTo>
                    <a:pt x="0" y="166580"/>
                  </a:lnTo>
                  <a:cubicBezTo>
                    <a:pt x="0" y="74580"/>
                    <a:pt x="74580" y="0"/>
                    <a:pt x="166580" y="0"/>
                  </a:cubicBezTo>
                  <a:close/>
                </a:path>
              </a:pathLst>
            </a:custGeom>
            <a:solidFill>
              <a:schemeClr val="accent1"/>
            </a:solidFill>
            <a:ln w="25400" cap="flat" cmpd="sng" algn="ctr">
              <a:noFill/>
              <a:prstDash val="solid"/>
            </a:ln>
            <a:effectLst/>
          </p:spPr>
          <p:txBody>
            <a:bodyPr lIns="68580" tIns="34290" rIns="68580" bIns="34290" anchor="ctr"/>
            <a:lstStyle/>
            <a:p>
              <a:pPr algn="ctr">
                <a:defRPr/>
              </a:pPr>
              <a:r>
                <a:rPr lang="en-US" sz="3700" kern="0">
                  <a:solidFill>
                    <a:sysClr val="window" lastClr="FFFFFF"/>
                  </a:solidFill>
                  <a:latin typeface="Impact" panose="020B0806030902050204" pitchFamily="34" charset="0"/>
                </a:rPr>
                <a:t>05</a:t>
              </a:r>
            </a:p>
          </p:txBody>
        </p:sp>
      </p:grpSp>
      <p:grpSp>
        <p:nvGrpSpPr>
          <p:cNvPr id="6" name="组合 5"/>
          <p:cNvGrpSpPr/>
          <p:nvPr/>
        </p:nvGrpSpPr>
        <p:grpSpPr>
          <a:xfrm>
            <a:off x="1680085" y="2960633"/>
            <a:ext cx="1834884" cy="2196561"/>
            <a:chOff x="1259632" y="2004449"/>
            <a:chExt cx="1376342" cy="1647421"/>
          </a:xfrm>
        </p:grpSpPr>
        <p:sp>
          <p:nvSpPr>
            <p:cNvPr id="7" name="圆角矩形 6"/>
            <p:cNvSpPr/>
            <p:nvPr/>
          </p:nvSpPr>
          <p:spPr>
            <a:xfrm>
              <a:off x="1259632" y="2007907"/>
              <a:ext cx="1376342" cy="1643963"/>
            </a:xfrm>
            <a:prstGeom prst="roundRect">
              <a:avLst>
                <a:gd name="adj" fmla="val 6426"/>
              </a:avLst>
            </a:prstGeom>
            <a:solidFill>
              <a:schemeClr val="accent1"/>
            </a:solidFill>
            <a:ln w="25400" cap="flat" cmpd="sng" algn="ctr">
              <a:solidFill>
                <a:sysClr val="windowText" lastClr="000000">
                  <a:lumMod val="65000"/>
                  <a:lumOff val="35000"/>
                </a:sysClr>
              </a:solidFill>
              <a:prstDash val="solid"/>
            </a:ln>
            <a:effectLst/>
          </p:spPr>
          <p:txBody>
            <a:bodyPr lIns="68580" tIns="34290" rIns="68580" bIns="180000" anchor="b"/>
            <a:lstStyle/>
            <a:p>
              <a:pPr algn="ctr">
                <a:defRPr/>
              </a:pPr>
              <a:r>
                <a:rPr lang="zh-CN" altLang="en-US" kern="0">
                  <a:solidFill>
                    <a:srgbClr val="FFFFFF"/>
                  </a:solidFill>
                  <a:latin typeface="微软雅黑" panose="020B0503020204020204" pitchFamily="34" charset="-122"/>
                  <a:ea typeface="微软雅黑" panose="020B0503020204020204" pitchFamily="34" charset="-122"/>
                </a:rPr>
                <a:t>输入标题</a:t>
              </a:r>
              <a:endParaRPr lang="en-US" kern="0">
                <a:solidFill>
                  <a:srgbClr val="FFFFFF"/>
                </a:solidFill>
                <a:latin typeface="微软雅黑" panose="020B0503020204020204" pitchFamily="34" charset="-122"/>
                <a:ea typeface="微软雅黑" panose="020B0503020204020204" pitchFamily="34" charset="-122"/>
              </a:endParaRPr>
            </a:p>
          </p:txBody>
        </p:sp>
        <p:sp>
          <p:nvSpPr>
            <p:cNvPr id="8" name="圆角矩形 17"/>
            <p:cNvSpPr/>
            <p:nvPr/>
          </p:nvSpPr>
          <p:spPr>
            <a:xfrm>
              <a:off x="1259632" y="2004449"/>
              <a:ext cx="1376342" cy="809782"/>
            </a:xfrm>
            <a:custGeom>
              <a:avLst/>
              <a:gdLst/>
              <a:ahLst/>
              <a:cxnLst/>
              <a:rect l="l" t="t" r="r" b="b"/>
              <a:pathLst>
                <a:path w="2592288" h="1525193">
                  <a:moveTo>
                    <a:pt x="166580" y="0"/>
                  </a:moveTo>
                  <a:lnTo>
                    <a:pt x="2425708" y="0"/>
                  </a:lnTo>
                  <a:cubicBezTo>
                    <a:pt x="2517708" y="0"/>
                    <a:pt x="2592288" y="74580"/>
                    <a:pt x="2592288" y="166580"/>
                  </a:cubicBezTo>
                  <a:lnTo>
                    <a:pt x="2592288" y="1525193"/>
                  </a:lnTo>
                  <a:lnTo>
                    <a:pt x="0" y="1525193"/>
                  </a:lnTo>
                  <a:lnTo>
                    <a:pt x="0" y="166580"/>
                  </a:lnTo>
                  <a:cubicBezTo>
                    <a:pt x="0" y="74580"/>
                    <a:pt x="74580" y="0"/>
                    <a:pt x="166580" y="0"/>
                  </a:cubicBezTo>
                  <a:close/>
                </a:path>
              </a:pathLst>
            </a:custGeom>
            <a:solidFill>
              <a:schemeClr val="accent1"/>
            </a:solidFill>
            <a:ln w="25400" cap="flat" cmpd="sng" algn="ctr">
              <a:noFill/>
              <a:prstDash val="solid"/>
            </a:ln>
            <a:effectLst/>
          </p:spPr>
          <p:txBody>
            <a:bodyPr lIns="68580" tIns="34290" rIns="68580" bIns="34290" anchor="ctr"/>
            <a:lstStyle/>
            <a:p>
              <a:pPr algn="ctr">
                <a:defRPr/>
              </a:pPr>
              <a:r>
                <a:rPr lang="en-US" sz="3700" kern="0">
                  <a:solidFill>
                    <a:sysClr val="window" lastClr="FFFFFF"/>
                  </a:solidFill>
                  <a:latin typeface="Impact" panose="020B0806030902050204" pitchFamily="34" charset="0"/>
                </a:rPr>
                <a:t>01</a:t>
              </a:r>
            </a:p>
          </p:txBody>
        </p:sp>
      </p:grpSp>
      <p:grpSp>
        <p:nvGrpSpPr>
          <p:cNvPr id="9" name="组合 8"/>
          <p:cNvGrpSpPr/>
          <p:nvPr/>
        </p:nvGrpSpPr>
        <p:grpSpPr>
          <a:xfrm>
            <a:off x="5348003" y="2965243"/>
            <a:ext cx="1834884" cy="2191951"/>
            <a:chOff x="4010929" y="2007907"/>
            <a:chExt cx="1376342" cy="1643963"/>
          </a:xfrm>
        </p:grpSpPr>
        <p:sp>
          <p:nvSpPr>
            <p:cNvPr id="10" name="圆角矩形 9"/>
            <p:cNvSpPr/>
            <p:nvPr/>
          </p:nvSpPr>
          <p:spPr>
            <a:xfrm>
              <a:off x="4010929" y="2007907"/>
              <a:ext cx="1376342" cy="1643963"/>
            </a:xfrm>
            <a:prstGeom prst="roundRect">
              <a:avLst>
                <a:gd name="adj" fmla="val 6426"/>
              </a:avLst>
            </a:prstGeom>
            <a:solidFill>
              <a:schemeClr val="accent3"/>
            </a:solidFill>
            <a:ln w="25400" cap="flat" cmpd="sng" algn="ctr">
              <a:solidFill>
                <a:sysClr val="windowText" lastClr="000000">
                  <a:lumMod val="65000"/>
                  <a:lumOff val="35000"/>
                </a:sysClr>
              </a:solidFill>
              <a:prstDash val="solid"/>
            </a:ln>
            <a:effectLst/>
          </p:spPr>
          <p:txBody>
            <a:bodyPr lIns="68580" tIns="34290" rIns="68580" bIns="180000" anchor="b"/>
            <a:lstStyle/>
            <a:p>
              <a:pPr algn="ctr">
                <a:defRPr/>
              </a:pPr>
              <a:r>
                <a:rPr lang="zh-CN" altLang="en-US" kern="0">
                  <a:solidFill>
                    <a:srgbClr val="FFFFFF"/>
                  </a:solidFill>
                  <a:latin typeface="微软雅黑" panose="020B0503020204020204" pitchFamily="34" charset="-122"/>
                  <a:ea typeface="微软雅黑" panose="020B0503020204020204" pitchFamily="34" charset="-122"/>
                </a:rPr>
                <a:t>输入标题</a:t>
              </a:r>
              <a:endParaRPr lang="en-US" altLang="zh-CN" kern="0">
                <a:solidFill>
                  <a:srgbClr val="FFFFFF"/>
                </a:solidFill>
                <a:latin typeface="微软雅黑" panose="020B0503020204020204" pitchFamily="34" charset="-122"/>
                <a:ea typeface="微软雅黑" panose="020B0503020204020204" pitchFamily="34" charset="-122"/>
              </a:endParaRPr>
            </a:p>
          </p:txBody>
        </p:sp>
        <p:sp>
          <p:nvSpPr>
            <p:cNvPr id="11" name="圆角矩形 17"/>
            <p:cNvSpPr/>
            <p:nvPr/>
          </p:nvSpPr>
          <p:spPr>
            <a:xfrm>
              <a:off x="4010929" y="2020108"/>
              <a:ext cx="1376342" cy="809782"/>
            </a:xfrm>
            <a:custGeom>
              <a:avLst/>
              <a:gdLst/>
              <a:ahLst/>
              <a:cxnLst/>
              <a:rect l="l" t="t" r="r" b="b"/>
              <a:pathLst>
                <a:path w="2592288" h="1525193">
                  <a:moveTo>
                    <a:pt x="166580" y="0"/>
                  </a:moveTo>
                  <a:lnTo>
                    <a:pt x="2425708" y="0"/>
                  </a:lnTo>
                  <a:cubicBezTo>
                    <a:pt x="2517708" y="0"/>
                    <a:pt x="2592288" y="74580"/>
                    <a:pt x="2592288" y="166580"/>
                  </a:cubicBezTo>
                  <a:lnTo>
                    <a:pt x="2592288" y="1525193"/>
                  </a:lnTo>
                  <a:lnTo>
                    <a:pt x="0" y="1525193"/>
                  </a:lnTo>
                  <a:lnTo>
                    <a:pt x="0" y="166580"/>
                  </a:lnTo>
                  <a:cubicBezTo>
                    <a:pt x="0" y="74580"/>
                    <a:pt x="74580" y="0"/>
                    <a:pt x="166580" y="0"/>
                  </a:cubicBezTo>
                  <a:close/>
                </a:path>
              </a:pathLst>
            </a:custGeom>
            <a:solidFill>
              <a:schemeClr val="accent3"/>
            </a:solidFill>
            <a:ln w="25400" cap="flat" cmpd="sng" algn="ctr">
              <a:noFill/>
              <a:prstDash val="solid"/>
            </a:ln>
            <a:effectLst/>
          </p:spPr>
          <p:txBody>
            <a:bodyPr lIns="68580" tIns="34290" rIns="68580" bIns="34290" anchor="ctr"/>
            <a:lstStyle/>
            <a:p>
              <a:pPr algn="ctr">
                <a:defRPr/>
              </a:pPr>
              <a:r>
                <a:rPr lang="en-US" sz="3700" kern="0" dirty="0">
                  <a:solidFill>
                    <a:sysClr val="window" lastClr="FFFFFF"/>
                  </a:solidFill>
                  <a:latin typeface="Impact" panose="020B0806030902050204" pitchFamily="34" charset="0"/>
                </a:rPr>
                <a:t>03</a:t>
              </a:r>
            </a:p>
          </p:txBody>
        </p:sp>
      </p:grpSp>
      <p:grpSp>
        <p:nvGrpSpPr>
          <p:cNvPr id="12" name="组合 11"/>
          <p:cNvGrpSpPr/>
          <p:nvPr/>
        </p:nvGrpSpPr>
        <p:grpSpPr>
          <a:xfrm>
            <a:off x="2860963" y="2955499"/>
            <a:ext cx="3141018" cy="2201695"/>
            <a:chOff x="2145406" y="2000599"/>
            <a:chExt cx="2356070" cy="1651271"/>
          </a:xfrm>
        </p:grpSpPr>
        <p:sp>
          <p:nvSpPr>
            <p:cNvPr id="13" name="圆角矩形 10"/>
            <p:cNvSpPr/>
            <p:nvPr/>
          </p:nvSpPr>
          <p:spPr>
            <a:xfrm>
              <a:off x="2145406" y="2007907"/>
              <a:ext cx="2353095" cy="1643963"/>
            </a:xfrm>
            <a:custGeom>
              <a:avLst/>
              <a:gdLst/>
              <a:ahLst/>
              <a:cxnLst/>
              <a:rect l="l" t="t" r="r" b="b"/>
              <a:pathLst>
                <a:path w="4431968" h="3096344">
                  <a:moveTo>
                    <a:pt x="1087936" y="0"/>
                  </a:moveTo>
                  <a:lnTo>
                    <a:pt x="3347064" y="0"/>
                  </a:lnTo>
                  <a:cubicBezTo>
                    <a:pt x="3439064" y="0"/>
                    <a:pt x="3513644" y="74580"/>
                    <a:pt x="3513644" y="166580"/>
                  </a:cubicBezTo>
                  <a:lnTo>
                    <a:pt x="3513644" y="1288893"/>
                  </a:lnTo>
                  <a:cubicBezTo>
                    <a:pt x="3533780" y="1348375"/>
                    <a:pt x="3599073" y="1406682"/>
                    <a:pt x="3686877" y="1439616"/>
                  </a:cubicBezTo>
                  <a:cubicBezTo>
                    <a:pt x="3752028" y="1464054"/>
                    <a:pt x="3817029" y="1469817"/>
                    <a:pt x="3868444" y="1458115"/>
                  </a:cubicBezTo>
                  <a:cubicBezTo>
                    <a:pt x="3902404" y="1342696"/>
                    <a:pt x="4009446" y="1259067"/>
                    <a:pt x="4136021" y="1259067"/>
                  </a:cubicBezTo>
                  <a:cubicBezTo>
                    <a:pt x="4233444" y="1259067"/>
                    <a:pt x="4319296" y="1308611"/>
                    <a:pt x="4369676" y="1383931"/>
                  </a:cubicBezTo>
                  <a:cubicBezTo>
                    <a:pt x="4408794" y="1427426"/>
                    <a:pt x="4431968" y="1485093"/>
                    <a:pt x="4431968" y="1548172"/>
                  </a:cubicBezTo>
                  <a:cubicBezTo>
                    <a:pt x="4431968" y="1644547"/>
                    <a:pt x="4377873" y="1728287"/>
                    <a:pt x="4297838" y="1769649"/>
                  </a:cubicBezTo>
                  <a:cubicBezTo>
                    <a:pt x="4252315" y="1802442"/>
                    <a:pt x="4196390" y="1821465"/>
                    <a:pt x="4136021" y="1821465"/>
                  </a:cubicBezTo>
                  <a:cubicBezTo>
                    <a:pt x="4014931" y="1821465"/>
                    <a:pt x="3911717" y="1744927"/>
                    <a:pt x="3873048" y="1637247"/>
                  </a:cubicBezTo>
                  <a:cubicBezTo>
                    <a:pt x="3827849" y="1622474"/>
                    <a:pt x="3772083" y="1618289"/>
                    <a:pt x="3713445" y="1627378"/>
                  </a:cubicBezTo>
                  <a:cubicBezTo>
                    <a:pt x="3622832" y="1641424"/>
                    <a:pt x="3548351" y="1683602"/>
                    <a:pt x="3513644" y="1735150"/>
                  </a:cubicBezTo>
                  <a:lnTo>
                    <a:pt x="3513644" y="2929764"/>
                  </a:lnTo>
                  <a:cubicBezTo>
                    <a:pt x="3513644" y="3021764"/>
                    <a:pt x="3439064" y="3096344"/>
                    <a:pt x="3347064" y="3096344"/>
                  </a:cubicBezTo>
                  <a:lnTo>
                    <a:pt x="1087936" y="3096344"/>
                  </a:lnTo>
                  <a:cubicBezTo>
                    <a:pt x="995936" y="3096344"/>
                    <a:pt x="921356" y="3021764"/>
                    <a:pt x="921356" y="2929764"/>
                  </a:cubicBezTo>
                  <a:lnTo>
                    <a:pt x="921356" y="1739827"/>
                  </a:lnTo>
                  <a:cubicBezTo>
                    <a:pt x="888117" y="1686184"/>
                    <a:pt x="811882" y="1641849"/>
                    <a:pt x="718523" y="1627378"/>
                  </a:cubicBezTo>
                  <a:cubicBezTo>
                    <a:pt x="659885" y="1618289"/>
                    <a:pt x="604119" y="1622474"/>
                    <a:pt x="558920" y="1637247"/>
                  </a:cubicBezTo>
                  <a:cubicBezTo>
                    <a:pt x="520251" y="1744927"/>
                    <a:pt x="417037" y="1821465"/>
                    <a:pt x="295947" y="1821465"/>
                  </a:cubicBezTo>
                  <a:cubicBezTo>
                    <a:pt x="235578" y="1821465"/>
                    <a:pt x="179653" y="1802442"/>
                    <a:pt x="134130" y="1769649"/>
                  </a:cubicBezTo>
                  <a:cubicBezTo>
                    <a:pt x="54095" y="1728287"/>
                    <a:pt x="0" y="1644547"/>
                    <a:pt x="0" y="1548172"/>
                  </a:cubicBezTo>
                  <a:cubicBezTo>
                    <a:pt x="0" y="1485093"/>
                    <a:pt x="23174" y="1427426"/>
                    <a:pt x="62292" y="1383931"/>
                  </a:cubicBezTo>
                  <a:cubicBezTo>
                    <a:pt x="112672" y="1308611"/>
                    <a:pt x="198524" y="1259067"/>
                    <a:pt x="295947" y="1259067"/>
                  </a:cubicBezTo>
                  <a:cubicBezTo>
                    <a:pt x="422522" y="1259067"/>
                    <a:pt x="529564" y="1342696"/>
                    <a:pt x="563524" y="1458115"/>
                  </a:cubicBezTo>
                  <a:cubicBezTo>
                    <a:pt x="614939" y="1469817"/>
                    <a:pt x="679940" y="1464054"/>
                    <a:pt x="745091" y="1439616"/>
                  </a:cubicBezTo>
                  <a:cubicBezTo>
                    <a:pt x="836964" y="1405155"/>
                    <a:pt x="904191" y="1342916"/>
                    <a:pt x="921356" y="1280963"/>
                  </a:cubicBezTo>
                  <a:lnTo>
                    <a:pt x="921356" y="166580"/>
                  </a:lnTo>
                  <a:cubicBezTo>
                    <a:pt x="921356" y="74580"/>
                    <a:pt x="995936" y="0"/>
                    <a:pt x="1087936" y="0"/>
                  </a:cubicBezTo>
                  <a:close/>
                </a:path>
              </a:pathLst>
            </a:custGeom>
            <a:solidFill>
              <a:schemeClr val="accent2"/>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8580" tIns="34290" rIns="68580" bIns="180000" anchor="b"/>
            <a:lstStyle/>
            <a:p>
              <a:pPr algn="ctr">
                <a:defRPr/>
              </a:pPr>
              <a:r>
                <a:rPr lang="zh-CN" altLang="en-US" kern="0">
                  <a:solidFill>
                    <a:srgbClr val="FFFFFF"/>
                  </a:solidFill>
                  <a:latin typeface="微软雅黑" panose="020B0503020204020204" pitchFamily="34" charset="-122"/>
                  <a:ea typeface="微软雅黑" panose="020B0503020204020204" pitchFamily="34" charset="-122"/>
                </a:rPr>
                <a:t>输入标题</a:t>
              </a:r>
              <a:endParaRPr lang="en-US" altLang="zh-CN" kern="0">
                <a:solidFill>
                  <a:srgbClr val="FFFFFF"/>
                </a:solidFill>
                <a:latin typeface="微软雅黑" panose="020B0503020204020204" pitchFamily="34" charset="-122"/>
                <a:ea typeface="微软雅黑" panose="020B0503020204020204" pitchFamily="34" charset="-122"/>
              </a:endParaRPr>
            </a:p>
          </p:txBody>
        </p:sp>
        <p:sp>
          <p:nvSpPr>
            <p:cNvPr id="14" name="圆角矩形 10"/>
            <p:cNvSpPr/>
            <p:nvPr/>
          </p:nvSpPr>
          <p:spPr>
            <a:xfrm>
              <a:off x="2148801" y="2000599"/>
              <a:ext cx="2352675" cy="814387"/>
            </a:xfrm>
            <a:custGeom>
              <a:avLst/>
              <a:gdLst/>
              <a:ahLst/>
              <a:cxnLst/>
              <a:rect l="l" t="t" r="r" b="b"/>
              <a:pathLst>
                <a:path w="4429264" h="1533424">
                  <a:moveTo>
                    <a:pt x="1086584" y="0"/>
                  </a:moveTo>
                  <a:lnTo>
                    <a:pt x="3345712" y="0"/>
                  </a:lnTo>
                  <a:cubicBezTo>
                    <a:pt x="3437712" y="0"/>
                    <a:pt x="3512292" y="74580"/>
                    <a:pt x="3512292" y="166580"/>
                  </a:cubicBezTo>
                  <a:lnTo>
                    <a:pt x="3512292" y="1288893"/>
                  </a:lnTo>
                  <a:cubicBezTo>
                    <a:pt x="3532428" y="1348375"/>
                    <a:pt x="3597721" y="1406682"/>
                    <a:pt x="3685525" y="1439616"/>
                  </a:cubicBezTo>
                  <a:cubicBezTo>
                    <a:pt x="3750676" y="1464054"/>
                    <a:pt x="3815677" y="1469817"/>
                    <a:pt x="3867092" y="1458115"/>
                  </a:cubicBezTo>
                  <a:cubicBezTo>
                    <a:pt x="3901052" y="1342696"/>
                    <a:pt x="4008094" y="1259067"/>
                    <a:pt x="4134669" y="1259067"/>
                  </a:cubicBezTo>
                  <a:cubicBezTo>
                    <a:pt x="4232092" y="1259067"/>
                    <a:pt x="4317944" y="1308611"/>
                    <a:pt x="4368324" y="1383931"/>
                  </a:cubicBezTo>
                  <a:cubicBezTo>
                    <a:pt x="4404361" y="1424000"/>
                    <a:pt x="4426866" y="1476096"/>
                    <a:pt x="4429264" y="1533424"/>
                  </a:cubicBezTo>
                  <a:lnTo>
                    <a:pt x="0" y="1533424"/>
                  </a:lnTo>
                  <a:cubicBezTo>
                    <a:pt x="2398" y="1476096"/>
                    <a:pt x="24903" y="1424000"/>
                    <a:pt x="60940" y="1383931"/>
                  </a:cubicBezTo>
                  <a:cubicBezTo>
                    <a:pt x="111320" y="1308611"/>
                    <a:pt x="197172" y="1259067"/>
                    <a:pt x="294595" y="1259067"/>
                  </a:cubicBezTo>
                  <a:cubicBezTo>
                    <a:pt x="421170" y="1259067"/>
                    <a:pt x="528212" y="1342696"/>
                    <a:pt x="562172" y="1458115"/>
                  </a:cubicBezTo>
                  <a:cubicBezTo>
                    <a:pt x="613587" y="1469817"/>
                    <a:pt x="678588" y="1464054"/>
                    <a:pt x="743739" y="1439616"/>
                  </a:cubicBezTo>
                  <a:cubicBezTo>
                    <a:pt x="835612" y="1405155"/>
                    <a:pt x="902839" y="1342916"/>
                    <a:pt x="920004" y="1280963"/>
                  </a:cubicBezTo>
                  <a:lnTo>
                    <a:pt x="920004" y="166580"/>
                  </a:lnTo>
                  <a:cubicBezTo>
                    <a:pt x="920004" y="74580"/>
                    <a:pt x="994584" y="0"/>
                    <a:pt x="1086584" y="0"/>
                  </a:cubicBezTo>
                  <a:close/>
                </a:path>
              </a:pathLst>
            </a:custGeom>
            <a:solidFill>
              <a:schemeClr val="accent2"/>
            </a:solidFill>
            <a:ln w="25400" cap="flat" cmpd="sng" algn="ctr">
              <a:noFill/>
              <a:prstDash val="solid"/>
            </a:ln>
            <a:effectLst/>
          </p:spPr>
          <p:txBody>
            <a:bodyPr lIns="68580" tIns="34290" rIns="68580" bIns="34290" anchor="ctr"/>
            <a:lstStyle/>
            <a:p>
              <a:pPr algn="ctr">
                <a:defRPr/>
              </a:pPr>
              <a:r>
                <a:rPr lang="en-US" sz="3700" kern="0" dirty="0">
                  <a:solidFill>
                    <a:sysClr val="window" lastClr="FFFFFF"/>
                  </a:solidFill>
                  <a:latin typeface="Impact" panose="020B0806030902050204" pitchFamily="34" charset="0"/>
                </a:rPr>
                <a:t>02</a:t>
              </a:r>
            </a:p>
          </p:txBody>
        </p:sp>
      </p:grpSp>
      <p:grpSp>
        <p:nvGrpSpPr>
          <p:cNvPr id="15" name="组合 14"/>
          <p:cNvGrpSpPr/>
          <p:nvPr/>
        </p:nvGrpSpPr>
        <p:grpSpPr>
          <a:xfrm>
            <a:off x="6519643" y="2955499"/>
            <a:ext cx="3139462" cy="2201695"/>
            <a:chOff x="4889773" y="2000599"/>
            <a:chExt cx="2354903" cy="1651271"/>
          </a:xfrm>
        </p:grpSpPr>
        <p:sp>
          <p:nvSpPr>
            <p:cNvPr id="16" name="圆角矩形 10"/>
            <p:cNvSpPr/>
            <p:nvPr/>
          </p:nvSpPr>
          <p:spPr>
            <a:xfrm>
              <a:off x="4889773" y="2007907"/>
              <a:ext cx="2353095" cy="1643963"/>
            </a:xfrm>
            <a:custGeom>
              <a:avLst/>
              <a:gdLst/>
              <a:ahLst/>
              <a:cxnLst/>
              <a:rect l="l" t="t" r="r" b="b"/>
              <a:pathLst>
                <a:path w="4431968" h="3096344">
                  <a:moveTo>
                    <a:pt x="1087936" y="0"/>
                  </a:moveTo>
                  <a:lnTo>
                    <a:pt x="3347064" y="0"/>
                  </a:lnTo>
                  <a:cubicBezTo>
                    <a:pt x="3439064" y="0"/>
                    <a:pt x="3513644" y="74580"/>
                    <a:pt x="3513644" y="166580"/>
                  </a:cubicBezTo>
                  <a:lnTo>
                    <a:pt x="3513644" y="1288893"/>
                  </a:lnTo>
                  <a:cubicBezTo>
                    <a:pt x="3533780" y="1348375"/>
                    <a:pt x="3599073" y="1406682"/>
                    <a:pt x="3686877" y="1439616"/>
                  </a:cubicBezTo>
                  <a:cubicBezTo>
                    <a:pt x="3752028" y="1464054"/>
                    <a:pt x="3817029" y="1469817"/>
                    <a:pt x="3868444" y="1458115"/>
                  </a:cubicBezTo>
                  <a:cubicBezTo>
                    <a:pt x="3902404" y="1342696"/>
                    <a:pt x="4009446" y="1259067"/>
                    <a:pt x="4136021" y="1259067"/>
                  </a:cubicBezTo>
                  <a:cubicBezTo>
                    <a:pt x="4233444" y="1259067"/>
                    <a:pt x="4319296" y="1308611"/>
                    <a:pt x="4369676" y="1383931"/>
                  </a:cubicBezTo>
                  <a:cubicBezTo>
                    <a:pt x="4408794" y="1427426"/>
                    <a:pt x="4431968" y="1485093"/>
                    <a:pt x="4431968" y="1548172"/>
                  </a:cubicBezTo>
                  <a:cubicBezTo>
                    <a:pt x="4431968" y="1644547"/>
                    <a:pt x="4377873" y="1728287"/>
                    <a:pt x="4297838" y="1769649"/>
                  </a:cubicBezTo>
                  <a:cubicBezTo>
                    <a:pt x="4252315" y="1802442"/>
                    <a:pt x="4196390" y="1821465"/>
                    <a:pt x="4136021" y="1821465"/>
                  </a:cubicBezTo>
                  <a:cubicBezTo>
                    <a:pt x="4014931" y="1821465"/>
                    <a:pt x="3911717" y="1744927"/>
                    <a:pt x="3873048" y="1637247"/>
                  </a:cubicBezTo>
                  <a:cubicBezTo>
                    <a:pt x="3827849" y="1622474"/>
                    <a:pt x="3772083" y="1618289"/>
                    <a:pt x="3713445" y="1627378"/>
                  </a:cubicBezTo>
                  <a:cubicBezTo>
                    <a:pt x="3622832" y="1641424"/>
                    <a:pt x="3548351" y="1683602"/>
                    <a:pt x="3513644" y="1735150"/>
                  </a:cubicBezTo>
                  <a:lnTo>
                    <a:pt x="3513644" y="2929764"/>
                  </a:lnTo>
                  <a:cubicBezTo>
                    <a:pt x="3513644" y="3021764"/>
                    <a:pt x="3439064" y="3096344"/>
                    <a:pt x="3347064" y="3096344"/>
                  </a:cubicBezTo>
                  <a:lnTo>
                    <a:pt x="1087936" y="3096344"/>
                  </a:lnTo>
                  <a:cubicBezTo>
                    <a:pt x="995936" y="3096344"/>
                    <a:pt x="921356" y="3021764"/>
                    <a:pt x="921356" y="2929764"/>
                  </a:cubicBezTo>
                  <a:lnTo>
                    <a:pt x="921356" y="1739827"/>
                  </a:lnTo>
                  <a:cubicBezTo>
                    <a:pt x="888117" y="1686184"/>
                    <a:pt x="811882" y="1641849"/>
                    <a:pt x="718523" y="1627378"/>
                  </a:cubicBezTo>
                  <a:cubicBezTo>
                    <a:pt x="659885" y="1618289"/>
                    <a:pt x="604119" y="1622474"/>
                    <a:pt x="558920" y="1637247"/>
                  </a:cubicBezTo>
                  <a:cubicBezTo>
                    <a:pt x="520251" y="1744927"/>
                    <a:pt x="417037" y="1821465"/>
                    <a:pt x="295947" y="1821465"/>
                  </a:cubicBezTo>
                  <a:cubicBezTo>
                    <a:pt x="235578" y="1821465"/>
                    <a:pt x="179653" y="1802442"/>
                    <a:pt x="134130" y="1769649"/>
                  </a:cubicBezTo>
                  <a:cubicBezTo>
                    <a:pt x="54095" y="1728287"/>
                    <a:pt x="0" y="1644547"/>
                    <a:pt x="0" y="1548172"/>
                  </a:cubicBezTo>
                  <a:cubicBezTo>
                    <a:pt x="0" y="1485093"/>
                    <a:pt x="23174" y="1427426"/>
                    <a:pt x="62292" y="1383931"/>
                  </a:cubicBezTo>
                  <a:cubicBezTo>
                    <a:pt x="112672" y="1308611"/>
                    <a:pt x="198524" y="1259067"/>
                    <a:pt x="295947" y="1259067"/>
                  </a:cubicBezTo>
                  <a:cubicBezTo>
                    <a:pt x="422522" y="1259067"/>
                    <a:pt x="529564" y="1342696"/>
                    <a:pt x="563524" y="1458115"/>
                  </a:cubicBezTo>
                  <a:cubicBezTo>
                    <a:pt x="614939" y="1469817"/>
                    <a:pt x="679940" y="1464054"/>
                    <a:pt x="745091" y="1439616"/>
                  </a:cubicBezTo>
                  <a:cubicBezTo>
                    <a:pt x="836964" y="1405155"/>
                    <a:pt x="904191" y="1342916"/>
                    <a:pt x="921356" y="1280963"/>
                  </a:cubicBezTo>
                  <a:lnTo>
                    <a:pt x="921356" y="166580"/>
                  </a:lnTo>
                  <a:cubicBezTo>
                    <a:pt x="921356" y="74580"/>
                    <a:pt x="995936" y="0"/>
                    <a:pt x="1087936" y="0"/>
                  </a:cubicBezTo>
                  <a:close/>
                </a:path>
              </a:pathLst>
            </a:custGeom>
            <a:solidFill>
              <a:schemeClr val="accent4"/>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8580" tIns="34290" rIns="68580" bIns="180000" anchor="b"/>
            <a:lstStyle/>
            <a:p>
              <a:pPr algn="ctr">
                <a:defRPr/>
              </a:pPr>
              <a:r>
                <a:rPr lang="zh-CN" altLang="en-US" kern="0">
                  <a:solidFill>
                    <a:srgbClr val="FFFFFF"/>
                  </a:solidFill>
                  <a:latin typeface="微软雅黑" panose="020B0503020204020204" pitchFamily="34" charset="-122"/>
                  <a:ea typeface="微软雅黑" panose="020B0503020204020204" pitchFamily="34" charset="-122"/>
                </a:rPr>
                <a:t>输入标题</a:t>
              </a:r>
              <a:endParaRPr lang="en-US" altLang="zh-CN" kern="0">
                <a:solidFill>
                  <a:srgbClr val="FFFFFF"/>
                </a:solidFill>
                <a:latin typeface="微软雅黑" panose="020B0503020204020204" pitchFamily="34" charset="-122"/>
                <a:ea typeface="微软雅黑" panose="020B0503020204020204" pitchFamily="34" charset="-122"/>
              </a:endParaRPr>
            </a:p>
          </p:txBody>
        </p:sp>
        <p:sp>
          <p:nvSpPr>
            <p:cNvPr id="17" name="圆角矩形 10"/>
            <p:cNvSpPr/>
            <p:nvPr/>
          </p:nvSpPr>
          <p:spPr>
            <a:xfrm>
              <a:off x="4893589" y="2000599"/>
              <a:ext cx="2351087" cy="814387"/>
            </a:xfrm>
            <a:custGeom>
              <a:avLst/>
              <a:gdLst/>
              <a:ahLst/>
              <a:cxnLst/>
              <a:rect l="l" t="t" r="r" b="b"/>
              <a:pathLst>
                <a:path w="4429264" h="1533424">
                  <a:moveTo>
                    <a:pt x="1086584" y="0"/>
                  </a:moveTo>
                  <a:lnTo>
                    <a:pt x="3345712" y="0"/>
                  </a:lnTo>
                  <a:cubicBezTo>
                    <a:pt x="3437712" y="0"/>
                    <a:pt x="3512292" y="74580"/>
                    <a:pt x="3512292" y="166580"/>
                  </a:cubicBezTo>
                  <a:lnTo>
                    <a:pt x="3512292" y="1288893"/>
                  </a:lnTo>
                  <a:cubicBezTo>
                    <a:pt x="3532428" y="1348375"/>
                    <a:pt x="3597721" y="1406682"/>
                    <a:pt x="3685525" y="1439616"/>
                  </a:cubicBezTo>
                  <a:cubicBezTo>
                    <a:pt x="3750676" y="1464054"/>
                    <a:pt x="3815677" y="1469817"/>
                    <a:pt x="3867092" y="1458115"/>
                  </a:cubicBezTo>
                  <a:cubicBezTo>
                    <a:pt x="3901052" y="1342696"/>
                    <a:pt x="4008094" y="1259067"/>
                    <a:pt x="4134669" y="1259067"/>
                  </a:cubicBezTo>
                  <a:cubicBezTo>
                    <a:pt x="4232092" y="1259067"/>
                    <a:pt x="4317944" y="1308611"/>
                    <a:pt x="4368324" y="1383931"/>
                  </a:cubicBezTo>
                  <a:cubicBezTo>
                    <a:pt x="4404361" y="1424000"/>
                    <a:pt x="4426866" y="1476096"/>
                    <a:pt x="4429264" y="1533424"/>
                  </a:cubicBezTo>
                  <a:lnTo>
                    <a:pt x="0" y="1533424"/>
                  </a:lnTo>
                  <a:cubicBezTo>
                    <a:pt x="2398" y="1476096"/>
                    <a:pt x="24903" y="1424000"/>
                    <a:pt x="60940" y="1383931"/>
                  </a:cubicBezTo>
                  <a:cubicBezTo>
                    <a:pt x="111320" y="1308611"/>
                    <a:pt x="197172" y="1259067"/>
                    <a:pt x="294595" y="1259067"/>
                  </a:cubicBezTo>
                  <a:cubicBezTo>
                    <a:pt x="421170" y="1259067"/>
                    <a:pt x="528212" y="1342696"/>
                    <a:pt x="562172" y="1458115"/>
                  </a:cubicBezTo>
                  <a:cubicBezTo>
                    <a:pt x="613587" y="1469817"/>
                    <a:pt x="678588" y="1464054"/>
                    <a:pt x="743739" y="1439616"/>
                  </a:cubicBezTo>
                  <a:cubicBezTo>
                    <a:pt x="835612" y="1405155"/>
                    <a:pt x="902839" y="1342916"/>
                    <a:pt x="920004" y="1280963"/>
                  </a:cubicBezTo>
                  <a:lnTo>
                    <a:pt x="920004" y="166580"/>
                  </a:lnTo>
                  <a:cubicBezTo>
                    <a:pt x="920004" y="74580"/>
                    <a:pt x="994584" y="0"/>
                    <a:pt x="1086584" y="0"/>
                  </a:cubicBezTo>
                  <a:close/>
                </a:path>
              </a:pathLst>
            </a:custGeom>
            <a:solidFill>
              <a:schemeClr val="accent4"/>
            </a:solidFill>
            <a:ln w="25400" cap="flat" cmpd="sng" algn="ctr">
              <a:noFill/>
              <a:prstDash val="solid"/>
            </a:ln>
            <a:effectLst/>
          </p:spPr>
          <p:txBody>
            <a:bodyPr lIns="68580" tIns="34290" rIns="68580" bIns="34290" anchor="ctr"/>
            <a:lstStyle/>
            <a:p>
              <a:pPr algn="ctr">
                <a:defRPr/>
              </a:pPr>
              <a:r>
                <a:rPr lang="en-US" sz="3700" kern="0" dirty="0">
                  <a:solidFill>
                    <a:sysClr val="window" lastClr="FFFFFF"/>
                  </a:solidFill>
                  <a:latin typeface="Impact" panose="020B0806030902050204" pitchFamily="34" charset="0"/>
                </a:rPr>
                <a:t>04</a:t>
              </a:r>
            </a:p>
          </p:txBody>
        </p:sp>
      </p:grpSp>
      <p:grpSp>
        <p:nvGrpSpPr>
          <p:cNvPr id="18" name="组合 69"/>
          <p:cNvGrpSpPr/>
          <p:nvPr/>
        </p:nvGrpSpPr>
        <p:grpSpPr bwMode="auto">
          <a:xfrm>
            <a:off x="1717154" y="2095026"/>
            <a:ext cx="634917" cy="639233"/>
            <a:chOff x="758797" y="1504730"/>
            <a:chExt cx="405000" cy="405000"/>
          </a:xfrm>
        </p:grpSpPr>
        <p:sp>
          <p:nvSpPr>
            <p:cNvPr id="19" name="矩形 18"/>
            <p:cNvSpPr/>
            <p:nvPr/>
          </p:nvSpPr>
          <p:spPr>
            <a:xfrm>
              <a:off x="758797" y="1504730"/>
              <a:ext cx="405000" cy="405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defRPr/>
              </a:pPr>
              <a:endParaRPr lang="zh-CN" altLang="en-US">
                <a:solidFill>
                  <a:schemeClr val="tx1">
                    <a:lumMod val="75000"/>
                    <a:lumOff val="25000"/>
                  </a:schemeClr>
                </a:solidFill>
              </a:endParaRPr>
            </a:p>
          </p:txBody>
        </p:sp>
        <p:sp>
          <p:nvSpPr>
            <p:cNvPr id="20" name="Freeform 34"/>
            <p:cNvSpPr>
              <a:spLocks noChangeAspect="1" noEditPoints="1"/>
            </p:cNvSpPr>
            <p:nvPr/>
          </p:nvSpPr>
          <p:spPr bwMode="auto">
            <a:xfrm>
              <a:off x="881647" y="1573124"/>
              <a:ext cx="159300" cy="268212"/>
            </a:xfrm>
            <a:custGeom>
              <a:avLst/>
              <a:gdLst>
                <a:gd name="T0" fmla="*/ 203 w 203"/>
                <a:gd name="T1" fmla="*/ 179 h 340"/>
                <a:gd name="T2" fmla="*/ 104 w 203"/>
                <a:gd name="T3" fmla="*/ 179 h 340"/>
                <a:gd name="T4" fmla="*/ 191 w 203"/>
                <a:gd name="T5" fmla="*/ 80 h 340"/>
                <a:gd name="T6" fmla="*/ 123 w 203"/>
                <a:gd name="T7" fmla="*/ 80 h 340"/>
                <a:gd name="T8" fmla="*/ 123 w 203"/>
                <a:gd name="T9" fmla="*/ 0 h 340"/>
                <a:gd name="T10" fmla="*/ 79 w 203"/>
                <a:gd name="T11" fmla="*/ 0 h 340"/>
                <a:gd name="T12" fmla="*/ 79 w 203"/>
                <a:gd name="T13" fmla="*/ 80 h 340"/>
                <a:gd name="T14" fmla="*/ 11 w 203"/>
                <a:gd name="T15" fmla="*/ 80 h 340"/>
                <a:gd name="T16" fmla="*/ 98 w 203"/>
                <a:gd name="T17" fmla="*/ 179 h 340"/>
                <a:gd name="T18" fmla="*/ 0 w 203"/>
                <a:gd name="T19" fmla="*/ 179 h 340"/>
                <a:gd name="T20" fmla="*/ 0 w 203"/>
                <a:gd name="T21" fmla="*/ 317 h 340"/>
                <a:gd name="T22" fmla="*/ 87 w 203"/>
                <a:gd name="T23" fmla="*/ 317 h 340"/>
                <a:gd name="T24" fmla="*/ 64 w 203"/>
                <a:gd name="T25" fmla="*/ 340 h 340"/>
                <a:gd name="T26" fmla="*/ 140 w 203"/>
                <a:gd name="T27" fmla="*/ 340 h 340"/>
                <a:gd name="T28" fmla="*/ 116 w 203"/>
                <a:gd name="T29" fmla="*/ 317 h 340"/>
                <a:gd name="T30" fmla="*/ 203 w 203"/>
                <a:gd name="T31" fmla="*/ 317 h 340"/>
                <a:gd name="T32" fmla="*/ 203 w 203"/>
                <a:gd name="T33" fmla="*/ 179 h 340"/>
                <a:gd name="T34" fmla="*/ 178 w 203"/>
                <a:gd name="T35" fmla="*/ 293 h 340"/>
                <a:gd name="T36" fmla="*/ 26 w 203"/>
                <a:gd name="T37" fmla="*/ 293 h 340"/>
                <a:gd name="T38" fmla="*/ 26 w 203"/>
                <a:gd name="T39" fmla="*/ 204 h 340"/>
                <a:gd name="T40" fmla="*/ 178 w 203"/>
                <a:gd name="T41" fmla="*/ 204 h 340"/>
                <a:gd name="T42" fmla="*/ 178 w 203"/>
                <a:gd name="T43" fmla="*/ 29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3" h="340">
                  <a:moveTo>
                    <a:pt x="203" y="179"/>
                  </a:moveTo>
                  <a:lnTo>
                    <a:pt x="104" y="179"/>
                  </a:lnTo>
                  <a:lnTo>
                    <a:pt x="191" y="80"/>
                  </a:lnTo>
                  <a:lnTo>
                    <a:pt x="123" y="80"/>
                  </a:lnTo>
                  <a:lnTo>
                    <a:pt x="123" y="0"/>
                  </a:lnTo>
                  <a:lnTo>
                    <a:pt x="79" y="0"/>
                  </a:lnTo>
                  <a:lnTo>
                    <a:pt x="79" y="80"/>
                  </a:lnTo>
                  <a:lnTo>
                    <a:pt x="11" y="80"/>
                  </a:lnTo>
                  <a:lnTo>
                    <a:pt x="98" y="179"/>
                  </a:lnTo>
                  <a:lnTo>
                    <a:pt x="0" y="179"/>
                  </a:lnTo>
                  <a:lnTo>
                    <a:pt x="0" y="317"/>
                  </a:lnTo>
                  <a:lnTo>
                    <a:pt x="87" y="317"/>
                  </a:lnTo>
                  <a:lnTo>
                    <a:pt x="64" y="340"/>
                  </a:lnTo>
                  <a:lnTo>
                    <a:pt x="140" y="340"/>
                  </a:lnTo>
                  <a:lnTo>
                    <a:pt x="116" y="317"/>
                  </a:lnTo>
                  <a:lnTo>
                    <a:pt x="203" y="317"/>
                  </a:lnTo>
                  <a:lnTo>
                    <a:pt x="203" y="179"/>
                  </a:lnTo>
                  <a:close/>
                  <a:moveTo>
                    <a:pt x="178" y="293"/>
                  </a:moveTo>
                  <a:lnTo>
                    <a:pt x="26" y="293"/>
                  </a:lnTo>
                  <a:lnTo>
                    <a:pt x="26" y="204"/>
                  </a:lnTo>
                  <a:lnTo>
                    <a:pt x="178" y="204"/>
                  </a:lnTo>
                  <a:lnTo>
                    <a:pt x="178" y="293"/>
                  </a:lnTo>
                  <a:close/>
                </a:path>
              </a:pathLst>
            </a:custGeom>
            <a:solidFill>
              <a:schemeClr val="bg1"/>
            </a:solidFill>
            <a:ln>
              <a:noFill/>
            </a:ln>
          </p:spPr>
          <p:txBody>
            <a:bodyPr lIns="68580" tIns="34290" rIns="68580" bIns="34290"/>
            <a:lstStyle/>
            <a:p>
              <a:pPr>
                <a:defRPr/>
              </a:pPr>
              <a:endParaRPr lang="zh-CN" altLang="en-US">
                <a:solidFill>
                  <a:schemeClr val="tx1">
                    <a:lumMod val="75000"/>
                    <a:lumOff val="25000"/>
                  </a:schemeClr>
                </a:solidFill>
              </a:endParaRPr>
            </a:p>
          </p:txBody>
        </p:sp>
      </p:grpSp>
      <p:sp>
        <p:nvSpPr>
          <p:cNvPr id="21" name="矩形 20"/>
          <p:cNvSpPr/>
          <p:nvPr/>
        </p:nvSpPr>
        <p:spPr>
          <a:xfrm>
            <a:off x="2352074" y="1995392"/>
            <a:ext cx="7901455" cy="861775"/>
          </a:xfrm>
          <a:prstGeom prst="rect">
            <a:avLst/>
          </a:prstGeom>
        </p:spPr>
        <p:txBody>
          <a:bodyPr wrap="square" lIns="91431" tIns="45715" rIns="91431" bIns="45715">
            <a:spAutoFit/>
          </a:bodyPr>
          <a:lstStyle/>
          <a:p>
            <a:pPr>
              <a:lnSpc>
                <a:spcPts val="2000"/>
              </a:lnSpc>
              <a:spcBef>
                <a:spcPts val="1115"/>
              </a:spcBef>
              <a:spcAft>
                <a:spcPts val="1115"/>
              </a:spcAft>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或者复制您的文本粘贴到此处请在此处。或者复制您的文本粘贴到此处请在此处或者复制您的文本粘贴到此处请在此处</a:t>
            </a:r>
            <a:endPar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1+#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1+#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1+#ppt_w/2"/>
                                          </p:val>
                                        </p:tav>
                                        <p:tav tm="100000">
                                          <p:val>
                                            <p:strVal val="#ppt_x"/>
                                          </p:val>
                                        </p:tav>
                                      </p:tavLst>
                                    </p:anim>
                                    <p:anim calcmode="lin" valueType="num">
                                      <p:cBhvr additive="base">
                                        <p:cTn id="23" dur="500" fill="hold"/>
                                        <p:tgtEl>
                                          <p:spTgt spid="1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1+#ppt_w/2"/>
                                          </p:val>
                                        </p:tav>
                                        <p:tav tm="100000">
                                          <p:val>
                                            <p:strVal val="#ppt_x"/>
                                          </p:val>
                                        </p:tav>
                                      </p:tavLst>
                                    </p:anim>
                                    <p:anim calcmode="lin" valueType="num">
                                      <p:cBhvr additive="base">
                                        <p:cTn id="28" dur="500" fill="hold"/>
                                        <p:tgtEl>
                                          <p:spTgt spid="3"/>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500"/>
                                        <p:tgtEl>
                                          <p:spTgt spid="18"/>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left)">
                                      <p:cBhvr>
                                        <p:cTn id="3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597">
      <a:dk1>
        <a:sysClr val="windowText" lastClr="000000"/>
      </a:dk1>
      <a:lt1>
        <a:sysClr val="window" lastClr="FFFFFF"/>
      </a:lt1>
      <a:dk2>
        <a:srgbClr val="843F19"/>
      </a:dk2>
      <a:lt2>
        <a:srgbClr val="E7E6E6"/>
      </a:lt2>
      <a:accent1>
        <a:srgbClr val="AD5E25"/>
      </a:accent1>
      <a:accent2>
        <a:srgbClr val="843F19"/>
      </a:accent2>
      <a:accent3>
        <a:srgbClr val="AD5E25"/>
      </a:accent3>
      <a:accent4>
        <a:srgbClr val="843F19"/>
      </a:accent4>
      <a:accent5>
        <a:srgbClr val="AD5E25"/>
      </a:accent5>
      <a:accent6>
        <a:srgbClr val="843F19"/>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3420</Words>
  <Application>Microsoft Office PowerPoint</Application>
  <PresentationFormat>宽屏</PresentationFormat>
  <Paragraphs>530</Paragraphs>
  <Slides>39</Slides>
  <Notes>28</Notes>
  <HiddenSlides>0</HiddenSlides>
  <MMClips>1</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39</vt:i4>
      </vt:variant>
    </vt:vector>
  </HeadingPairs>
  <TitlesOfParts>
    <vt:vector size="60" baseType="lpstr">
      <vt:lpstr>Arial Unicode MS</vt:lpstr>
      <vt:lpstr>Gulim</vt:lpstr>
      <vt:lpstr>Helvetica Inserat LT Std</vt:lpstr>
      <vt:lpstr>PMingLiU</vt:lpstr>
      <vt:lpstr>方正品尚黑简体</vt:lpstr>
      <vt:lpstr>宋体</vt:lpstr>
      <vt:lpstr>微软雅黑</vt:lpstr>
      <vt:lpstr>张海山锐谐体2.0-授权联系：Samtype@QQ.com</vt:lpstr>
      <vt:lpstr>Agency FB</vt:lpstr>
      <vt:lpstr>Aharoni</vt:lpstr>
      <vt:lpstr>Arial</vt:lpstr>
      <vt:lpstr>Arial Black</vt:lpstr>
      <vt:lpstr>Arial Narrow</vt:lpstr>
      <vt:lpstr>Arial Rounded MT Bold</vt:lpstr>
      <vt:lpstr>Calibri</vt:lpstr>
      <vt:lpstr>Impact</vt:lpstr>
      <vt:lpstr>Lao UI</vt:lpstr>
      <vt:lpstr>Tahoma</vt:lpstr>
      <vt:lpstr>Times</vt:lpstr>
      <vt:lpstr>Wingdings</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vector>
  </TitlesOfParts>
  <Company>情缘素材：https://haosc.taobao.com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User</cp:lastModifiedBy>
  <cp:revision>18</cp:revision>
  <dcterms:created xsi:type="dcterms:W3CDTF">2015-05-05T08:02:00Z</dcterms:created>
  <dcterms:modified xsi:type="dcterms:W3CDTF">2017-11-16T02:46:54Z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