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5"/>
  </p:notesMasterIdLst>
  <p:sldIdLst>
    <p:sldId id="256" r:id="rId2"/>
    <p:sldId id="259" r:id="rId3"/>
    <p:sldId id="260" r:id="rId4"/>
    <p:sldId id="267" r:id="rId5"/>
    <p:sldId id="268" r:id="rId6"/>
    <p:sldId id="269" r:id="rId7"/>
    <p:sldId id="270" r:id="rId8"/>
    <p:sldId id="262" r:id="rId9"/>
    <p:sldId id="271" r:id="rId10"/>
    <p:sldId id="272" r:id="rId11"/>
    <p:sldId id="273" r:id="rId12"/>
    <p:sldId id="274" r:id="rId13"/>
    <p:sldId id="263" r:id="rId14"/>
    <p:sldId id="275" r:id="rId15"/>
    <p:sldId id="276" r:id="rId16"/>
    <p:sldId id="277" r:id="rId17"/>
    <p:sldId id="264" r:id="rId18"/>
    <p:sldId id="278" r:id="rId19"/>
    <p:sldId id="279" r:id="rId20"/>
    <p:sldId id="280" r:id="rId21"/>
    <p:sldId id="266" r:id="rId22"/>
    <p:sldId id="261" r:id="rId23"/>
    <p:sldId id="281" r:id="rId2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3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A66C"/>
    <a:srgbClr val="E6CDAD"/>
    <a:srgbClr val="F2ECE1"/>
    <a:srgbClr val="FBFAF6"/>
    <a:srgbClr val="FFFAF6"/>
    <a:srgbClr val="FFFFFF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94692"/>
  </p:normalViewPr>
  <p:slideViewPr>
    <p:cSldViewPr snapToGrid="0" snapToObjects="1">
      <p:cViewPr varScale="1">
        <p:scale>
          <a:sx n="103" d="100"/>
          <a:sy n="103" d="100"/>
        </p:scale>
        <p:origin x="-108" y="-114"/>
      </p:cViewPr>
      <p:guideLst>
        <p:guide orient="horz" pos="2160"/>
        <p:guide orient="horz" pos="3974"/>
        <p:guide orient="horz" pos="346"/>
        <p:guide pos="3840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2DD-41A2-870D-4858BFEAB5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2DD-41A2-870D-4858BFEAB5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100"/>
        <c:axId val="121037824"/>
        <c:axId val="113283008"/>
      </c:barChart>
      <c:catAx>
        <c:axId val="1210378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3283008"/>
        <c:crosses val="autoZero"/>
        <c:auto val="1"/>
        <c:lblAlgn val="ctr"/>
        <c:lblOffset val="100"/>
        <c:noMultiLvlLbl val="0"/>
      </c:catAx>
      <c:valAx>
        <c:axId val="1132830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1037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2A66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DA6-4908-9FB4-A25BA1439DF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DA6-4908-9FB4-A25BA1439DF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A6-4908-9FB4-A25BA1439D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rgbClr val="F2ECE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C2F-4549-BB97-AAE92FF853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C2F-4549-BB97-AAE92FF853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rgbClr val="E6CDAD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C2F-4549-BB97-AAE92FF85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5535360"/>
        <c:axId val="182754624"/>
      </c:lineChart>
      <c:catAx>
        <c:axId val="115535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2754624"/>
        <c:crosses val="autoZero"/>
        <c:auto val="1"/>
        <c:lblAlgn val="ctr"/>
        <c:lblOffset val="100"/>
        <c:noMultiLvlLbl val="0"/>
      </c:catAx>
      <c:valAx>
        <c:axId val="1827546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553536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9C76A8-F42B-4E8B-AD5E-1723B8E4F7BE}" type="datetimeFigureOut">
              <a:rPr lang="zh-CN" altLang="en-US" smtClean="0"/>
              <a:t>2016-02-16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0361CD-376E-4C22-8EF6-A949BEADB3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2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361CD-376E-4C22-8EF6-A949BEADB3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94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361CD-376E-4C22-8EF6-A949BEADB3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72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椭圆 3"/>
          <p:cNvSpPr/>
          <p:nvPr userDrawn="1"/>
        </p:nvSpPr>
        <p:spPr>
          <a:xfrm>
            <a:off x="3108960" y="4051335"/>
            <a:ext cx="5974080" cy="5974078"/>
          </a:xfrm>
          <a:prstGeom prst="ellipse">
            <a:avLst/>
          </a:prstGeom>
          <a:solidFill>
            <a:srgbClr val="D2A66C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877953" y="5669279"/>
            <a:ext cx="941121" cy="941121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 flipV="1">
            <a:off x="2506883" y="5483744"/>
            <a:ext cx="371070" cy="371070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V="1">
            <a:off x="2759795" y="4785414"/>
            <a:ext cx="698330" cy="698330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74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095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63650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31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62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356528" y="-2244295"/>
            <a:ext cx="11441772" cy="11441766"/>
          </a:xfrm>
          <a:prstGeom prst="ellipse">
            <a:avLst/>
          </a:prstGeom>
          <a:noFill/>
          <a:ln>
            <a:solidFill>
              <a:srgbClr val="D2A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89144" y="4551145"/>
            <a:ext cx="4613712" cy="4613710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22279" y="4960420"/>
            <a:ext cx="3747440" cy="3747438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693915" y="5432056"/>
            <a:ext cx="2804166" cy="2804164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3200882" y="5187135"/>
            <a:ext cx="5802592" cy="1680490"/>
          </a:xfrm>
          <a:custGeom>
            <a:avLst/>
            <a:gdLst>
              <a:gd name="T0" fmla="*/ 110 w 1797"/>
              <a:gd name="T1" fmla="*/ 325 h 518"/>
              <a:gd name="T2" fmla="*/ 586 w 1797"/>
              <a:gd name="T3" fmla="*/ 377 h 518"/>
              <a:gd name="T4" fmla="*/ 801 w 1797"/>
              <a:gd name="T5" fmla="*/ 384 h 518"/>
              <a:gd name="T6" fmla="*/ 586 w 1797"/>
              <a:gd name="T7" fmla="*/ 322 h 518"/>
              <a:gd name="T8" fmla="*/ 589 w 1797"/>
              <a:gd name="T9" fmla="*/ 310 h 518"/>
              <a:gd name="T10" fmla="*/ 822 w 1797"/>
              <a:gd name="T11" fmla="*/ 326 h 518"/>
              <a:gd name="T12" fmla="*/ 883 w 1797"/>
              <a:gd name="T13" fmla="*/ 265 h 518"/>
              <a:gd name="T14" fmla="*/ 893 w 1797"/>
              <a:gd name="T15" fmla="*/ 0 h 518"/>
              <a:gd name="T16" fmla="*/ 910 w 1797"/>
              <a:gd name="T17" fmla="*/ 267 h 518"/>
              <a:gd name="T18" fmla="*/ 971 w 1797"/>
              <a:gd name="T19" fmla="*/ 327 h 518"/>
              <a:gd name="T20" fmla="*/ 1207 w 1797"/>
              <a:gd name="T21" fmla="*/ 310 h 518"/>
              <a:gd name="T22" fmla="*/ 1209 w 1797"/>
              <a:gd name="T23" fmla="*/ 322 h 518"/>
              <a:gd name="T24" fmla="*/ 989 w 1797"/>
              <a:gd name="T25" fmla="*/ 367 h 518"/>
              <a:gd name="T26" fmla="*/ 999 w 1797"/>
              <a:gd name="T27" fmla="*/ 394 h 518"/>
              <a:gd name="T28" fmla="*/ 1366 w 1797"/>
              <a:gd name="T29" fmla="*/ 360 h 518"/>
              <a:gd name="T30" fmla="*/ 1786 w 1797"/>
              <a:gd name="T31" fmla="*/ 316 h 518"/>
              <a:gd name="T32" fmla="*/ 1785 w 1797"/>
              <a:gd name="T33" fmla="*/ 332 h 518"/>
              <a:gd name="T34" fmla="*/ 1349 w 1797"/>
              <a:gd name="T35" fmla="*/ 387 h 518"/>
              <a:gd name="T36" fmla="*/ 1214 w 1797"/>
              <a:gd name="T37" fmla="*/ 406 h 518"/>
              <a:gd name="T38" fmla="*/ 1235 w 1797"/>
              <a:gd name="T39" fmla="*/ 427 h 518"/>
              <a:gd name="T40" fmla="*/ 1227 w 1797"/>
              <a:gd name="T41" fmla="*/ 509 h 518"/>
              <a:gd name="T42" fmla="*/ 1170 w 1797"/>
              <a:gd name="T43" fmla="*/ 516 h 518"/>
              <a:gd name="T44" fmla="*/ 1141 w 1797"/>
              <a:gd name="T45" fmla="*/ 427 h 518"/>
              <a:gd name="T46" fmla="*/ 1114 w 1797"/>
              <a:gd name="T47" fmla="*/ 419 h 518"/>
              <a:gd name="T48" fmla="*/ 984 w 1797"/>
              <a:gd name="T49" fmla="*/ 464 h 518"/>
              <a:gd name="T50" fmla="*/ 838 w 1797"/>
              <a:gd name="T51" fmla="*/ 487 h 518"/>
              <a:gd name="T52" fmla="*/ 798 w 1797"/>
              <a:gd name="T53" fmla="*/ 452 h 518"/>
              <a:gd name="T54" fmla="*/ 648 w 1797"/>
              <a:gd name="T55" fmla="*/ 418 h 518"/>
              <a:gd name="T56" fmla="*/ 663 w 1797"/>
              <a:gd name="T57" fmla="*/ 471 h 518"/>
              <a:gd name="T58" fmla="*/ 625 w 1797"/>
              <a:gd name="T59" fmla="*/ 516 h 518"/>
              <a:gd name="T60" fmla="*/ 561 w 1797"/>
              <a:gd name="T61" fmla="*/ 502 h 518"/>
              <a:gd name="T62" fmla="*/ 553 w 1797"/>
              <a:gd name="T63" fmla="*/ 432 h 518"/>
              <a:gd name="T64" fmla="*/ 580 w 1797"/>
              <a:gd name="T65" fmla="*/ 406 h 518"/>
              <a:gd name="T66" fmla="*/ 325 w 1797"/>
              <a:gd name="T67" fmla="*/ 374 h 518"/>
              <a:gd name="T68" fmla="*/ 11 w 1797"/>
              <a:gd name="T69" fmla="*/ 331 h 518"/>
              <a:gd name="T70" fmla="*/ 0 w 1797"/>
              <a:gd name="T71" fmla="*/ 317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97" h="518">
                <a:moveTo>
                  <a:pt x="0" y="317"/>
                </a:moveTo>
                <a:cubicBezTo>
                  <a:pt x="37" y="320"/>
                  <a:pt x="73" y="322"/>
                  <a:pt x="110" y="325"/>
                </a:cubicBezTo>
                <a:cubicBezTo>
                  <a:pt x="199" y="335"/>
                  <a:pt x="288" y="344"/>
                  <a:pt x="377" y="354"/>
                </a:cubicBezTo>
                <a:cubicBezTo>
                  <a:pt x="447" y="362"/>
                  <a:pt x="516" y="370"/>
                  <a:pt x="586" y="377"/>
                </a:cubicBezTo>
                <a:cubicBezTo>
                  <a:pt x="653" y="384"/>
                  <a:pt x="719" y="393"/>
                  <a:pt x="787" y="394"/>
                </a:cubicBezTo>
                <a:cubicBezTo>
                  <a:pt x="795" y="394"/>
                  <a:pt x="799" y="392"/>
                  <a:pt x="801" y="384"/>
                </a:cubicBezTo>
                <a:cubicBezTo>
                  <a:pt x="806" y="361"/>
                  <a:pt x="807" y="361"/>
                  <a:pt x="783" y="357"/>
                </a:cubicBezTo>
                <a:cubicBezTo>
                  <a:pt x="718" y="346"/>
                  <a:pt x="652" y="334"/>
                  <a:pt x="586" y="322"/>
                </a:cubicBezTo>
                <a:cubicBezTo>
                  <a:pt x="582" y="322"/>
                  <a:pt x="573" y="323"/>
                  <a:pt x="575" y="315"/>
                </a:cubicBezTo>
                <a:cubicBezTo>
                  <a:pt x="576" y="308"/>
                  <a:pt x="583" y="309"/>
                  <a:pt x="589" y="310"/>
                </a:cubicBezTo>
                <a:cubicBezTo>
                  <a:pt x="657" y="320"/>
                  <a:pt x="726" y="329"/>
                  <a:pt x="794" y="339"/>
                </a:cubicBezTo>
                <a:cubicBezTo>
                  <a:pt x="808" y="341"/>
                  <a:pt x="815" y="333"/>
                  <a:pt x="822" y="326"/>
                </a:cubicBezTo>
                <a:cubicBezTo>
                  <a:pt x="837" y="312"/>
                  <a:pt x="850" y="296"/>
                  <a:pt x="869" y="288"/>
                </a:cubicBezTo>
                <a:cubicBezTo>
                  <a:pt x="879" y="283"/>
                  <a:pt x="883" y="277"/>
                  <a:pt x="883" y="265"/>
                </a:cubicBezTo>
                <a:cubicBezTo>
                  <a:pt x="884" y="185"/>
                  <a:pt x="886" y="105"/>
                  <a:pt x="888" y="25"/>
                </a:cubicBezTo>
                <a:cubicBezTo>
                  <a:pt x="888" y="17"/>
                  <a:pt x="891" y="10"/>
                  <a:pt x="893" y="0"/>
                </a:cubicBezTo>
                <a:cubicBezTo>
                  <a:pt x="901" y="9"/>
                  <a:pt x="903" y="17"/>
                  <a:pt x="903" y="26"/>
                </a:cubicBezTo>
                <a:cubicBezTo>
                  <a:pt x="905" y="106"/>
                  <a:pt x="908" y="187"/>
                  <a:pt x="910" y="267"/>
                </a:cubicBezTo>
                <a:cubicBezTo>
                  <a:pt x="910" y="277"/>
                  <a:pt x="913" y="284"/>
                  <a:pt x="922" y="287"/>
                </a:cubicBezTo>
                <a:cubicBezTo>
                  <a:pt x="943" y="295"/>
                  <a:pt x="957" y="311"/>
                  <a:pt x="971" y="327"/>
                </a:cubicBezTo>
                <a:cubicBezTo>
                  <a:pt x="981" y="338"/>
                  <a:pt x="992" y="340"/>
                  <a:pt x="1007" y="338"/>
                </a:cubicBezTo>
                <a:cubicBezTo>
                  <a:pt x="1074" y="328"/>
                  <a:pt x="1140" y="319"/>
                  <a:pt x="1207" y="310"/>
                </a:cubicBezTo>
                <a:cubicBezTo>
                  <a:pt x="1211" y="310"/>
                  <a:pt x="1214" y="314"/>
                  <a:pt x="1218" y="316"/>
                </a:cubicBezTo>
                <a:cubicBezTo>
                  <a:pt x="1215" y="318"/>
                  <a:pt x="1212" y="321"/>
                  <a:pt x="1209" y="322"/>
                </a:cubicBezTo>
                <a:cubicBezTo>
                  <a:pt x="1138" y="334"/>
                  <a:pt x="1067" y="347"/>
                  <a:pt x="996" y="359"/>
                </a:cubicBezTo>
                <a:cubicBezTo>
                  <a:pt x="993" y="360"/>
                  <a:pt x="989" y="364"/>
                  <a:pt x="989" y="367"/>
                </a:cubicBezTo>
                <a:cubicBezTo>
                  <a:pt x="989" y="374"/>
                  <a:pt x="990" y="382"/>
                  <a:pt x="991" y="389"/>
                </a:cubicBezTo>
                <a:cubicBezTo>
                  <a:pt x="992" y="391"/>
                  <a:pt x="996" y="394"/>
                  <a:pt x="999" y="394"/>
                </a:cubicBezTo>
                <a:cubicBezTo>
                  <a:pt x="1044" y="391"/>
                  <a:pt x="1088" y="389"/>
                  <a:pt x="1133" y="385"/>
                </a:cubicBezTo>
                <a:cubicBezTo>
                  <a:pt x="1211" y="377"/>
                  <a:pt x="1288" y="368"/>
                  <a:pt x="1366" y="360"/>
                </a:cubicBezTo>
                <a:cubicBezTo>
                  <a:pt x="1464" y="349"/>
                  <a:pt x="1563" y="338"/>
                  <a:pt x="1661" y="328"/>
                </a:cubicBezTo>
                <a:cubicBezTo>
                  <a:pt x="1703" y="323"/>
                  <a:pt x="1744" y="320"/>
                  <a:pt x="1786" y="316"/>
                </a:cubicBezTo>
                <a:cubicBezTo>
                  <a:pt x="1789" y="316"/>
                  <a:pt x="1793" y="317"/>
                  <a:pt x="1796" y="317"/>
                </a:cubicBezTo>
                <a:cubicBezTo>
                  <a:pt x="1797" y="325"/>
                  <a:pt x="1793" y="331"/>
                  <a:pt x="1785" y="332"/>
                </a:cubicBezTo>
                <a:cubicBezTo>
                  <a:pt x="1732" y="338"/>
                  <a:pt x="1678" y="345"/>
                  <a:pt x="1625" y="352"/>
                </a:cubicBezTo>
                <a:cubicBezTo>
                  <a:pt x="1533" y="364"/>
                  <a:pt x="1441" y="376"/>
                  <a:pt x="1349" y="387"/>
                </a:cubicBezTo>
                <a:cubicBezTo>
                  <a:pt x="1307" y="393"/>
                  <a:pt x="1264" y="397"/>
                  <a:pt x="1221" y="402"/>
                </a:cubicBezTo>
                <a:cubicBezTo>
                  <a:pt x="1219" y="402"/>
                  <a:pt x="1214" y="405"/>
                  <a:pt x="1214" y="406"/>
                </a:cubicBezTo>
                <a:cubicBezTo>
                  <a:pt x="1214" y="409"/>
                  <a:pt x="1216" y="414"/>
                  <a:pt x="1218" y="416"/>
                </a:cubicBezTo>
                <a:cubicBezTo>
                  <a:pt x="1223" y="421"/>
                  <a:pt x="1229" y="424"/>
                  <a:pt x="1235" y="427"/>
                </a:cubicBezTo>
                <a:cubicBezTo>
                  <a:pt x="1248" y="434"/>
                  <a:pt x="1250" y="445"/>
                  <a:pt x="1248" y="457"/>
                </a:cubicBezTo>
                <a:cubicBezTo>
                  <a:pt x="1246" y="476"/>
                  <a:pt x="1242" y="495"/>
                  <a:pt x="1227" y="509"/>
                </a:cubicBezTo>
                <a:cubicBezTo>
                  <a:pt x="1221" y="514"/>
                  <a:pt x="1215" y="517"/>
                  <a:pt x="1207" y="516"/>
                </a:cubicBezTo>
                <a:cubicBezTo>
                  <a:pt x="1195" y="516"/>
                  <a:pt x="1182" y="516"/>
                  <a:pt x="1170" y="516"/>
                </a:cubicBezTo>
                <a:cubicBezTo>
                  <a:pt x="1162" y="517"/>
                  <a:pt x="1155" y="514"/>
                  <a:pt x="1150" y="509"/>
                </a:cubicBezTo>
                <a:cubicBezTo>
                  <a:pt x="1127" y="486"/>
                  <a:pt x="1120" y="455"/>
                  <a:pt x="1141" y="427"/>
                </a:cubicBezTo>
                <a:cubicBezTo>
                  <a:pt x="1142" y="425"/>
                  <a:pt x="1144" y="423"/>
                  <a:pt x="1146" y="419"/>
                </a:cubicBezTo>
                <a:cubicBezTo>
                  <a:pt x="1134" y="419"/>
                  <a:pt x="1124" y="417"/>
                  <a:pt x="1114" y="419"/>
                </a:cubicBezTo>
                <a:cubicBezTo>
                  <a:pt x="1075" y="429"/>
                  <a:pt x="1036" y="440"/>
                  <a:pt x="997" y="451"/>
                </a:cubicBezTo>
                <a:cubicBezTo>
                  <a:pt x="991" y="453"/>
                  <a:pt x="986" y="456"/>
                  <a:pt x="984" y="464"/>
                </a:cubicBezTo>
                <a:cubicBezTo>
                  <a:pt x="982" y="478"/>
                  <a:pt x="970" y="487"/>
                  <a:pt x="956" y="487"/>
                </a:cubicBezTo>
                <a:cubicBezTo>
                  <a:pt x="916" y="487"/>
                  <a:pt x="877" y="487"/>
                  <a:pt x="838" y="487"/>
                </a:cubicBezTo>
                <a:cubicBezTo>
                  <a:pt x="823" y="487"/>
                  <a:pt x="813" y="480"/>
                  <a:pt x="810" y="466"/>
                </a:cubicBezTo>
                <a:cubicBezTo>
                  <a:pt x="809" y="458"/>
                  <a:pt x="805" y="454"/>
                  <a:pt x="798" y="452"/>
                </a:cubicBezTo>
                <a:cubicBezTo>
                  <a:pt x="758" y="441"/>
                  <a:pt x="719" y="429"/>
                  <a:pt x="679" y="419"/>
                </a:cubicBezTo>
                <a:cubicBezTo>
                  <a:pt x="670" y="416"/>
                  <a:pt x="660" y="418"/>
                  <a:pt x="648" y="418"/>
                </a:cubicBezTo>
                <a:cubicBezTo>
                  <a:pt x="651" y="423"/>
                  <a:pt x="652" y="426"/>
                  <a:pt x="654" y="429"/>
                </a:cubicBezTo>
                <a:cubicBezTo>
                  <a:pt x="663" y="442"/>
                  <a:pt x="666" y="455"/>
                  <a:pt x="663" y="471"/>
                </a:cubicBezTo>
                <a:cubicBezTo>
                  <a:pt x="660" y="487"/>
                  <a:pt x="653" y="500"/>
                  <a:pt x="642" y="510"/>
                </a:cubicBezTo>
                <a:cubicBezTo>
                  <a:pt x="638" y="514"/>
                  <a:pt x="631" y="516"/>
                  <a:pt x="625" y="516"/>
                </a:cubicBezTo>
                <a:cubicBezTo>
                  <a:pt x="614" y="517"/>
                  <a:pt x="602" y="515"/>
                  <a:pt x="591" y="517"/>
                </a:cubicBezTo>
                <a:cubicBezTo>
                  <a:pt x="577" y="518"/>
                  <a:pt x="568" y="511"/>
                  <a:pt x="561" y="502"/>
                </a:cubicBezTo>
                <a:cubicBezTo>
                  <a:pt x="550" y="489"/>
                  <a:pt x="543" y="474"/>
                  <a:pt x="543" y="458"/>
                </a:cubicBezTo>
                <a:cubicBezTo>
                  <a:pt x="542" y="449"/>
                  <a:pt x="543" y="438"/>
                  <a:pt x="553" y="432"/>
                </a:cubicBezTo>
                <a:cubicBezTo>
                  <a:pt x="560" y="427"/>
                  <a:pt x="568" y="422"/>
                  <a:pt x="574" y="417"/>
                </a:cubicBezTo>
                <a:cubicBezTo>
                  <a:pt x="577" y="414"/>
                  <a:pt x="578" y="410"/>
                  <a:pt x="580" y="406"/>
                </a:cubicBezTo>
                <a:cubicBezTo>
                  <a:pt x="577" y="405"/>
                  <a:pt x="574" y="402"/>
                  <a:pt x="571" y="402"/>
                </a:cubicBezTo>
                <a:cubicBezTo>
                  <a:pt x="489" y="392"/>
                  <a:pt x="407" y="384"/>
                  <a:pt x="325" y="374"/>
                </a:cubicBezTo>
                <a:cubicBezTo>
                  <a:pt x="244" y="364"/>
                  <a:pt x="162" y="351"/>
                  <a:pt x="81" y="340"/>
                </a:cubicBezTo>
                <a:cubicBezTo>
                  <a:pt x="58" y="336"/>
                  <a:pt x="34" y="334"/>
                  <a:pt x="11" y="331"/>
                </a:cubicBezTo>
                <a:cubicBezTo>
                  <a:pt x="7" y="331"/>
                  <a:pt x="3" y="328"/>
                  <a:pt x="0" y="326"/>
                </a:cubicBezTo>
                <a:cubicBezTo>
                  <a:pt x="0" y="323"/>
                  <a:pt x="0" y="320"/>
                  <a:pt x="0" y="31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062868" y="3204389"/>
            <a:ext cx="6029093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501898" y="3227723"/>
            <a:ext cx="718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2A66C"/>
                </a:solidFill>
              </a:rPr>
              <a:t>物流行业公司</a:t>
            </a:r>
            <a:r>
              <a:rPr lang="zh-CN" altLang="en-US" sz="4800" b="1" dirty="0">
                <a:solidFill>
                  <a:srgbClr val="D2A66C"/>
                </a:solidFill>
              </a:rPr>
              <a:t>年终总结</a:t>
            </a:r>
          </a:p>
        </p:txBody>
      </p:sp>
      <p:sp>
        <p:nvSpPr>
          <p:cNvPr id="26" name="矩形 25"/>
          <p:cNvSpPr/>
          <p:nvPr/>
        </p:nvSpPr>
        <p:spPr>
          <a:xfrm>
            <a:off x="3200882" y="897860"/>
            <a:ext cx="58025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 smtClean="0">
                <a:solidFill>
                  <a:srgbClr val="D2A66C"/>
                </a:solidFill>
              </a:rPr>
              <a:t>2015</a:t>
            </a:r>
            <a:endParaRPr lang="en-US" altLang="zh-CN" sz="16600" b="1" dirty="0">
              <a:solidFill>
                <a:srgbClr val="D2A66C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56920" y="4012207"/>
            <a:ext cx="4031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rgbClr val="D2A66C"/>
                </a:solidFill>
              </a:rPr>
              <a:t>End of year work summary </a:t>
            </a:r>
            <a:r>
              <a:rPr kumimoji="1" lang="en-US" altLang="zh-CN" dirty="0" smtClean="0">
                <a:solidFill>
                  <a:srgbClr val="D2A66C"/>
                </a:solidFill>
              </a:rPr>
              <a:t>template</a:t>
            </a:r>
            <a:endParaRPr lang="zh-CN" altLang="en-US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322184" y="1730579"/>
            <a:ext cx="1487478" cy="148747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1828291" y="1710989"/>
            <a:ext cx="2556933" cy="2556933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93642" y="3717591"/>
            <a:ext cx="2556933" cy="2556933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48159" y="1710989"/>
            <a:ext cx="2556933" cy="2556933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3705447" y="4346484"/>
            <a:ext cx="1133322" cy="1299146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2458722" y="2397335"/>
            <a:ext cx="1296070" cy="1299148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Freeform 6"/>
          <p:cNvSpPr>
            <a:spLocks noChangeAspect="1" noEditPoints="1"/>
          </p:cNvSpPr>
          <p:nvPr/>
        </p:nvSpPr>
        <p:spPr bwMode="auto">
          <a:xfrm>
            <a:off x="4968917" y="2339883"/>
            <a:ext cx="915416" cy="1299146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05658" y="4581038"/>
            <a:ext cx="1295703" cy="1295703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757929" y="1091029"/>
            <a:ext cx="931182" cy="931182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621646" y="4446446"/>
            <a:ext cx="1220532" cy="1220532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61" y="2103738"/>
            <a:ext cx="741164" cy="7411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599" y="4724400"/>
            <a:ext cx="664626" cy="6646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826" y="1300927"/>
            <a:ext cx="511388" cy="5113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280" y="4874984"/>
            <a:ext cx="707812" cy="70781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6873416" y="2161192"/>
            <a:ext cx="894849" cy="885717"/>
            <a:chOff x="7092855" y="736600"/>
            <a:chExt cx="2489201" cy="2463800"/>
          </a:xfrm>
        </p:grpSpPr>
        <p:sp>
          <p:nvSpPr>
            <p:cNvPr id="28" name="平行四边形 27"/>
            <p:cNvSpPr/>
            <p:nvPr/>
          </p:nvSpPr>
          <p:spPr>
            <a:xfrm>
              <a:off x="7092855" y="736600"/>
              <a:ext cx="1456267" cy="2463800"/>
            </a:xfrm>
            <a:prstGeom prst="parallelogram">
              <a:avLst>
                <a:gd name="adj" fmla="val 72093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8125789" y="736600"/>
              <a:ext cx="1456267" cy="2463800"/>
            </a:xfrm>
            <a:prstGeom prst="parallelogram">
              <a:avLst>
                <a:gd name="adj" fmla="val 72093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7506506" y="2397335"/>
            <a:ext cx="42932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32" name="矩形 31"/>
          <p:cNvSpPr/>
          <p:nvPr/>
        </p:nvSpPr>
        <p:spPr>
          <a:xfrm>
            <a:off x="7244748" y="3212122"/>
            <a:ext cx="461229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	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0031163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4963" y="1056469"/>
            <a:ext cx="42932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9" name="矩形 8"/>
          <p:cNvSpPr/>
          <p:nvPr/>
        </p:nvSpPr>
        <p:spPr>
          <a:xfrm>
            <a:off x="4700482" y="1145725"/>
            <a:ext cx="715655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353896" y="1890097"/>
            <a:ext cx="5742104" cy="43065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6114934" y="1890097"/>
            <a:ext cx="5742104" cy="430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126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353896" y="1328286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3896" y="2994294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3896" y="4660302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621525" y="4879070"/>
            <a:ext cx="667897" cy="765621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536351" y="1573953"/>
            <a:ext cx="763809" cy="765623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Freeform 6"/>
          <p:cNvSpPr>
            <a:spLocks noChangeAspect="1" noEditPoints="1"/>
          </p:cNvSpPr>
          <p:nvPr/>
        </p:nvSpPr>
        <p:spPr bwMode="auto">
          <a:xfrm>
            <a:off x="685735" y="3213062"/>
            <a:ext cx="539479" cy="765621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39509" y="1343098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39509" y="2984812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9509" y="4660302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4" name="右大括号 23"/>
          <p:cNvSpPr/>
          <p:nvPr/>
        </p:nvSpPr>
        <p:spPr>
          <a:xfrm>
            <a:off x="8046295" y="1339443"/>
            <a:ext cx="962526" cy="4533499"/>
          </a:xfrm>
          <a:prstGeom prst="rightBrace">
            <a:avLst>
              <a:gd name="adj1" fmla="val 115333"/>
              <a:gd name="adj2" fmla="val 50000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191276" y="3344582"/>
            <a:ext cx="25806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</p:spTree>
    <p:extLst>
      <p:ext uri="{BB962C8B-B14F-4D97-AF65-F5344CB8AC3E}">
        <p14:creationId xmlns:p14="http://schemas.microsoft.com/office/powerpoint/2010/main" val="14955541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3653459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827" y="1114705"/>
            <a:ext cx="6660203" cy="5503931"/>
            <a:chOff x="761357" y="1582711"/>
            <a:chExt cx="4572643" cy="3778789"/>
          </a:xfrm>
          <a:solidFill>
            <a:schemeClr val="bg1">
              <a:lumMod val="85000"/>
            </a:schemeClr>
          </a:solidFill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679929" y="1627303"/>
              <a:ext cx="2003353" cy="1708824"/>
            </a:xfrm>
            <a:custGeom>
              <a:avLst/>
              <a:gdLst>
                <a:gd name="T0" fmla="*/ 672 w 714"/>
                <a:gd name="T1" fmla="*/ 52 h 609"/>
                <a:gd name="T2" fmla="*/ 632 w 714"/>
                <a:gd name="T3" fmla="*/ 59 h 609"/>
                <a:gd name="T4" fmla="*/ 608 w 714"/>
                <a:gd name="T5" fmla="*/ 29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3 h 609"/>
                <a:gd name="T12" fmla="*/ 574 w 714"/>
                <a:gd name="T13" fmla="*/ 42 h 609"/>
                <a:gd name="T14" fmla="*/ 552 w 714"/>
                <a:gd name="T15" fmla="*/ 122 h 609"/>
                <a:gd name="T16" fmla="*/ 490 w 714"/>
                <a:gd name="T17" fmla="*/ 158 h 609"/>
                <a:gd name="T18" fmla="*/ 522 w 714"/>
                <a:gd name="T19" fmla="*/ 214 h 609"/>
                <a:gd name="T20" fmla="*/ 568 w 714"/>
                <a:gd name="T21" fmla="*/ 215 h 609"/>
                <a:gd name="T22" fmla="*/ 509 w 714"/>
                <a:gd name="T23" fmla="*/ 271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3 h 609"/>
                <a:gd name="T30" fmla="*/ 215 w 714"/>
                <a:gd name="T31" fmla="*/ 466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8 w 714"/>
                <a:gd name="T43" fmla="*/ 523 h 609"/>
                <a:gd name="T44" fmla="*/ 95 w 714"/>
                <a:gd name="T45" fmla="*/ 542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6 h 609"/>
                <a:gd name="T52" fmla="*/ 191 w 714"/>
                <a:gd name="T53" fmla="*/ 562 h 609"/>
                <a:gd name="T54" fmla="*/ 167 w 714"/>
                <a:gd name="T55" fmla="*/ 582 h 609"/>
                <a:gd name="T56" fmla="*/ 209 w 714"/>
                <a:gd name="T57" fmla="*/ 605 h 609"/>
                <a:gd name="T58" fmla="*/ 236 w 714"/>
                <a:gd name="T59" fmla="*/ 554 h 609"/>
                <a:gd name="T60" fmla="*/ 261 w 714"/>
                <a:gd name="T61" fmla="*/ 546 h 609"/>
                <a:gd name="T62" fmla="*/ 270 w 714"/>
                <a:gd name="T63" fmla="*/ 590 h 609"/>
                <a:gd name="T64" fmla="*/ 306 w 714"/>
                <a:gd name="T65" fmla="*/ 608 h 609"/>
                <a:gd name="T66" fmla="*/ 332 w 714"/>
                <a:gd name="T67" fmla="*/ 564 h 609"/>
                <a:gd name="T68" fmla="*/ 366 w 714"/>
                <a:gd name="T69" fmla="*/ 539 h 609"/>
                <a:gd name="T70" fmla="*/ 377 w 714"/>
                <a:gd name="T71" fmla="*/ 533 h 609"/>
                <a:gd name="T72" fmla="*/ 402 w 714"/>
                <a:gd name="T73" fmla="*/ 526 h 609"/>
                <a:gd name="T74" fmla="*/ 425 w 714"/>
                <a:gd name="T75" fmla="*/ 504 h 609"/>
                <a:gd name="T76" fmla="*/ 456 w 714"/>
                <a:gd name="T77" fmla="*/ 493 h 609"/>
                <a:gd name="T78" fmla="*/ 456 w 714"/>
                <a:gd name="T79" fmla="*/ 463 h 609"/>
                <a:gd name="T80" fmla="*/ 478 w 714"/>
                <a:gd name="T81" fmla="*/ 420 h 609"/>
                <a:gd name="T82" fmla="*/ 494 w 714"/>
                <a:gd name="T83" fmla="*/ 448 h 609"/>
                <a:gd name="T84" fmla="*/ 506 w 714"/>
                <a:gd name="T85" fmla="*/ 433 h 609"/>
                <a:gd name="T86" fmla="*/ 536 w 714"/>
                <a:gd name="T87" fmla="*/ 404 h 609"/>
                <a:gd name="T88" fmla="*/ 562 w 714"/>
                <a:gd name="T89" fmla="*/ 398 h 609"/>
                <a:gd name="T90" fmla="*/ 572 w 714"/>
                <a:gd name="T91" fmla="*/ 418 h 609"/>
                <a:gd name="T92" fmla="*/ 601 w 714"/>
                <a:gd name="T93" fmla="*/ 445 h 609"/>
                <a:gd name="T94" fmla="*/ 613 w 714"/>
                <a:gd name="T95" fmla="*/ 436 h 609"/>
                <a:gd name="T96" fmla="*/ 632 w 714"/>
                <a:gd name="T97" fmla="*/ 416 h 609"/>
                <a:gd name="T98" fmla="*/ 676 w 714"/>
                <a:gd name="T99" fmla="*/ 386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6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9 h 609"/>
                <a:gd name="T118" fmla="*/ 691 w 714"/>
                <a:gd name="T119" fmla="*/ 164 h 609"/>
                <a:gd name="T120" fmla="*/ 698 w 714"/>
                <a:gd name="T121" fmla="*/ 126 h 609"/>
                <a:gd name="T122" fmla="*/ 700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295663" y="2783401"/>
              <a:ext cx="1279415" cy="1082879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1 h 386"/>
                <a:gd name="T4" fmla="*/ 222 w 456"/>
                <a:gd name="T5" fmla="*/ 129 h 386"/>
                <a:gd name="T6" fmla="*/ 196 w 456"/>
                <a:gd name="T7" fmla="*/ 108 h 386"/>
                <a:gd name="T8" fmla="*/ 199 w 456"/>
                <a:gd name="T9" fmla="*/ 79 h 386"/>
                <a:gd name="T10" fmla="*/ 170 w 456"/>
                <a:gd name="T11" fmla="*/ 87 h 386"/>
                <a:gd name="T12" fmla="*/ 148 w 456"/>
                <a:gd name="T13" fmla="*/ 59 h 386"/>
                <a:gd name="T14" fmla="*/ 138 w 456"/>
                <a:gd name="T15" fmla="*/ 25 h 386"/>
                <a:gd name="T16" fmla="*/ 128 w 456"/>
                <a:gd name="T17" fmla="*/ 8 h 386"/>
                <a:gd name="T18" fmla="*/ 105 w 456"/>
                <a:gd name="T19" fmla="*/ 16 h 386"/>
                <a:gd name="T20" fmla="*/ 89 w 456"/>
                <a:gd name="T21" fmla="*/ 32 h 386"/>
                <a:gd name="T22" fmla="*/ 49 w 456"/>
                <a:gd name="T23" fmla="*/ 45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20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7 h 386"/>
                <a:gd name="T38" fmla="*/ 215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4 h 386"/>
                <a:gd name="T50" fmla="*/ 249 w 456"/>
                <a:gd name="T51" fmla="*/ 353 h 386"/>
                <a:gd name="T52" fmla="*/ 261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6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5 h 386"/>
                <a:gd name="T72" fmla="*/ 385 w 456"/>
                <a:gd name="T73" fmla="*/ 308 h 386"/>
                <a:gd name="T74" fmla="*/ 400 w 456"/>
                <a:gd name="T75" fmla="*/ 291 h 386"/>
                <a:gd name="T76" fmla="*/ 423 w 456"/>
                <a:gd name="T77" fmla="*/ 287 h 386"/>
                <a:gd name="T78" fmla="*/ 445 w 456"/>
                <a:gd name="T79" fmla="*/ 278 h 386"/>
                <a:gd name="T80" fmla="*/ 453 w 456"/>
                <a:gd name="T81" fmla="*/ 244 h 386"/>
                <a:gd name="T82" fmla="*/ 412 w 456"/>
                <a:gd name="T83" fmla="*/ 219 h 386"/>
                <a:gd name="T84" fmla="*/ 395 w 456"/>
                <a:gd name="T85" fmla="*/ 246 h 386"/>
                <a:gd name="T86" fmla="*/ 407 w 456"/>
                <a:gd name="T87" fmla="*/ 256 h 386"/>
                <a:gd name="T88" fmla="*/ 405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4 h 386"/>
                <a:gd name="T96" fmla="*/ 356 w 456"/>
                <a:gd name="T97" fmla="*/ 257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5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204577" y="3159409"/>
              <a:ext cx="255443" cy="428857"/>
            </a:xfrm>
            <a:custGeom>
              <a:avLst/>
              <a:gdLst>
                <a:gd name="T0" fmla="*/ 46 w 91"/>
                <a:gd name="T1" fmla="*/ 30 h 153"/>
                <a:gd name="T2" fmla="*/ 46 w 91"/>
                <a:gd name="T3" fmla="*/ 43 h 153"/>
                <a:gd name="T4" fmla="*/ 41 w 91"/>
                <a:gd name="T5" fmla="*/ 55 h 153"/>
                <a:gd name="T6" fmla="*/ 37 w 91"/>
                <a:gd name="T7" fmla="*/ 62 h 153"/>
                <a:gd name="T8" fmla="*/ 37 w 91"/>
                <a:gd name="T9" fmla="*/ 62 h 153"/>
                <a:gd name="T10" fmla="*/ 21 w 91"/>
                <a:gd name="T11" fmla="*/ 65 h 153"/>
                <a:gd name="T12" fmla="*/ 6 w 91"/>
                <a:gd name="T13" fmla="*/ 68 h 153"/>
                <a:gd name="T14" fmla="*/ 4 w 91"/>
                <a:gd name="T15" fmla="*/ 70 h 153"/>
                <a:gd name="T16" fmla="*/ 19 w 91"/>
                <a:gd name="T17" fmla="*/ 72 h 153"/>
                <a:gd name="T18" fmla="*/ 20 w 91"/>
                <a:gd name="T19" fmla="*/ 72 h 153"/>
                <a:gd name="T20" fmla="*/ 24 w 91"/>
                <a:gd name="T21" fmla="*/ 82 h 153"/>
                <a:gd name="T22" fmla="*/ 30 w 91"/>
                <a:gd name="T23" fmla="*/ 93 h 153"/>
                <a:gd name="T24" fmla="*/ 35 w 91"/>
                <a:gd name="T25" fmla="*/ 108 h 153"/>
                <a:gd name="T26" fmla="*/ 35 w 91"/>
                <a:gd name="T27" fmla="*/ 108 h 153"/>
                <a:gd name="T28" fmla="*/ 38 w 91"/>
                <a:gd name="T29" fmla="*/ 116 h 153"/>
                <a:gd name="T30" fmla="*/ 35 w 91"/>
                <a:gd name="T31" fmla="*/ 125 h 153"/>
                <a:gd name="T32" fmla="*/ 36 w 91"/>
                <a:gd name="T33" fmla="*/ 132 h 153"/>
                <a:gd name="T34" fmla="*/ 50 w 91"/>
                <a:gd name="T35" fmla="*/ 141 h 153"/>
                <a:gd name="T36" fmla="*/ 58 w 91"/>
                <a:gd name="T37" fmla="*/ 152 h 153"/>
                <a:gd name="T38" fmla="*/ 62 w 91"/>
                <a:gd name="T39" fmla="*/ 153 h 153"/>
                <a:gd name="T40" fmla="*/ 61 w 91"/>
                <a:gd name="T41" fmla="*/ 139 h 153"/>
                <a:gd name="T42" fmla="*/ 70 w 91"/>
                <a:gd name="T43" fmla="*/ 135 h 153"/>
                <a:gd name="T44" fmla="*/ 71 w 91"/>
                <a:gd name="T45" fmla="*/ 134 h 153"/>
                <a:gd name="T46" fmla="*/ 71 w 91"/>
                <a:gd name="T47" fmla="*/ 135 h 153"/>
                <a:gd name="T48" fmla="*/ 78 w 91"/>
                <a:gd name="T49" fmla="*/ 134 h 153"/>
                <a:gd name="T50" fmla="*/ 79 w 91"/>
                <a:gd name="T51" fmla="*/ 123 h 153"/>
                <a:gd name="T52" fmla="*/ 73 w 91"/>
                <a:gd name="T53" fmla="*/ 116 h 153"/>
                <a:gd name="T54" fmla="*/ 69 w 91"/>
                <a:gd name="T55" fmla="*/ 116 h 153"/>
                <a:gd name="T56" fmla="*/ 66 w 91"/>
                <a:gd name="T57" fmla="*/ 105 h 153"/>
                <a:gd name="T58" fmla="*/ 67 w 91"/>
                <a:gd name="T59" fmla="*/ 84 h 153"/>
                <a:gd name="T60" fmla="*/ 82 w 91"/>
                <a:gd name="T61" fmla="*/ 80 h 153"/>
                <a:gd name="T62" fmla="*/ 91 w 91"/>
                <a:gd name="T63" fmla="*/ 54 h 153"/>
                <a:gd name="T64" fmla="*/ 84 w 91"/>
                <a:gd name="T65" fmla="*/ 48 h 153"/>
                <a:gd name="T66" fmla="*/ 83 w 91"/>
                <a:gd name="T67" fmla="*/ 48 h 153"/>
                <a:gd name="T68" fmla="*/ 76 w 91"/>
                <a:gd name="T69" fmla="*/ 49 h 153"/>
                <a:gd name="T70" fmla="*/ 71 w 91"/>
                <a:gd name="T71" fmla="*/ 43 h 153"/>
                <a:gd name="T72" fmla="*/ 71 w 91"/>
                <a:gd name="T73" fmla="*/ 42 h 153"/>
                <a:gd name="T74" fmla="*/ 73 w 91"/>
                <a:gd name="T75" fmla="*/ 26 h 153"/>
                <a:gd name="T76" fmla="*/ 76 w 91"/>
                <a:gd name="T77" fmla="*/ 19 h 153"/>
                <a:gd name="T78" fmla="*/ 78 w 91"/>
                <a:gd name="T79" fmla="*/ 10 h 153"/>
                <a:gd name="T80" fmla="*/ 64 w 91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61357" y="2036892"/>
              <a:ext cx="1828839" cy="1386217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944981" y="3122523"/>
              <a:ext cx="1139032" cy="819178"/>
            </a:xfrm>
            <a:custGeom>
              <a:avLst/>
              <a:gdLst>
                <a:gd name="T0" fmla="*/ 242 w 406"/>
                <a:gd name="T1" fmla="*/ 29 h 292"/>
                <a:gd name="T2" fmla="*/ 229 w 406"/>
                <a:gd name="T3" fmla="*/ 42 h 292"/>
                <a:gd name="T4" fmla="*/ 191 w 406"/>
                <a:gd name="T5" fmla="*/ 15 h 292"/>
                <a:gd name="T6" fmla="*/ 179 w 406"/>
                <a:gd name="T7" fmla="*/ 10 h 292"/>
                <a:gd name="T8" fmla="*/ 144 w 406"/>
                <a:gd name="T9" fmla="*/ 2 h 292"/>
                <a:gd name="T10" fmla="*/ 115 w 406"/>
                <a:gd name="T11" fmla="*/ 6 h 292"/>
                <a:gd name="T12" fmla="*/ 99 w 406"/>
                <a:gd name="T13" fmla="*/ 10 h 292"/>
                <a:gd name="T14" fmla="*/ 72 w 406"/>
                <a:gd name="T15" fmla="*/ 14 h 292"/>
                <a:gd name="T16" fmla="*/ 42 w 406"/>
                <a:gd name="T17" fmla="*/ 21 h 292"/>
                <a:gd name="T18" fmla="*/ 50 w 406"/>
                <a:gd name="T19" fmla="*/ 45 h 292"/>
                <a:gd name="T20" fmla="*/ 63 w 406"/>
                <a:gd name="T21" fmla="*/ 65 h 292"/>
                <a:gd name="T22" fmla="*/ 53 w 406"/>
                <a:gd name="T23" fmla="*/ 90 h 292"/>
                <a:gd name="T24" fmla="*/ 56 w 406"/>
                <a:gd name="T25" fmla="*/ 103 h 292"/>
                <a:gd name="T26" fmla="*/ 30 w 406"/>
                <a:gd name="T27" fmla="*/ 105 h 292"/>
                <a:gd name="T28" fmla="*/ 10 w 406"/>
                <a:gd name="T29" fmla="*/ 121 h 292"/>
                <a:gd name="T30" fmla="*/ 2 w 406"/>
                <a:gd name="T31" fmla="*/ 137 h 292"/>
                <a:gd name="T32" fmla="*/ 6 w 406"/>
                <a:gd name="T33" fmla="*/ 169 h 292"/>
                <a:gd name="T34" fmla="*/ 9 w 406"/>
                <a:gd name="T35" fmla="*/ 197 h 292"/>
                <a:gd name="T36" fmla="*/ 39 w 406"/>
                <a:gd name="T37" fmla="*/ 209 h 292"/>
                <a:gd name="T38" fmla="*/ 51 w 406"/>
                <a:gd name="T39" fmla="*/ 218 h 292"/>
                <a:gd name="T40" fmla="*/ 64 w 406"/>
                <a:gd name="T41" fmla="*/ 229 h 292"/>
                <a:gd name="T42" fmla="*/ 94 w 406"/>
                <a:gd name="T43" fmla="*/ 242 h 292"/>
                <a:gd name="T44" fmla="*/ 136 w 406"/>
                <a:gd name="T45" fmla="*/ 251 h 292"/>
                <a:gd name="T46" fmla="*/ 159 w 406"/>
                <a:gd name="T47" fmla="*/ 256 h 292"/>
                <a:gd name="T48" fmla="*/ 171 w 406"/>
                <a:gd name="T49" fmla="*/ 269 h 292"/>
                <a:gd name="T50" fmla="*/ 175 w 406"/>
                <a:gd name="T51" fmla="*/ 278 h 292"/>
                <a:gd name="T52" fmla="*/ 184 w 406"/>
                <a:gd name="T53" fmla="*/ 289 h 292"/>
                <a:gd name="T54" fmla="*/ 196 w 406"/>
                <a:gd name="T55" fmla="*/ 285 h 292"/>
                <a:gd name="T56" fmla="*/ 211 w 406"/>
                <a:gd name="T57" fmla="*/ 280 h 292"/>
                <a:gd name="T58" fmla="*/ 223 w 406"/>
                <a:gd name="T59" fmla="*/ 277 h 292"/>
                <a:gd name="T60" fmla="*/ 227 w 406"/>
                <a:gd name="T61" fmla="*/ 261 h 292"/>
                <a:gd name="T62" fmla="*/ 243 w 406"/>
                <a:gd name="T63" fmla="*/ 235 h 292"/>
                <a:gd name="T64" fmla="*/ 240 w 406"/>
                <a:gd name="T65" fmla="*/ 211 h 292"/>
                <a:gd name="T66" fmla="*/ 247 w 406"/>
                <a:gd name="T67" fmla="*/ 203 h 292"/>
                <a:gd name="T68" fmla="*/ 279 w 406"/>
                <a:gd name="T69" fmla="*/ 214 h 292"/>
                <a:gd name="T70" fmla="*/ 285 w 406"/>
                <a:gd name="T71" fmla="*/ 231 h 292"/>
                <a:gd name="T72" fmla="*/ 300 w 406"/>
                <a:gd name="T73" fmla="*/ 249 h 292"/>
                <a:gd name="T74" fmla="*/ 326 w 406"/>
                <a:gd name="T75" fmla="*/ 259 h 292"/>
                <a:gd name="T76" fmla="*/ 333 w 406"/>
                <a:gd name="T77" fmla="*/ 261 h 292"/>
                <a:gd name="T78" fmla="*/ 351 w 406"/>
                <a:gd name="T79" fmla="*/ 254 h 292"/>
                <a:gd name="T80" fmla="*/ 362 w 406"/>
                <a:gd name="T81" fmla="*/ 237 h 292"/>
                <a:gd name="T82" fmla="*/ 347 w 406"/>
                <a:gd name="T83" fmla="*/ 229 h 292"/>
                <a:gd name="T84" fmla="*/ 368 w 406"/>
                <a:gd name="T85" fmla="*/ 204 h 292"/>
                <a:gd name="T86" fmla="*/ 376 w 406"/>
                <a:gd name="T87" fmla="*/ 175 h 292"/>
                <a:gd name="T88" fmla="*/ 403 w 406"/>
                <a:gd name="T89" fmla="*/ 145 h 292"/>
                <a:gd name="T90" fmla="*/ 401 w 406"/>
                <a:gd name="T91" fmla="*/ 128 h 292"/>
                <a:gd name="T92" fmla="*/ 383 w 406"/>
                <a:gd name="T93" fmla="*/ 85 h 292"/>
                <a:gd name="T94" fmla="*/ 369 w 406"/>
                <a:gd name="T95" fmla="*/ 80 h 292"/>
                <a:gd name="T96" fmla="*/ 337 w 406"/>
                <a:gd name="T97" fmla="*/ 50 h 292"/>
                <a:gd name="T98" fmla="*/ 329 w 406"/>
                <a:gd name="T99" fmla="*/ 53 h 292"/>
                <a:gd name="T100" fmla="*/ 308 w 406"/>
                <a:gd name="T101" fmla="*/ 39 h 292"/>
                <a:gd name="T102" fmla="*/ 282 w 406"/>
                <a:gd name="T103" fmla="*/ 26 h 292"/>
                <a:gd name="T104" fmla="*/ 273 w 406"/>
                <a:gd name="T105" fmla="*/ 27 h 292"/>
                <a:gd name="T106" fmla="*/ 243 w 406"/>
                <a:gd name="T107" fmla="*/ 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601754" y="3695068"/>
              <a:ext cx="984335" cy="867074"/>
            </a:xfrm>
            <a:custGeom>
              <a:avLst/>
              <a:gdLst>
                <a:gd name="T0" fmla="*/ 10 w 351"/>
                <a:gd name="T1" fmla="*/ 14 h 309"/>
                <a:gd name="T2" fmla="*/ 8 w 351"/>
                <a:gd name="T3" fmla="*/ 35 h 309"/>
                <a:gd name="T4" fmla="*/ 4 w 351"/>
                <a:gd name="T5" fmla="*/ 57 h 309"/>
                <a:gd name="T6" fmla="*/ 19 w 351"/>
                <a:gd name="T7" fmla="*/ 69 h 309"/>
                <a:gd name="T8" fmla="*/ 35 w 351"/>
                <a:gd name="T9" fmla="*/ 97 h 309"/>
                <a:gd name="T10" fmla="*/ 37 w 351"/>
                <a:gd name="T11" fmla="*/ 123 h 309"/>
                <a:gd name="T12" fmla="*/ 45 w 351"/>
                <a:gd name="T13" fmla="*/ 143 h 309"/>
                <a:gd name="T14" fmla="*/ 50 w 351"/>
                <a:gd name="T15" fmla="*/ 175 h 309"/>
                <a:gd name="T16" fmla="*/ 47 w 351"/>
                <a:gd name="T17" fmla="*/ 219 h 309"/>
                <a:gd name="T18" fmla="*/ 55 w 351"/>
                <a:gd name="T19" fmla="*/ 231 h 309"/>
                <a:gd name="T20" fmla="*/ 62 w 351"/>
                <a:gd name="T21" fmla="*/ 213 h 309"/>
                <a:gd name="T22" fmla="*/ 78 w 351"/>
                <a:gd name="T23" fmla="*/ 221 h 309"/>
                <a:gd name="T24" fmla="*/ 85 w 351"/>
                <a:gd name="T25" fmla="*/ 237 h 309"/>
                <a:gd name="T26" fmla="*/ 102 w 351"/>
                <a:gd name="T27" fmla="*/ 239 h 309"/>
                <a:gd name="T28" fmla="*/ 119 w 351"/>
                <a:gd name="T29" fmla="*/ 279 h 309"/>
                <a:gd name="T30" fmla="*/ 122 w 351"/>
                <a:gd name="T31" fmla="*/ 299 h 309"/>
                <a:gd name="T32" fmla="*/ 131 w 351"/>
                <a:gd name="T33" fmla="*/ 308 h 309"/>
                <a:gd name="T34" fmla="*/ 153 w 351"/>
                <a:gd name="T35" fmla="*/ 293 h 309"/>
                <a:gd name="T36" fmla="*/ 164 w 351"/>
                <a:gd name="T37" fmla="*/ 268 h 309"/>
                <a:gd name="T38" fmla="*/ 173 w 351"/>
                <a:gd name="T39" fmla="*/ 255 h 309"/>
                <a:gd name="T40" fmla="*/ 186 w 351"/>
                <a:gd name="T41" fmla="*/ 235 h 309"/>
                <a:gd name="T42" fmla="*/ 195 w 351"/>
                <a:gd name="T43" fmla="*/ 219 h 309"/>
                <a:gd name="T44" fmla="*/ 220 w 351"/>
                <a:gd name="T45" fmla="*/ 226 h 309"/>
                <a:gd name="T46" fmla="*/ 229 w 351"/>
                <a:gd name="T47" fmla="*/ 236 h 309"/>
                <a:gd name="T48" fmla="*/ 240 w 351"/>
                <a:gd name="T49" fmla="*/ 233 h 309"/>
                <a:gd name="T50" fmla="*/ 255 w 351"/>
                <a:gd name="T51" fmla="*/ 249 h 309"/>
                <a:gd name="T52" fmla="*/ 275 w 351"/>
                <a:gd name="T53" fmla="*/ 233 h 309"/>
                <a:gd name="T54" fmla="*/ 264 w 351"/>
                <a:gd name="T55" fmla="*/ 229 h 309"/>
                <a:gd name="T56" fmla="*/ 259 w 351"/>
                <a:gd name="T57" fmla="*/ 211 h 309"/>
                <a:gd name="T58" fmla="*/ 275 w 351"/>
                <a:gd name="T59" fmla="*/ 210 h 309"/>
                <a:gd name="T60" fmla="*/ 258 w 351"/>
                <a:gd name="T61" fmla="*/ 187 h 309"/>
                <a:gd name="T62" fmla="*/ 254 w 351"/>
                <a:gd name="T63" fmla="*/ 163 h 309"/>
                <a:gd name="T64" fmla="*/ 303 w 351"/>
                <a:gd name="T65" fmla="*/ 143 h 309"/>
                <a:gd name="T66" fmla="*/ 327 w 351"/>
                <a:gd name="T67" fmla="*/ 121 h 309"/>
                <a:gd name="T68" fmla="*/ 332 w 351"/>
                <a:gd name="T69" fmla="*/ 112 h 309"/>
                <a:gd name="T70" fmla="*/ 343 w 351"/>
                <a:gd name="T71" fmla="*/ 86 h 309"/>
                <a:gd name="T72" fmla="*/ 325 w 351"/>
                <a:gd name="T73" fmla="*/ 79 h 309"/>
                <a:gd name="T74" fmla="*/ 315 w 351"/>
                <a:gd name="T75" fmla="*/ 69 h 309"/>
                <a:gd name="T76" fmla="*/ 304 w 351"/>
                <a:gd name="T77" fmla="*/ 73 h 309"/>
                <a:gd name="T78" fmla="*/ 298 w 351"/>
                <a:gd name="T79" fmla="*/ 63 h 309"/>
                <a:gd name="T80" fmla="*/ 287 w 351"/>
                <a:gd name="T81" fmla="*/ 62 h 309"/>
                <a:gd name="T82" fmla="*/ 262 w 351"/>
                <a:gd name="T83" fmla="*/ 58 h 309"/>
                <a:gd name="T84" fmla="*/ 252 w 351"/>
                <a:gd name="T85" fmla="*/ 60 h 309"/>
                <a:gd name="T86" fmla="*/ 219 w 351"/>
                <a:gd name="T87" fmla="*/ 56 h 309"/>
                <a:gd name="T88" fmla="*/ 217 w 351"/>
                <a:gd name="T89" fmla="*/ 39 h 309"/>
                <a:gd name="T90" fmla="*/ 180 w 351"/>
                <a:gd name="T91" fmla="*/ 17 h 309"/>
                <a:gd name="T92" fmla="*/ 163 w 351"/>
                <a:gd name="T93" fmla="*/ 6 h 309"/>
                <a:gd name="T94" fmla="*/ 160 w 351"/>
                <a:gd name="T95" fmla="*/ 31 h 309"/>
                <a:gd name="T96" fmla="*/ 140 w 351"/>
                <a:gd name="T97" fmla="*/ 33 h 309"/>
                <a:gd name="T98" fmla="*/ 130 w 351"/>
                <a:gd name="T99" fmla="*/ 42 h 309"/>
                <a:gd name="T100" fmla="*/ 122 w 351"/>
                <a:gd name="T101" fmla="*/ 55 h 309"/>
                <a:gd name="T102" fmla="*/ 94 w 351"/>
                <a:gd name="T103" fmla="*/ 68 h 309"/>
                <a:gd name="T104" fmla="*/ 77 w 351"/>
                <a:gd name="T105" fmla="*/ 51 h 309"/>
                <a:gd name="T106" fmla="*/ 62 w 351"/>
                <a:gd name="T107" fmla="*/ 47 h 309"/>
                <a:gd name="T108" fmla="*/ 49 w 351"/>
                <a:gd name="T109" fmla="*/ 31 h 309"/>
                <a:gd name="T110" fmla="*/ 34 w 351"/>
                <a:gd name="T111" fmla="*/ 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srgbClr val="C00000"/>
                </a:solidFill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963399" y="3347138"/>
              <a:ext cx="1764426" cy="1071868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570926" y="4236782"/>
              <a:ext cx="796607" cy="832941"/>
            </a:xfrm>
            <a:custGeom>
              <a:avLst/>
              <a:gdLst>
                <a:gd name="T0" fmla="*/ 9 w 284"/>
                <a:gd name="T1" fmla="*/ 183 h 297"/>
                <a:gd name="T2" fmla="*/ 41 w 284"/>
                <a:gd name="T3" fmla="*/ 181 h 297"/>
                <a:gd name="T4" fmla="*/ 42 w 284"/>
                <a:gd name="T5" fmla="*/ 195 h 297"/>
                <a:gd name="T6" fmla="*/ 67 w 284"/>
                <a:gd name="T7" fmla="*/ 222 h 297"/>
                <a:gd name="T8" fmla="*/ 72 w 284"/>
                <a:gd name="T9" fmla="*/ 260 h 297"/>
                <a:gd name="T10" fmla="*/ 110 w 284"/>
                <a:gd name="T11" fmla="*/ 271 h 297"/>
                <a:gd name="T12" fmla="*/ 118 w 284"/>
                <a:gd name="T13" fmla="*/ 282 h 297"/>
                <a:gd name="T14" fmla="*/ 135 w 284"/>
                <a:gd name="T15" fmla="*/ 297 h 297"/>
                <a:gd name="T16" fmla="*/ 136 w 284"/>
                <a:gd name="T17" fmla="*/ 285 h 297"/>
                <a:gd name="T18" fmla="*/ 135 w 284"/>
                <a:gd name="T19" fmla="*/ 244 h 297"/>
                <a:gd name="T20" fmla="*/ 161 w 284"/>
                <a:gd name="T21" fmla="*/ 236 h 297"/>
                <a:gd name="T22" fmla="*/ 190 w 284"/>
                <a:gd name="T23" fmla="*/ 236 h 297"/>
                <a:gd name="T24" fmla="*/ 219 w 284"/>
                <a:gd name="T25" fmla="*/ 233 h 297"/>
                <a:gd name="T26" fmla="*/ 256 w 284"/>
                <a:gd name="T27" fmla="*/ 211 h 297"/>
                <a:gd name="T28" fmla="*/ 265 w 284"/>
                <a:gd name="T29" fmla="*/ 214 h 297"/>
                <a:gd name="T30" fmla="*/ 270 w 284"/>
                <a:gd name="T31" fmla="*/ 216 h 297"/>
                <a:gd name="T32" fmla="*/ 284 w 284"/>
                <a:gd name="T33" fmla="*/ 206 h 297"/>
                <a:gd name="T34" fmla="*/ 274 w 284"/>
                <a:gd name="T35" fmla="*/ 195 h 297"/>
                <a:gd name="T36" fmla="*/ 251 w 284"/>
                <a:gd name="T37" fmla="*/ 181 h 297"/>
                <a:gd name="T38" fmla="*/ 236 w 284"/>
                <a:gd name="T39" fmla="*/ 182 h 297"/>
                <a:gd name="T40" fmla="*/ 230 w 284"/>
                <a:gd name="T41" fmla="*/ 170 h 297"/>
                <a:gd name="T42" fmla="*/ 234 w 284"/>
                <a:gd name="T43" fmla="*/ 155 h 297"/>
                <a:gd name="T44" fmla="*/ 226 w 284"/>
                <a:gd name="T45" fmla="*/ 137 h 297"/>
                <a:gd name="T46" fmla="*/ 232 w 284"/>
                <a:gd name="T47" fmla="*/ 106 h 297"/>
                <a:gd name="T48" fmla="*/ 216 w 284"/>
                <a:gd name="T49" fmla="*/ 102 h 297"/>
                <a:gd name="T50" fmla="*/ 200 w 284"/>
                <a:gd name="T51" fmla="*/ 84 h 297"/>
                <a:gd name="T52" fmla="*/ 198 w 284"/>
                <a:gd name="T53" fmla="*/ 75 h 297"/>
                <a:gd name="T54" fmla="*/ 206 w 284"/>
                <a:gd name="T55" fmla="*/ 66 h 297"/>
                <a:gd name="T56" fmla="*/ 235 w 284"/>
                <a:gd name="T57" fmla="*/ 63 h 297"/>
                <a:gd name="T58" fmla="*/ 243 w 284"/>
                <a:gd name="T59" fmla="*/ 66 h 297"/>
                <a:gd name="T60" fmla="*/ 256 w 284"/>
                <a:gd name="T61" fmla="*/ 54 h 297"/>
                <a:gd name="T62" fmla="*/ 235 w 284"/>
                <a:gd name="T63" fmla="*/ 52 h 297"/>
                <a:gd name="T64" fmla="*/ 227 w 284"/>
                <a:gd name="T65" fmla="*/ 45 h 297"/>
                <a:gd name="T66" fmla="*/ 222 w 284"/>
                <a:gd name="T67" fmla="*/ 22 h 297"/>
                <a:gd name="T68" fmla="*/ 198 w 284"/>
                <a:gd name="T69" fmla="*/ 34 h 297"/>
                <a:gd name="T70" fmla="*/ 201 w 284"/>
                <a:gd name="T71" fmla="*/ 50 h 297"/>
                <a:gd name="T72" fmla="*/ 193 w 284"/>
                <a:gd name="T73" fmla="*/ 62 h 297"/>
                <a:gd name="T74" fmla="*/ 183 w 284"/>
                <a:gd name="T75" fmla="*/ 86 h 297"/>
                <a:gd name="T76" fmla="*/ 183 w 284"/>
                <a:gd name="T77" fmla="*/ 98 h 297"/>
                <a:gd name="T78" fmla="*/ 177 w 284"/>
                <a:gd name="T79" fmla="*/ 105 h 297"/>
                <a:gd name="T80" fmla="*/ 173 w 284"/>
                <a:gd name="T81" fmla="*/ 107 h 297"/>
                <a:gd name="T82" fmla="*/ 153 w 284"/>
                <a:gd name="T83" fmla="*/ 112 h 297"/>
                <a:gd name="T84" fmla="*/ 138 w 284"/>
                <a:gd name="T85" fmla="*/ 110 h 297"/>
                <a:gd name="T86" fmla="*/ 129 w 284"/>
                <a:gd name="T87" fmla="*/ 106 h 297"/>
                <a:gd name="T88" fmla="*/ 122 w 284"/>
                <a:gd name="T89" fmla="*/ 84 h 297"/>
                <a:gd name="T90" fmla="*/ 113 w 284"/>
                <a:gd name="T91" fmla="*/ 64 h 297"/>
                <a:gd name="T92" fmla="*/ 110 w 284"/>
                <a:gd name="T93" fmla="*/ 58 h 297"/>
                <a:gd name="T94" fmla="*/ 100 w 284"/>
                <a:gd name="T95" fmla="*/ 52 h 297"/>
                <a:gd name="T96" fmla="*/ 86 w 284"/>
                <a:gd name="T97" fmla="*/ 44 h 297"/>
                <a:gd name="T98" fmla="*/ 85 w 284"/>
                <a:gd name="T99" fmla="*/ 35 h 297"/>
                <a:gd name="T100" fmla="*/ 77 w 284"/>
                <a:gd name="T101" fmla="*/ 29 h 297"/>
                <a:gd name="T102" fmla="*/ 61 w 284"/>
                <a:gd name="T103" fmla="*/ 42 h 297"/>
                <a:gd name="T104" fmla="*/ 49 w 284"/>
                <a:gd name="T105" fmla="*/ 21 h 297"/>
                <a:gd name="T106" fmla="*/ 40 w 284"/>
                <a:gd name="T107" fmla="*/ 11 h 297"/>
                <a:gd name="T108" fmla="*/ 28 w 284"/>
                <a:gd name="T109" fmla="*/ 33 h 297"/>
                <a:gd name="T110" fmla="*/ 28 w 284"/>
                <a:gd name="T111" fmla="*/ 54 h 297"/>
                <a:gd name="T112" fmla="*/ 45 w 284"/>
                <a:gd name="T113" fmla="*/ 70 h 297"/>
                <a:gd name="T114" fmla="*/ 31 w 284"/>
                <a:gd name="T115" fmla="*/ 128 h 297"/>
                <a:gd name="T116" fmla="*/ 1 w 284"/>
                <a:gd name="T117" fmla="*/ 174 h 297"/>
                <a:gd name="T118" fmla="*/ 2 w 284"/>
                <a:gd name="T119" fmla="*/ 18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140167" y="4225221"/>
              <a:ext cx="538963" cy="465741"/>
            </a:xfrm>
            <a:custGeom>
              <a:avLst/>
              <a:gdLst>
                <a:gd name="T0" fmla="*/ 143 w 192"/>
                <a:gd name="T1" fmla="*/ 8 h 166"/>
                <a:gd name="T2" fmla="*/ 132 w 192"/>
                <a:gd name="T3" fmla="*/ 10 h 166"/>
                <a:gd name="T4" fmla="*/ 130 w 192"/>
                <a:gd name="T5" fmla="*/ 0 h 166"/>
                <a:gd name="T6" fmla="*/ 126 w 192"/>
                <a:gd name="T7" fmla="*/ 10 h 166"/>
                <a:gd name="T8" fmla="*/ 120 w 192"/>
                <a:gd name="T9" fmla="*/ 18 h 166"/>
                <a:gd name="T10" fmla="*/ 108 w 192"/>
                <a:gd name="T11" fmla="*/ 18 h 166"/>
                <a:gd name="T12" fmla="*/ 106 w 192"/>
                <a:gd name="T13" fmla="*/ 25 h 166"/>
                <a:gd name="T14" fmla="*/ 95 w 192"/>
                <a:gd name="T15" fmla="*/ 28 h 166"/>
                <a:gd name="T16" fmla="*/ 91 w 192"/>
                <a:gd name="T17" fmla="*/ 30 h 166"/>
                <a:gd name="T18" fmla="*/ 81 w 192"/>
                <a:gd name="T19" fmla="*/ 26 h 166"/>
                <a:gd name="T20" fmla="*/ 74 w 192"/>
                <a:gd name="T21" fmla="*/ 24 h 166"/>
                <a:gd name="T22" fmla="*/ 85 w 192"/>
                <a:gd name="T23" fmla="*/ 40 h 166"/>
                <a:gd name="T24" fmla="*/ 91 w 192"/>
                <a:gd name="T25" fmla="*/ 46 h 166"/>
                <a:gd name="T26" fmla="*/ 88 w 192"/>
                <a:gd name="T27" fmla="*/ 55 h 166"/>
                <a:gd name="T28" fmla="*/ 70 w 192"/>
                <a:gd name="T29" fmla="*/ 64 h 166"/>
                <a:gd name="T30" fmla="*/ 63 w 192"/>
                <a:gd name="T31" fmla="*/ 65 h 166"/>
                <a:gd name="T32" fmla="*/ 56 w 192"/>
                <a:gd name="T33" fmla="*/ 63 h 166"/>
                <a:gd name="T34" fmla="*/ 48 w 192"/>
                <a:gd name="T35" fmla="*/ 71 h 166"/>
                <a:gd name="T36" fmla="*/ 40 w 192"/>
                <a:gd name="T37" fmla="*/ 74 h 166"/>
                <a:gd name="T38" fmla="*/ 8 w 192"/>
                <a:gd name="T39" fmla="*/ 74 h 166"/>
                <a:gd name="T40" fmla="*/ 5 w 192"/>
                <a:gd name="T41" fmla="*/ 96 h 166"/>
                <a:gd name="T42" fmla="*/ 12 w 192"/>
                <a:gd name="T43" fmla="*/ 100 h 166"/>
                <a:gd name="T44" fmla="*/ 16 w 192"/>
                <a:gd name="T45" fmla="*/ 95 h 166"/>
                <a:gd name="T46" fmla="*/ 28 w 192"/>
                <a:gd name="T47" fmla="*/ 96 h 166"/>
                <a:gd name="T48" fmla="*/ 32 w 192"/>
                <a:gd name="T49" fmla="*/ 118 h 166"/>
                <a:gd name="T50" fmla="*/ 27 w 192"/>
                <a:gd name="T51" fmla="*/ 130 h 166"/>
                <a:gd name="T52" fmla="*/ 38 w 192"/>
                <a:gd name="T53" fmla="*/ 149 h 166"/>
                <a:gd name="T54" fmla="*/ 34 w 192"/>
                <a:gd name="T55" fmla="*/ 166 h 166"/>
                <a:gd name="T56" fmla="*/ 47 w 192"/>
                <a:gd name="T57" fmla="*/ 160 h 166"/>
                <a:gd name="T58" fmla="*/ 56 w 192"/>
                <a:gd name="T59" fmla="*/ 161 h 166"/>
                <a:gd name="T60" fmla="*/ 85 w 192"/>
                <a:gd name="T61" fmla="*/ 160 h 166"/>
                <a:gd name="T62" fmla="*/ 99 w 192"/>
                <a:gd name="T63" fmla="*/ 151 h 166"/>
                <a:gd name="T64" fmla="*/ 115 w 192"/>
                <a:gd name="T65" fmla="*/ 137 h 166"/>
                <a:gd name="T66" fmla="*/ 125 w 192"/>
                <a:gd name="T67" fmla="*/ 142 h 166"/>
                <a:gd name="T68" fmla="*/ 138 w 192"/>
                <a:gd name="T69" fmla="*/ 147 h 166"/>
                <a:gd name="T70" fmla="*/ 147 w 192"/>
                <a:gd name="T71" fmla="*/ 150 h 166"/>
                <a:gd name="T72" fmla="*/ 149 w 192"/>
                <a:gd name="T73" fmla="*/ 145 h 166"/>
                <a:gd name="T74" fmla="*/ 152 w 192"/>
                <a:gd name="T75" fmla="*/ 142 h 166"/>
                <a:gd name="T76" fmla="*/ 158 w 192"/>
                <a:gd name="T77" fmla="*/ 138 h 166"/>
                <a:gd name="T78" fmla="*/ 174 w 192"/>
                <a:gd name="T79" fmla="*/ 127 h 166"/>
                <a:gd name="T80" fmla="*/ 176 w 192"/>
                <a:gd name="T81" fmla="*/ 124 h 166"/>
                <a:gd name="T82" fmla="*/ 184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7 w 192"/>
                <a:gd name="T93" fmla="*/ 34 h 166"/>
                <a:gd name="T94" fmla="*/ 179 w 192"/>
                <a:gd name="T95" fmla="*/ 38 h 166"/>
                <a:gd name="T96" fmla="*/ 169 w 192"/>
                <a:gd name="T97" fmla="*/ 38 h 166"/>
                <a:gd name="T98" fmla="*/ 168 w 192"/>
                <a:gd name="T99" fmla="*/ 34 h 166"/>
                <a:gd name="T100" fmla="*/ 166 w 192"/>
                <a:gd name="T101" fmla="*/ 32 h 166"/>
                <a:gd name="T102" fmla="*/ 157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229902" y="4511492"/>
              <a:ext cx="701366" cy="538412"/>
            </a:xfrm>
            <a:custGeom>
              <a:avLst/>
              <a:gdLst>
                <a:gd name="T0" fmla="*/ 202 w 250"/>
                <a:gd name="T1" fmla="*/ 6 h 192"/>
                <a:gd name="T2" fmla="*/ 188 w 250"/>
                <a:gd name="T3" fmla="*/ 18 h 192"/>
                <a:gd name="T4" fmla="*/ 172 w 250"/>
                <a:gd name="T5" fmla="*/ 22 h 192"/>
                <a:gd name="T6" fmla="*/ 161 w 250"/>
                <a:gd name="T7" fmla="*/ 21 h 192"/>
                <a:gd name="T8" fmla="*/ 160 w 250"/>
                <a:gd name="T9" fmla="*/ 22 h 192"/>
                <a:gd name="T10" fmla="*/ 147 w 250"/>
                <a:gd name="T11" fmla="*/ 26 h 192"/>
                <a:gd name="T12" fmla="*/ 136 w 250"/>
                <a:gd name="T13" fmla="*/ 32 h 192"/>
                <a:gd name="T14" fmla="*/ 126 w 250"/>
                <a:gd name="T15" fmla="*/ 40 h 192"/>
                <a:gd name="T16" fmla="*/ 120 w 250"/>
                <a:gd name="T17" fmla="*/ 48 h 192"/>
                <a:gd name="T18" fmla="*/ 118 w 250"/>
                <a:gd name="T19" fmla="*/ 52 h 192"/>
                <a:gd name="T20" fmla="*/ 102 w 250"/>
                <a:gd name="T21" fmla="*/ 48 h 192"/>
                <a:gd name="T22" fmla="*/ 84 w 250"/>
                <a:gd name="T23" fmla="*/ 40 h 192"/>
                <a:gd name="T24" fmla="*/ 80 w 250"/>
                <a:gd name="T25" fmla="*/ 46 h 192"/>
                <a:gd name="T26" fmla="*/ 74 w 250"/>
                <a:gd name="T27" fmla="*/ 51 h 192"/>
                <a:gd name="T28" fmla="*/ 62 w 250"/>
                <a:gd name="T29" fmla="*/ 58 h 192"/>
                <a:gd name="T30" fmla="*/ 51 w 250"/>
                <a:gd name="T31" fmla="*/ 68 h 192"/>
                <a:gd name="T32" fmla="*/ 22 w 250"/>
                <a:gd name="T33" fmla="*/ 63 h 192"/>
                <a:gd name="T34" fmla="*/ 9 w 250"/>
                <a:gd name="T35" fmla="*/ 65 h 192"/>
                <a:gd name="T36" fmla="*/ 0 w 250"/>
                <a:gd name="T37" fmla="*/ 69 h 192"/>
                <a:gd name="T38" fmla="*/ 2 w 250"/>
                <a:gd name="T39" fmla="*/ 79 h 192"/>
                <a:gd name="T40" fmla="*/ 20 w 250"/>
                <a:gd name="T41" fmla="*/ 80 h 192"/>
                <a:gd name="T42" fmla="*/ 23 w 250"/>
                <a:gd name="T43" fmla="*/ 94 h 192"/>
                <a:gd name="T44" fmla="*/ 38 w 250"/>
                <a:gd name="T45" fmla="*/ 92 h 192"/>
                <a:gd name="T46" fmla="*/ 50 w 250"/>
                <a:gd name="T47" fmla="*/ 90 h 192"/>
                <a:gd name="T48" fmla="*/ 53 w 250"/>
                <a:gd name="T49" fmla="*/ 108 h 192"/>
                <a:gd name="T50" fmla="*/ 46 w 250"/>
                <a:gd name="T51" fmla="*/ 117 h 192"/>
                <a:gd name="T52" fmla="*/ 34 w 250"/>
                <a:gd name="T53" fmla="*/ 124 h 192"/>
                <a:gd name="T54" fmla="*/ 53 w 250"/>
                <a:gd name="T55" fmla="*/ 129 h 192"/>
                <a:gd name="T56" fmla="*/ 60 w 250"/>
                <a:gd name="T57" fmla="*/ 133 h 192"/>
                <a:gd name="T58" fmla="*/ 76 w 250"/>
                <a:gd name="T59" fmla="*/ 142 h 192"/>
                <a:gd name="T60" fmla="*/ 70 w 250"/>
                <a:gd name="T61" fmla="*/ 150 h 192"/>
                <a:gd name="T62" fmla="*/ 97 w 250"/>
                <a:gd name="T63" fmla="*/ 179 h 192"/>
                <a:gd name="T64" fmla="*/ 107 w 250"/>
                <a:gd name="T65" fmla="*/ 174 h 192"/>
                <a:gd name="T66" fmla="*/ 122 w 250"/>
                <a:gd name="T67" fmla="*/ 185 h 192"/>
                <a:gd name="T68" fmla="*/ 127 w 250"/>
                <a:gd name="T69" fmla="*/ 180 h 192"/>
                <a:gd name="T70" fmla="*/ 135 w 250"/>
                <a:gd name="T71" fmla="*/ 181 h 192"/>
                <a:gd name="T72" fmla="*/ 154 w 250"/>
                <a:gd name="T73" fmla="*/ 185 h 192"/>
                <a:gd name="T74" fmla="*/ 156 w 250"/>
                <a:gd name="T75" fmla="*/ 186 h 192"/>
                <a:gd name="T76" fmla="*/ 173 w 250"/>
                <a:gd name="T77" fmla="*/ 173 h 192"/>
                <a:gd name="T78" fmla="*/ 178 w 250"/>
                <a:gd name="T79" fmla="*/ 179 h 192"/>
                <a:gd name="T80" fmla="*/ 182 w 250"/>
                <a:gd name="T81" fmla="*/ 170 h 192"/>
                <a:gd name="T82" fmla="*/ 198 w 250"/>
                <a:gd name="T83" fmla="*/ 153 h 192"/>
                <a:gd name="T84" fmla="*/ 207 w 250"/>
                <a:gd name="T85" fmla="*/ 154 h 192"/>
                <a:gd name="T86" fmla="*/ 205 w 250"/>
                <a:gd name="T87" fmla="*/ 143 h 192"/>
                <a:gd name="T88" fmla="*/ 207 w 250"/>
                <a:gd name="T89" fmla="*/ 138 h 192"/>
                <a:gd name="T90" fmla="*/ 228 w 250"/>
                <a:gd name="T91" fmla="*/ 126 h 192"/>
                <a:gd name="T92" fmla="*/ 228 w 250"/>
                <a:gd name="T93" fmla="*/ 115 h 192"/>
                <a:gd name="T94" fmla="*/ 232 w 250"/>
                <a:gd name="T95" fmla="*/ 105 h 192"/>
                <a:gd name="T96" fmla="*/ 239 w 250"/>
                <a:gd name="T97" fmla="*/ 90 h 192"/>
                <a:gd name="T98" fmla="*/ 248 w 250"/>
                <a:gd name="T99" fmla="*/ 78 h 192"/>
                <a:gd name="T100" fmla="*/ 248 w 250"/>
                <a:gd name="T101" fmla="*/ 67 h 192"/>
                <a:gd name="T102" fmla="*/ 248 w 250"/>
                <a:gd name="T103" fmla="*/ 60 h 192"/>
                <a:gd name="T104" fmla="*/ 226 w 250"/>
                <a:gd name="T105" fmla="*/ 61 h 192"/>
                <a:gd name="T106" fmla="*/ 221 w 250"/>
                <a:gd name="T107" fmla="*/ 51 h 192"/>
                <a:gd name="T108" fmla="*/ 210 w 250"/>
                <a:gd name="T109" fmla="*/ 51 h 192"/>
                <a:gd name="T110" fmla="*/ 222 w 250"/>
                <a:gd name="T111" fmla="*/ 29 h 192"/>
                <a:gd name="T112" fmla="*/ 220 w 250"/>
                <a:gd name="T113" fmla="*/ 14 h 192"/>
                <a:gd name="T114" fmla="*/ 217 w 250"/>
                <a:gd name="T115" fmla="*/ 0 h 192"/>
                <a:gd name="T116" fmla="*/ 208 w 250"/>
                <a:gd name="T117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328446" y="3922433"/>
              <a:ext cx="395275" cy="404084"/>
            </a:xfrm>
            <a:custGeom>
              <a:avLst/>
              <a:gdLst>
                <a:gd name="T0" fmla="*/ 134 w 141"/>
                <a:gd name="T1" fmla="*/ 16 h 144"/>
                <a:gd name="T2" fmla="*/ 129 w 141"/>
                <a:gd name="T3" fmla="*/ 15 h 144"/>
                <a:gd name="T4" fmla="*/ 125 w 141"/>
                <a:gd name="T5" fmla="*/ 13 h 144"/>
                <a:gd name="T6" fmla="*/ 117 w 141"/>
                <a:gd name="T7" fmla="*/ 14 h 144"/>
                <a:gd name="T8" fmla="*/ 111 w 141"/>
                <a:gd name="T9" fmla="*/ 12 h 144"/>
                <a:gd name="T10" fmla="*/ 110 w 141"/>
                <a:gd name="T11" fmla="*/ 11 h 144"/>
                <a:gd name="T12" fmla="*/ 102 w 141"/>
                <a:gd name="T13" fmla="*/ 2 h 144"/>
                <a:gd name="T14" fmla="*/ 88 w 141"/>
                <a:gd name="T15" fmla="*/ 8 h 144"/>
                <a:gd name="T16" fmla="*/ 86 w 141"/>
                <a:gd name="T17" fmla="*/ 20 h 144"/>
                <a:gd name="T18" fmla="*/ 81 w 141"/>
                <a:gd name="T19" fmla="*/ 30 h 144"/>
                <a:gd name="T20" fmla="*/ 72 w 141"/>
                <a:gd name="T21" fmla="*/ 43 h 144"/>
                <a:gd name="T22" fmla="*/ 57 w 141"/>
                <a:gd name="T23" fmla="*/ 59 h 144"/>
                <a:gd name="T24" fmla="*/ 43 w 141"/>
                <a:gd name="T25" fmla="*/ 73 h 144"/>
                <a:gd name="T26" fmla="*/ 36 w 141"/>
                <a:gd name="T27" fmla="*/ 82 h 144"/>
                <a:gd name="T28" fmla="*/ 0 w 141"/>
                <a:gd name="T29" fmla="*/ 84 h 144"/>
                <a:gd name="T30" fmla="*/ 10 w 141"/>
                <a:gd name="T31" fmla="*/ 114 h 144"/>
                <a:gd name="T32" fmla="*/ 16 w 141"/>
                <a:gd name="T33" fmla="*/ 117 h 144"/>
                <a:gd name="T34" fmla="*/ 21 w 141"/>
                <a:gd name="T35" fmla="*/ 131 h 144"/>
                <a:gd name="T36" fmla="*/ 21 w 141"/>
                <a:gd name="T37" fmla="*/ 134 h 144"/>
                <a:gd name="T38" fmla="*/ 31 w 141"/>
                <a:gd name="T39" fmla="*/ 131 h 144"/>
                <a:gd name="T40" fmla="*/ 35 w 141"/>
                <a:gd name="T41" fmla="*/ 133 h 144"/>
                <a:gd name="T42" fmla="*/ 38 w 141"/>
                <a:gd name="T43" fmla="*/ 123 h 144"/>
                <a:gd name="T44" fmla="*/ 55 w 141"/>
                <a:gd name="T45" fmla="*/ 116 h 144"/>
                <a:gd name="T46" fmla="*/ 56 w 141"/>
                <a:gd name="T47" fmla="*/ 106 h 144"/>
                <a:gd name="T48" fmla="*/ 60 w 141"/>
                <a:gd name="T49" fmla="*/ 104 h 144"/>
                <a:gd name="T50" fmla="*/ 61 w 141"/>
                <a:gd name="T51" fmla="*/ 104 h 144"/>
                <a:gd name="T52" fmla="*/ 68 w 141"/>
                <a:gd name="T53" fmla="*/ 110 h 144"/>
                <a:gd name="T54" fmla="*/ 70 w 141"/>
                <a:gd name="T55" fmla="*/ 116 h 144"/>
                <a:gd name="T56" fmla="*/ 75 w 141"/>
                <a:gd name="T57" fmla="*/ 109 h 144"/>
                <a:gd name="T58" fmla="*/ 81 w 141"/>
                <a:gd name="T59" fmla="*/ 106 h 144"/>
                <a:gd name="T60" fmla="*/ 87 w 141"/>
                <a:gd name="T61" fmla="*/ 107 h 144"/>
                <a:gd name="T62" fmla="*/ 90 w 141"/>
                <a:gd name="T63" fmla="*/ 119 h 144"/>
                <a:gd name="T64" fmla="*/ 94 w 141"/>
                <a:gd name="T65" fmla="*/ 127 h 144"/>
                <a:gd name="T66" fmla="*/ 97 w 141"/>
                <a:gd name="T67" fmla="*/ 135 h 144"/>
                <a:gd name="T68" fmla="*/ 103 w 141"/>
                <a:gd name="T69" fmla="*/ 135 h 144"/>
                <a:gd name="T70" fmla="*/ 104 w 141"/>
                <a:gd name="T71" fmla="*/ 136 h 144"/>
                <a:gd name="T72" fmla="*/ 108 w 141"/>
                <a:gd name="T73" fmla="*/ 144 h 144"/>
                <a:gd name="T74" fmla="*/ 110 w 141"/>
                <a:gd name="T75" fmla="*/ 138 h 144"/>
                <a:gd name="T76" fmla="*/ 111 w 141"/>
                <a:gd name="T77" fmla="*/ 137 h 144"/>
                <a:gd name="T78" fmla="*/ 115 w 141"/>
                <a:gd name="T79" fmla="*/ 135 h 144"/>
                <a:gd name="T80" fmla="*/ 117 w 141"/>
                <a:gd name="T81" fmla="*/ 132 h 144"/>
                <a:gd name="T82" fmla="*/ 93 w 141"/>
                <a:gd name="T83" fmla="*/ 84 h 144"/>
                <a:gd name="T84" fmla="*/ 87 w 141"/>
                <a:gd name="T85" fmla="*/ 65 h 144"/>
                <a:gd name="T86" fmla="*/ 87 w 141"/>
                <a:gd name="T87" fmla="*/ 64 h 144"/>
                <a:gd name="T88" fmla="*/ 91 w 141"/>
                <a:gd name="T89" fmla="*/ 53 h 144"/>
                <a:gd name="T90" fmla="*/ 130 w 141"/>
                <a:gd name="T91" fmla="*/ 44 h 144"/>
                <a:gd name="T92" fmla="*/ 139 w 141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328446" y="3136838"/>
              <a:ext cx="451428" cy="810921"/>
            </a:xfrm>
            <a:custGeom>
              <a:avLst/>
              <a:gdLst>
                <a:gd name="T0" fmla="*/ 47 w 161"/>
                <a:gd name="T1" fmla="*/ 90 h 289"/>
                <a:gd name="T2" fmla="*/ 61 w 161"/>
                <a:gd name="T3" fmla="*/ 101 h 289"/>
                <a:gd name="T4" fmla="*/ 70 w 161"/>
                <a:gd name="T5" fmla="*/ 108 h 289"/>
                <a:gd name="T6" fmla="*/ 88 w 161"/>
                <a:gd name="T7" fmla="*/ 115 h 289"/>
                <a:gd name="T8" fmla="*/ 88 w 161"/>
                <a:gd name="T9" fmla="*/ 116 h 289"/>
                <a:gd name="T10" fmla="*/ 93 w 161"/>
                <a:gd name="T11" fmla="*/ 124 h 289"/>
                <a:gd name="T12" fmla="*/ 89 w 161"/>
                <a:gd name="T13" fmla="*/ 136 h 289"/>
                <a:gd name="T14" fmla="*/ 88 w 161"/>
                <a:gd name="T15" fmla="*/ 144 h 289"/>
                <a:gd name="T16" fmla="*/ 83 w 161"/>
                <a:gd name="T17" fmla="*/ 158 h 289"/>
                <a:gd name="T18" fmla="*/ 70 w 161"/>
                <a:gd name="T19" fmla="*/ 157 h 289"/>
                <a:gd name="T20" fmla="*/ 56 w 161"/>
                <a:gd name="T21" fmla="*/ 166 h 289"/>
                <a:gd name="T22" fmla="*/ 58 w 161"/>
                <a:gd name="T23" fmla="*/ 177 h 289"/>
                <a:gd name="T24" fmla="*/ 43 w 161"/>
                <a:gd name="T25" fmla="*/ 174 h 289"/>
                <a:gd name="T26" fmla="*/ 31 w 161"/>
                <a:gd name="T27" fmla="*/ 169 h 289"/>
                <a:gd name="T28" fmla="*/ 19 w 161"/>
                <a:gd name="T29" fmla="*/ 197 h 289"/>
                <a:gd name="T30" fmla="*/ 23 w 161"/>
                <a:gd name="T31" fmla="*/ 204 h 289"/>
                <a:gd name="T32" fmla="*/ 26 w 161"/>
                <a:gd name="T33" fmla="*/ 211 h 289"/>
                <a:gd name="T34" fmla="*/ 27 w 161"/>
                <a:gd name="T35" fmla="*/ 222 h 289"/>
                <a:gd name="T36" fmla="*/ 3 w 161"/>
                <a:gd name="T37" fmla="*/ 227 h 289"/>
                <a:gd name="T38" fmla="*/ 3 w 161"/>
                <a:gd name="T39" fmla="*/ 244 h 289"/>
                <a:gd name="T40" fmla="*/ 6 w 161"/>
                <a:gd name="T41" fmla="*/ 254 h 289"/>
                <a:gd name="T42" fmla="*/ 33 w 161"/>
                <a:gd name="T43" fmla="*/ 253 h 289"/>
                <a:gd name="T44" fmla="*/ 43 w 161"/>
                <a:gd name="T45" fmla="*/ 260 h 289"/>
                <a:gd name="T46" fmla="*/ 51 w 161"/>
                <a:gd name="T47" fmla="*/ 266 h 289"/>
                <a:gd name="T48" fmla="*/ 57 w 161"/>
                <a:gd name="T49" fmla="*/ 261 h 289"/>
                <a:gd name="T50" fmla="*/ 76 w 161"/>
                <a:gd name="T51" fmla="*/ 274 h 289"/>
                <a:gd name="T52" fmla="*/ 98 w 161"/>
                <a:gd name="T53" fmla="*/ 275 h 289"/>
                <a:gd name="T54" fmla="*/ 104 w 161"/>
                <a:gd name="T55" fmla="*/ 279 h 289"/>
                <a:gd name="T56" fmla="*/ 104 w 161"/>
                <a:gd name="T57" fmla="*/ 279 h 289"/>
                <a:gd name="T58" fmla="*/ 113 w 161"/>
                <a:gd name="T59" fmla="*/ 288 h 289"/>
                <a:gd name="T60" fmla="*/ 123 w 161"/>
                <a:gd name="T61" fmla="*/ 280 h 289"/>
                <a:gd name="T62" fmla="*/ 120 w 161"/>
                <a:gd name="T63" fmla="*/ 274 h 289"/>
                <a:gd name="T64" fmla="*/ 123 w 161"/>
                <a:gd name="T65" fmla="*/ 258 h 289"/>
                <a:gd name="T66" fmla="*/ 134 w 161"/>
                <a:gd name="T67" fmla="*/ 257 h 289"/>
                <a:gd name="T68" fmla="*/ 121 w 161"/>
                <a:gd name="T69" fmla="*/ 243 h 289"/>
                <a:gd name="T70" fmla="*/ 117 w 161"/>
                <a:gd name="T71" fmla="*/ 238 h 289"/>
                <a:gd name="T72" fmla="*/ 121 w 161"/>
                <a:gd name="T73" fmla="*/ 232 h 289"/>
                <a:gd name="T74" fmla="*/ 151 w 161"/>
                <a:gd name="T75" fmla="*/ 233 h 289"/>
                <a:gd name="T76" fmla="*/ 161 w 161"/>
                <a:gd name="T77" fmla="*/ 232 h 289"/>
                <a:gd name="T78" fmla="*/ 145 w 161"/>
                <a:gd name="T79" fmla="*/ 188 h 289"/>
                <a:gd name="T80" fmla="*/ 137 w 161"/>
                <a:gd name="T81" fmla="*/ 184 h 289"/>
                <a:gd name="T82" fmla="*/ 135 w 161"/>
                <a:gd name="T83" fmla="*/ 172 h 289"/>
                <a:gd name="T84" fmla="*/ 138 w 161"/>
                <a:gd name="T85" fmla="*/ 96 h 289"/>
                <a:gd name="T86" fmla="*/ 139 w 161"/>
                <a:gd name="T87" fmla="*/ 81 h 289"/>
                <a:gd name="T88" fmla="*/ 147 w 161"/>
                <a:gd name="T89" fmla="*/ 68 h 289"/>
                <a:gd name="T90" fmla="*/ 139 w 161"/>
                <a:gd name="T91" fmla="*/ 56 h 289"/>
                <a:gd name="T92" fmla="*/ 138 w 161"/>
                <a:gd name="T93" fmla="*/ 44 h 289"/>
                <a:gd name="T94" fmla="*/ 138 w 161"/>
                <a:gd name="T95" fmla="*/ 43 h 289"/>
                <a:gd name="T96" fmla="*/ 145 w 161"/>
                <a:gd name="T97" fmla="*/ 18 h 289"/>
                <a:gd name="T98" fmla="*/ 150 w 161"/>
                <a:gd name="T99" fmla="*/ 11 h 289"/>
                <a:gd name="T100" fmla="*/ 156 w 161"/>
                <a:gd name="T101" fmla="*/ 6 h 289"/>
                <a:gd name="T102" fmla="*/ 148 w 161"/>
                <a:gd name="T103" fmla="*/ 0 h 289"/>
                <a:gd name="T104" fmla="*/ 134 w 161"/>
                <a:gd name="T105" fmla="*/ 5 h 289"/>
                <a:gd name="T106" fmla="*/ 121 w 161"/>
                <a:gd name="T107" fmla="*/ 17 h 289"/>
                <a:gd name="T108" fmla="*/ 105 w 161"/>
                <a:gd name="T109" fmla="*/ 29 h 289"/>
                <a:gd name="T110" fmla="*/ 97 w 161"/>
                <a:gd name="T111" fmla="*/ 35 h 289"/>
                <a:gd name="T112" fmla="*/ 93 w 161"/>
                <a:gd name="T113" fmla="*/ 59 h 289"/>
                <a:gd name="T114" fmla="*/ 91 w 161"/>
                <a:gd name="T115" fmla="*/ 66 h 289"/>
                <a:gd name="T116" fmla="*/ 87 w 161"/>
                <a:gd name="T117" fmla="*/ 72 h 289"/>
                <a:gd name="T118" fmla="*/ 86 w 161"/>
                <a:gd name="T119" fmla="*/ 73 h 289"/>
                <a:gd name="T120" fmla="*/ 76 w 161"/>
                <a:gd name="T121" fmla="*/ 74 h 289"/>
                <a:gd name="T122" fmla="*/ 75 w 161"/>
                <a:gd name="T123" fmla="*/ 74 h 289"/>
                <a:gd name="T124" fmla="*/ 54 w 161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3720967" y="2988196"/>
              <a:ext cx="302788" cy="665033"/>
            </a:xfrm>
            <a:custGeom>
              <a:avLst/>
              <a:gdLst>
                <a:gd name="T0" fmla="*/ 99 w 108"/>
                <a:gd name="T1" fmla="*/ 3 h 237"/>
                <a:gd name="T2" fmla="*/ 93 w 108"/>
                <a:gd name="T3" fmla="*/ 5 h 237"/>
                <a:gd name="T4" fmla="*/ 88 w 108"/>
                <a:gd name="T5" fmla="*/ 11 h 237"/>
                <a:gd name="T6" fmla="*/ 87 w 108"/>
                <a:gd name="T7" fmla="*/ 12 h 237"/>
                <a:gd name="T8" fmla="*/ 67 w 108"/>
                <a:gd name="T9" fmla="*/ 13 h 237"/>
                <a:gd name="T10" fmla="*/ 61 w 108"/>
                <a:gd name="T11" fmla="*/ 19 h 237"/>
                <a:gd name="T12" fmla="*/ 55 w 108"/>
                <a:gd name="T13" fmla="*/ 23 h 237"/>
                <a:gd name="T14" fmla="*/ 46 w 108"/>
                <a:gd name="T15" fmla="*/ 23 h 237"/>
                <a:gd name="T16" fmla="*/ 41 w 108"/>
                <a:gd name="T17" fmla="*/ 37 h 237"/>
                <a:gd name="T18" fmla="*/ 41 w 108"/>
                <a:gd name="T19" fmla="*/ 37 h 237"/>
                <a:gd name="T20" fmla="*/ 33 w 108"/>
                <a:gd name="T21" fmla="*/ 45 h 237"/>
                <a:gd name="T22" fmla="*/ 21 w 108"/>
                <a:gd name="T23" fmla="*/ 59 h 237"/>
                <a:gd name="T24" fmla="*/ 13 w 108"/>
                <a:gd name="T25" fmla="*/ 67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1 h 237"/>
                <a:gd name="T34" fmla="*/ 12 w 108"/>
                <a:gd name="T35" fmla="*/ 122 h 237"/>
                <a:gd name="T36" fmla="*/ 11 w 108"/>
                <a:gd name="T37" fmla="*/ 131 h 237"/>
                <a:gd name="T38" fmla="*/ 3 w 108"/>
                <a:gd name="T39" fmla="*/ 161 h 237"/>
                <a:gd name="T40" fmla="*/ 9 w 108"/>
                <a:gd name="T41" fmla="*/ 185 h 237"/>
                <a:gd name="T42" fmla="*/ 7 w 108"/>
                <a:gd name="T43" fmla="*/ 237 h 237"/>
                <a:gd name="T44" fmla="*/ 17 w 108"/>
                <a:gd name="T45" fmla="*/ 227 h 237"/>
                <a:gd name="T46" fmla="*/ 56 w 108"/>
                <a:gd name="T47" fmla="*/ 207 h 237"/>
                <a:gd name="T48" fmla="*/ 75 w 108"/>
                <a:gd name="T49" fmla="*/ 209 h 237"/>
                <a:gd name="T50" fmla="*/ 91 w 108"/>
                <a:gd name="T51" fmla="*/ 195 h 237"/>
                <a:gd name="T52" fmla="*/ 95 w 108"/>
                <a:gd name="T53" fmla="*/ 185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1 h 237"/>
                <a:gd name="T60" fmla="*/ 95 w 108"/>
                <a:gd name="T61" fmla="*/ 140 h 237"/>
                <a:gd name="T62" fmla="*/ 96 w 108"/>
                <a:gd name="T63" fmla="*/ 133 h 237"/>
                <a:gd name="T64" fmla="*/ 108 w 108"/>
                <a:gd name="T65" fmla="*/ 107 h 237"/>
                <a:gd name="T66" fmla="*/ 91 w 108"/>
                <a:gd name="T67" fmla="*/ 92 h 237"/>
                <a:gd name="T68" fmla="*/ 88 w 108"/>
                <a:gd name="T69" fmla="*/ 85 h 237"/>
                <a:gd name="T70" fmla="*/ 89 w 108"/>
                <a:gd name="T71" fmla="*/ 73 h 237"/>
                <a:gd name="T72" fmla="*/ 92 w 108"/>
                <a:gd name="T73" fmla="*/ 64 h 237"/>
                <a:gd name="T74" fmla="*/ 104 w 108"/>
                <a:gd name="T75" fmla="*/ 55 h 237"/>
                <a:gd name="T76" fmla="*/ 107 w 108"/>
                <a:gd name="T77" fmla="*/ 33 h 237"/>
                <a:gd name="T78" fmla="*/ 99 w 108"/>
                <a:gd name="T79" fmla="*/ 31 h 237"/>
                <a:gd name="T80" fmla="*/ 91 w 108"/>
                <a:gd name="T81" fmla="*/ 26 h 237"/>
                <a:gd name="T82" fmla="*/ 90 w 108"/>
                <a:gd name="T83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3642243" y="4118420"/>
              <a:ext cx="485561" cy="564286"/>
            </a:xfrm>
            <a:custGeom>
              <a:avLst/>
              <a:gdLst>
                <a:gd name="T0" fmla="*/ 149 w 173"/>
                <a:gd name="T1" fmla="*/ 34 h 201"/>
                <a:gd name="T2" fmla="*/ 146 w 173"/>
                <a:gd name="T3" fmla="*/ 27 h 201"/>
                <a:gd name="T4" fmla="*/ 143 w 173"/>
                <a:gd name="T5" fmla="*/ 12 h 201"/>
                <a:gd name="T6" fmla="*/ 136 w 173"/>
                <a:gd name="T7" fmla="*/ 17 h 201"/>
                <a:gd name="T8" fmla="*/ 125 w 173"/>
                <a:gd name="T9" fmla="*/ 15 h 201"/>
                <a:gd name="T10" fmla="*/ 125 w 173"/>
                <a:gd name="T11" fmla="*/ 7 h 201"/>
                <a:gd name="T12" fmla="*/ 121 w 173"/>
                <a:gd name="T13" fmla="*/ 10 h 201"/>
                <a:gd name="T14" fmla="*/ 109 w 173"/>
                <a:gd name="T15" fmla="*/ 22 h 201"/>
                <a:gd name="T16" fmla="*/ 107 w 173"/>
                <a:gd name="T17" fmla="*/ 22 h 201"/>
                <a:gd name="T18" fmla="*/ 99 w 173"/>
                <a:gd name="T19" fmla="*/ 16 h 201"/>
                <a:gd name="T20" fmla="*/ 92 w 173"/>
                <a:gd name="T21" fmla="*/ 14 h 201"/>
                <a:gd name="T22" fmla="*/ 75 w 173"/>
                <a:gd name="T23" fmla="*/ 8 h 201"/>
                <a:gd name="T24" fmla="*/ 65 w 173"/>
                <a:gd name="T25" fmla="*/ 4 h 201"/>
                <a:gd name="T26" fmla="*/ 47 w 173"/>
                <a:gd name="T27" fmla="*/ 0 h 201"/>
                <a:gd name="T28" fmla="*/ 39 w 173"/>
                <a:gd name="T29" fmla="*/ 16 h 201"/>
                <a:gd name="T30" fmla="*/ 34 w 173"/>
                <a:gd name="T31" fmla="*/ 16 h 201"/>
                <a:gd name="T32" fmla="*/ 14 w 173"/>
                <a:gd name="T33" fmla="*/ 26 h 201"/>
                <a:gd name="T34" fmla="*/ 13 w 173"/>
                <a:gd name="T35" fmla="*/ 73 h 201"/>
                <a:gd name="T36" fmla="*/ 9 w 173"/>
                <a:gd name="T37" fmla="*/ 83 h 201"/>
                <a:gd name="T38" fmla="*/ 1 w 173"/>
                <a:gd name="T39" fmla="*/ 109 h 201"/>
                <a:gd name="T40" fmla="*/ 7 w 173"/>
                <a:gd name="T41" fmla="*/ 112 h 201"/>
                <a:gd name="T42" fmla="*/ 17 w 173"/>
                <a:gd name="T43" fmla="*/ 126 h 201"/>
                <a:gd name="T44" fmla="*/ 13 w 173"/>
                <a:gd name="T45" fmla="*/ 132 h 201"/>
                <a:gd name="T46" fmla="*/ 24 w 173"/>
                <a:gd name="T47" fmla="*/ 158 h 201"/>
                <a:gd name="T48" fmla="*/ 38 w 173"/>
                <a:gd name="T49" fmla="*/ 151 h 201"/>
                <a:gd name="T50" fmla="*/ 46 w 173"/>
                <a:gd name="T51" fmla="*/ 152 h 201"/>
                <a:gd name="T52" fmla="*/ 52 w 173"/>
                <a:gd name="T53" fmla="*/ 140 h 201"/>
                <a:gd name="T54" fmla="*/ 68 w 173"/>
                <a:gd name="T55" fmla="*/ 135 h 201"/>
                <a:gd name="T56" fmla="*/ 77 w 173"/>
                <a:gd name="T57" fmla="*/ 151 h 201"/>
                <a:gd name="T58" fmla="*/ 81 w 173"/>
                <a:gd name="T59" fmla="*/ 165 h 201"/>
                <a:gd name="T60" fmla="*/ 71 w 173"/>
                <a:gd name="T61" fmla="*/ 185 h 201"/>
                <a:gd name="T62" fmla="*/ 84 w 173"/>
                <a:gd name="T63" fmla="*/ 187 h 201"/>
                <a:gd name="T64" fmla="*/ 89 w 173"/>
                <a:gd name="T65" fmla="*/ 200 h 201"/>
                <a:gd name="T66" fmla="*/ 102 w 173"/>
                <a:gd name="T67" fmla="*/ 196 h 201"/>
                <a:gd name="T68" fmla="*/ 108 w 173"/>
                <a:gd name="T69" fmla="*/ 178 h 201"/>
                <a:gd name="T70" fmla="*/ 135 w 173"/>
                <a:gd name="T71" fmla="*/ 189 h 201"/>
                <a:gd name="T72" fmla="*/ 127 w 173"/>
                <a:gd name="T73" fmla="*/ 172 h 201"/>
                <a:gd name="T74" fmla="*/ 128 w 173"/>
                <a:gd name="T75" fmla="*/ 170 h 201"/>
                <a:gd name="T76" fmla="*/ 166 w 173"/>
                <a:gd name="T77" fmla="*/ 166 h 201"/>
                <a:gd name="T78" fmla="*/ 167 w 173"/>
                <a:gd name="T79" fmla="*/ 165 h 201"/>
                <a:gd name="T80" fmla="*/ 167 w 173"/>
                <a:gd name="T81" fmla="*/ 163 h 201"/>
                <a:gd name="T82" fmla="*/ 165 w 173"/>
                <a:gd name="T83" fmla="*/ 142 h 201"/>
                <a:gd name="T84" fmla="*/ 170 w 173"/>
                <a:gd name="T85" fmla="*/ 134 h 201"/>
                <a:gd name="T86" fmla="*/ 163 w 173"/>
                <a:gd name="T87" fmla="*/ 126 h 201"/>
                <a:gd name="T88" fmla="*/ 158 w 173"/>
                <a:gd name="T89" fmla="*/ 98 h 201"/>
                <a:gd name="T90" fmla="*/ 151 w 173"/>
                <a:gd name="T91" fmla="*/ 102 h 201"/>
                <a:gd name="T92" fmla="*/ 149 w 173"/>
                <a:gd name="T93" fmla="*/ 84 h 201"/>
                <a:gd name="T94" fmla="*/ 163 w 173"/>
                <a:gd name="T95" fmla="*/ 50 h 201"/>
                <a:gd name="T96" fmla="*/ 150 w 173"/>
                <a:gd name="T97" fmla="*/ 3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586089" y="3799116"/>
              <a:ext cx="684851" cy="426104"/>
            </a:xfrm>
            <a:custGeom>
              <a:avLst/>
              <a:gdLst>
                <a:gd name="T0" fmla="*/ 32 w 244"/>
                <a:gd name="T1" fmla="*/ 4 h 152"/>
                <a:gd name="T2" fmla="*/ 43 w 244"/>
                <a:gd name="T3" fmla="*/ 12 h 152"/>
                <a:gd name="T4" fmla="*/ 49 w 244"/>
                <a:gd name="T5" fmla="*/ 20 h 152"/>
                <a:gd name="T6" fmla="*/ 44 w 244"/>
                <a:gd name="T7" fmla="*/ 26 h 152"/>
                <a:gd name="T8" fmla="*/ 30 w 244"/>
                <a:gd name="T9" fmla="*/ 29 h 152"/>
                <a:gd name="T10" fmla="*/ 32 w 244"/>
                <a:gd name="T11" fmla="*/ 37 h 152"/>
                <a:gd name="T12" fmla="*/ 35 w 244"/>
                <a:gd name="T13" fmla="*/ 54 h 152"/>
                <a:gd name="T14" fmla="*/ 45 w 244"/>
                <a:gd name="T15" fmla="*/ 56 h 152"/>
                <a:gd name="T16" fmla="*/ 45 w 244"/>
                <a:gd name="T17" fmla="*/ 57 h 152"/>
                <a:gd name="T18" fmla="*/ 51 w 244"/>
                <a:gd name="T19" fmla="*/ 65 h 152"/>
                <a:gd name="T20" fmla="*/ 53 w 244"/>
                <a:gd name="T21" fmla="*/ 72 h 152"/>
                <a:gd name="T22" fmla="*/ 40 w 244"/>
                <a:gd name="T23" fmla="*/ 92 h 152"/>
                <a:gd name="T24" fmla="*/ 1 w 244"/>
                <a:gd name="T25" fmla="*/ 101 h 152"/>
                <a:gd name="T26" fmla="*/ 4 w 244"/>
                <a:gd name="T27" fmla="*/ 116 h 152"/>
                <a:gd name="T28" fmla="*/ 19 w 244"/>
                <a:gd name="T29" fmla="*/ 142 h 152"/>
                <a:gd name="T30" fmla="*/ 19 w 244"/>
                <a:gd name="T31" fmla="*/ 143 h 152"/>
                <a:gd name="T32" fmla="*/ 25 w 244"/>
                <a:gd name="T33" fmla="*/ 150 h 152"/>
                <a:gd name="T34" fmla="*/ 30 w 244"/>
                <a:gd name="T35" fmla="*/ 138 h 152"/>
                <a:gd name="T36" fmla="*/ 39 w 244"/>
                <a:gd name="T37" fmla="*/ 127 h 152"/>
                <a:gd name="T38" fmla="*/ 56 w 244"/>
                <a:gd name="T39" fmla="*/ 126 h 152"/>
                <a:gd name="T40" fmla="*/ 63 w 244"/>
                <a:gd name="T41" fmla="*/ 111 h 152"/>
                <a:gd name="T42" fmla="*/ 79 w 244"/>
                <a:gd name="T43" fmla="*/ 110 h 152"/>
                <a:gd name="T44" fmla="*/ 109 w 244"/>
                <a:gd name="T45" fmla="*/ 121 h 152"/>
                <a:gd name="T46" fmla="*/ 110 w 244"/>
                <a:gd name="T47" fmla="*/ 121 h 152"/>
                <a:gd name="T48" fmla="*/ 121 w 244"/>
                <a:gd name="T49" fmla="*/ 127 h 152"/>
                <a:gd name="T50" fmla="*/ 121 w 244"/>
                <a:gd name="T51" fmla="*/ 127 h 152"/>
                <a:gd name="T52" fmla="*/ 131 w 244"/>
                <a:gd name="T53" fmla="*/ 127 h 152"/>
                <a:gd name="T54" fmla="*/ 142 w 244"/>
                <a:gd name="T55" fmla="*/ 115 h 152"/>
                <a:gd name="T56" fmla="*/ 148 w 244"/>
                <a:gd name="T57" fmla="*/ 119 h 152"/>
                <a:gd name="T58" fmla="*/ 149 w 244"/>
                <a:gd name="T59" fmla="*/ 129 h 152"/>
                <a:gd name="T60" fmla="*/ 159 w 244"/>
                <a:gd name="T61" fmla="*/ 122 h 152"/>
                <a:gd name="T62" fmla="*/ 165 w 244"/>
                <a:gd name="T63" fmla="*/ 122 h 152"/>
                <a:gd name="T64" fmla="*/ 170 w 244"/>
                <a:gd name="T65" fmla="*/ 140 h 152"/>
                <a:gd name="T66" fmla="*/ 193 w 244"/>
                <a:gd name="T67" fmla="*/ 129 h 152"/>
                <a:gd name="T68" fmla="*/ 215 w 244"/>
                <a:gd name="T69" fmla="*/ 120 h 152"/>
                <a:gd name="T70" fmla="*/ 237 w 244"/>
                <a:gd name="T71" fmla="*/ 114 h 152"/>
                <a:gd name="T72" fmla="*/ 242 w 244"/>
                <a:gd name="T73" fmla="*/ 110 h 152"/>
                <a:gd name="T74" fmla="*/ 229 w 244"/>
                <a:gd name="T75" fmla="*/ 76 h 152"/>
                <a:gd name="T76" fmla="*/ 235 w 244"/>
                <a:gd name="T77" fmla="*/ 66 h 152"/>
                <a:gd name="T78" fmla="*/ 221 w 244"/>
                <a:gd name="T79" fmla="*/ 62 h 152"/>
                <a:gd name="T80" fmla="*/ 215 w 244"/>
                <a:gd name="T81" fmla="*/ 54 h 152"/>
                <a:gd name="T82" fmla="*/ 214 w 244"/>
                <a:gd name="T83" fmla="*/ 53 h 152"/>
                <a:gd name="T84" fmla="*/ 186 w 244"/>
                <a:gd name="T85" fmla="*/ 47 h 152"/>
                <a:gd name="T86" fmla="*/ 162 w 244"/>
                <a:gd name="T87" fmla="*/ 46 h 152"/>
                <a:gd name="T88" fmla="*/ 107 w 244"/>
                <a:gd name="T89" fmla="*/ 24 h 152"/>
                <a:gd name="T90" fmla="*/ 71 w 244"/>
                <a:gd name="T91" fmla="*/ 0 h 152"/>
                <a:gd name="T92" fmla="*/ 37 w 244"/>
                <a:gd name="T93" fmla="*/ 2 h 152"/>
                <a:gd name="T94" fmla="*/ 31 w 244"/>
                <a:gd name="T9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738034" y="4584162"/>
              <a:ext cx="709624" cy="567039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071651" y="4099152"/>
              <a:ext cx="429408" cy="580801"/>
            </a:xfrm>
            <a:custGeom>
              <a:avLst/>
              <a:gdLst>
                <a:gd name="T0" fmla="*/ 120 w 153"/>
                <a:gd name="T1" fmla="*/ 7 h 207"/>
                <a:gd name="T2" fmla="*/ 106 w 153"/>
                <a:gd name="T3" fmla="*/ 2 h 207"/>
                <a:gd name="T4" fmla="*/ 88 w 153"/>
                <a:gd name="T5" fmla="*/ 15 h 207"/>
                <a:gd name="T6" fmla="*/ 77 w 153"/>
                <a:gd name="T7" fmla="*/ 10 h 207"/>
                <a:gd name="T8" fmla="*/ 76 w 153"/>
                <a:gd name="T9" fmla="*/ 11 h 207"/>
                <a:gd name="T10" fmla="*/ 54 w 153"/>
                <a:gd name="T11" fmla="*/ 16 h 207"/>
                <a:gd name="T12" fmla="*/ 43 w 153"/>
                <a:gd name="T13" fmla="*/ 17 h 207"/>
                <a:gd name="T14" fmla="*/ 34 w 153"/>
                <a:gd name="T15" fmla="*/ 26 h 207"/>
                <a:gd name="T16" fmla="*/ 20 w 153"/>
                <a:gd name="T17" fmla="*/ 27 h 207"/>
                <a:gd name="T18" fmla="*/ 11 w 153"/>
                <a:gd name="T19" fmla="*/ 44 h 207"/>
                <a:gd name="T20" fmla="*/ 12 w 153"/>
                <a:gd name="T21" fmla="*/ 46 h 207"/>
                <a:gd name="T22" fmla="*/ 18 w 153"/>
                <a:gd name="T23" fmla="*/ 68 h 207"/>
                <a:gd name="T24" fmla="*/ 18 w 153"/>
                <a:gd name="T25" fmla="*/ 71 h 207"/>
                <a:gd name="T26" fmla="*/ 17 w 153"/>
                <a:gd name="T27" fmla="*/ 71 h 207"/>
                <a:gd name="T28" fmla="*/ 0 w 153"/>
                <a:gd name="T29" fmla="*/ 93 h 207"/>
                <a:gd name="T30" fmla="*/ 7 w 153"/>
                <a:gd name="T31" fmla="*/ 97 h 207"/>
                <a:gd name="T32" fmla="*/ 13 w 153"/>
                <a:gd name="T33" fmla="*/ 130 h 207"/>
                <a:gd name="T34" fmla="*/ 21 w 153"/>
                <a:gd name="T35" fmla="*/ 142 h 207"/>
                <a:gd name="T36" fmla="*/ 22 w 153"/>
                <a:gd name="T37" fmla="*/ 151 h 207"/>
                <a:gd name="T38" fmla="*/ 23 w 153"/>
                <a:gd name="T39" fmla="*/ 180 h 207"/>
                <a:gd name="T40" fmla="*/ 27 w 153"/>
                <a:gd name="T41" fmla="*/ 180 h 207"/>
                <a:gd name="T42" fmla="*/ 44 w 153"/>
                <a:gd name="T43" fmla="*/ 180 h 207"/>
                <a:gd name="T44" fmla="*/ 28 w 153"/>
                <a:gd name="T45" fmla="*/ 202 h 207"/>
                <a:gd name="T46" fmla="*/ 40 w 153"/>
                <a:gd name="T47" fmla="*/ 203 h 207"/>
                <a:gd name="T48" fmla="*/ 76 w 153"/>
                <a:gd name="T49" fmla="*/ 200 h 207"/>
                <a:gd name="T50" fmla="*/ 78 w 153"/>
                <a:gd name="T51" fmla="*/ 194 h 207"/>
                <a:gd name="T52" fmla="*/ 78 w 153"/>
                <a:gd name="T53" fmla="*/ 190 h 207"/>
                <a:gd name="T54" fmla="*/ 76 w 153"/>
                <a:gd name="T55" fmla="*/ 178 h 207"/>
                <a:gd name="T56" fmla="*/ 84 w 153"/>
                <a:gd name="T57" fmla="*/ 172 h 207"/>
                <a:gd name="T58" fmla="*/ 82 w 153"/>
                <a:gd name="T59" fmla="*/ 167 h 207"/>
                <a:gd name="T60" fmla="*/ 82 w 153"/>
                <a:gd name="T61" fmla="*/ 167 h 207"/>
                <a:gd name="T62" fmla="*/ 86 w 153"/>
                <a:gd name="T63" fmla="*/ 153 h 207"/>
                <a:gd name="T64" fmla="*/ 90 w 153"/>
                <a:gd name="T65" fmla="*/ 149 h 207"/>
                <a:gd name="T66" fmla="*/ 94 w 153"/>
                <a:gd name="T67" fmla="*/ 145 h 207"/>
                <a:gd name="T68" fmla="*/ 101 w 153"/>
                <a:gd name="T69" fmla="*/ 129 h 207"/>
                <a:gd name="T70" fmla="*/ 104 w 153"/>
                <a:gd name="T71" fmla="*/ 127 h 207"/>
                <a:gd name="T72" fmla="*/ 100 w 153"/>
                <a:gd name="T73" fmla="*/ 110 h 207"/>
                <a:gd name="T74" fmla="*/ 112 w 153"/>
                <a:gd name="T75" fmla="*/ 99 h 207"/>
                <a:gd name="T76" fmla="*/ 111 w 153"/>
                <a:gd name="T77" fmla="*/ 84 h 207"/>
                <a:gd name="T78" fmla="*/ 126 w 153"/>
                <a:gd name="T79" fmla="*/ 67 h 207"/>
                <a:gd name="T80" fmla="*/ 132 w 153"/>
                <a:gd name="T81" fmla="*/ 70 h 207"/>
                <a:gd name="T82" fmla="*/ 142 w 153"/>
                <a:gd name="T83" fmla="*/ 63 h 207"/>
                <a:gd name="T84" fmla="*/ 142 w 153"/>
                <a:gd name="T85" fmla="*/ 63 h 207"/>
                <a:gd name="T86" fmla="*/ 149 w 153"/>
                <a:gd name="T87" fmla="*/ 59 h 207"/>
                <a:gd name="T88" fmla="*/ 148 w 153"/>
                <a:gd name="T89" fmla="*/ 52 h 207"/>
                <a:gd name="T90" fmla="*/ 151 w 153"/>
                <a:gd name="T91" fmla="*/ 51 h 207"/>
                <a:gd name="T92" fmla="*/ 153 w 153"/>
                <a:gd name="T93" fmla="*/ 48 h 207"/>
                <a:gd name="T94" fmla="*/ 139 w 153"/>
                <a:gd name="T95" fmla="*/ 25 h 207"/>
                <a:gd name="T96" fmla="*/ 133 w 153"/>
                <a:gd name="T97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4296264" y="4250545"/>
              <a:ext cx="392523" cy="485560"/>
            </a:xfrm>
            <a:custGeom>
              <a:avLst/>
              <a:gdLst>
                <a:gd name="T0" fmla="*/ 72 w 140"/>
                <a:gd name="T1" fmla="*/ 8 h 173"/>
                <a:gd name="T2" fmla="*/ 60 w 140"/>
                <a:gd name="T3" fmla="*/ 19 h 173"/>
                <a:gd name="T4" fmla="*/ 59 w 140"/>
                <a:gd name="T5" fmla="*/ 20 h 173"/>
                <a:gd name="T6" fmla="*/ 50 w 140"/>
                <a:gd name="T7" fmla="*/ 20 h 173"/>
                <a:gd name="T8" fmla="*/ 35 w 140"/>
                <a:gd name="T9" fmla="*/ 31 h 173"/>
                <a:gd name="T10" fmla="*/ 40 w 140"/>
                <a:gd name="T11" fmla="*/ 33 h 173"/>
                <a:gd name="T12" fmla="*/ 36 w 140"/>
                <a:gd name="T13" fmla="*/ 47 h 173"/>
                <a:gd name="T14" fmla="*/ 23 w 140"/>
                <a:gd name="T15" fmla="*/ 59 h 173"/>
                <a:gd name="T16" fmla="*/ 24 w 140"/>
                <a:gd name="T17" fmla="*/ 67 h 173"/>
                <a:gd name="T18" fmla="*/ 26 w 140"/>
                <a:gd name="T19" fmla="*/ 76 h 173"/>
                <a:gd name="T20" fmla="*/ 18 w 140"/>
                <a:gd name="T21" fmla="*/ 92 h 173"/>
                <a:gd name="T22" fmla="*/ 18 w 140"/>
                <a:gd name="T23" fmla="*/ 94 h 173"/>
                <a:gd name="T24" fmla="*/ 12 w 140"/>
                <a:gd name="T25" fmla="*/ 100 h 173"/>
                <a:gd name="T26" fmla="*/ 7 w 140"/>
                <a:gd name="T27" fmla="*/ 105 h 173"/>
                <a:gd name="T28" fmla="*/ 6 w 140"/>
                <a:gd name="T29" fmla="*/ 121 h 173"/>
                <a:gd name="T30" fmla="*/ 2 w 140"/>
                <a:gd name="T31" fmla="*/ 125 h 173"/>
                <a:gd name="T32" fmla="*/ 0 w 140"/>
                <a:gd name="T33" fmla="*/ 127 h 173"/>
                <a:gd name="T34" fmla="*/ 3 w 140"/>
                <a:gd name="T35" fmla="*/ 137 h 173"/>
                <a:gd name="T36" fmla="*/ 26 w 140"/>
                <a:gd name="T37" fmla="*/ 137 h 173"/>
                <a:gd name="T38" fmla="*/ 35 w 140"/>
                <a:gd name="T39" fmla="*/ 146 h 173"/>
                <a:gd name="T40" fmla="*/ 35 w 140"/>
                <a:gd name="T41" fmla="*/ 146 h 173"/>
                <a:gd name="T42" fmla="*/ 51 w 140"/>
                <a:gd name="T43" fmla="*/ 171 h 173"/>
                <a:gd name="T44" fmla="*/ 56 w 140"/>
                <a:gd name="T45" fmla="*/ 160 h 173"/>
                <a:gd name="T46" fmla="*/ 68 w 140"/>
                <a:gd name="T47" fmla="*/ 169 h 173"/>
                <a:gd name="T48" fmla="*/ 76 w 140"/>
                <a:gd name="T49" fmla="*/ 145 h 173"/>
                <a:gd name="T50" fmla="*/ 78 w 140"/>
                <a:gd name="T51" fmla="*/ 146 h 173"/>
                <a:gd name="T52" fmla="*/ 85 w 140"/>
                <a:gd name="T53" fmla="*/ 140 h 173"/>
                <a:gd name="T54" fmla="*/ 85 w 140"/>
                <a:gd name="T55" fmla="*/ 138 h 173"/>
                <a:gd name="T56" fmla="*/ 96 w 140"/>
                <a:gd name="T57" fmla="*/ 139 h 173"/>
                <a:gd name="T58" fmla="*/ 102 w 140"/>
                <a:gd name="T59" fmla="*/ 111 h 173"/>
                <a:gd name="T60" fmla="*/ 114 w 140"/>
                <a:gd name="T61" fmla="*/ 110 h 173"/>
                <a:gd name="T62" fmla="*/ 108 w 140"/>
                <a:gd name="T63" fmla="*/ 104 h 173"/>
                <a:gd name="T64" fmla="*/ 117 w 140"/>
                <a:gd name="T65" fmla="*/ 97 h 173"/>
                <a:gd name="T66" fmla="*/ 122 w 140"/>
                <a:gd name="T67" fmla="*/ 100 h 173"/>
                <a:gd name="T68" fmla="*/ 119 w 140"/>
                <a:gd name="T69" fmla="*/ 91 h 173"/>
                <a:gd name="T70" fmla="*/ 122 w 140"/>
                <a:gd name="T71" fmla="*/ 89 h 173"/>
                <a:gd name="T72" fmla="*/ 118 w 140"/>
                <a:gd name="T73" fmla="*/ 79 h 173"/>
                <a:gd name="T74" fmla="*/ 119 w 140"/>
                <a:gd name="T75" fmla="*/ 77 h 173"/>
                <a:gd name="T76" fmla="*/ 130 w 140"/>
                <a:gd name="T77" fmla="*/ 67 h 173"/>
                <a:gd name="T78" fmla="*/ 120 w 140"/>
                <a:gd name="T79" fmla="*/ 54 h 173"/>
                <a:gd name="T80" fmla="*/ 133 w 140"/>
                <a:gd name="T81" fmla="*/ 49 h 173"/>
                <a:gd name="T82" fmla="*/ 139 w 140"/>
                <a:gd name="T83" fmla="*/ 42 h 173"/>
                <a:gd name="T84" fmla="*/ 135 w 140"/>
                <a:gd name="T85" fmla="*/ 34 h 173"/>
                <a:gd name="T86" fmla="*/ 134 w 140"/>
                <a:gd name="T87" fmla="*/ 32 h 173"/>
                <a:gd name="T88" fmla="*/ 134 w 140"/>
                <a:gd name="T89" fmla="*/ 29 h 173"/>
                <a:gd name="T90" fmla="*/ 133 w 140"/>
                <a:gd name="T91" fmla="*/ 29 h 173"/>
                <a:gd name="T92" fmla="*/ 117 w 140"/>
                <a:gd name="T93" fmla="*/ 27 h 173"/>
                <a:gd name="T94" fmla="*/ 116 w 140"/>
                <a:gd name="T95" fmla="*/ 27 h 173"/>
                <a:gd name="T96" fmla="*/ 112 w 140"/>
                <a:gd name="T97" fmla="*/ 22 h 173"/>
                <a:gd name="T98" fmla="*/ 93 w 140"/>
                <a:gd name="T99" fmla="*/ 30 h 173"/>
                <a:gd name="T100" fmla="*/ 85 w 140"/>
                <a:gd name="T101" fmla="*/ 15 h 173"/>
                <a:gd name="T102" fmla="*/ 73 w 140"/>
                <a:gd name="T103" fmla="*/ 0 h 173"/>
                <a:gd name="T104" fmla="*/ 73 w 140"/>
                <a:gd name="T105" fmla="*/ 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470230" y="3945005"/>
              <a:ext cx="341876" cy="395275"/>
            </a:xfrm>
            <a:custGeom>
              <a:avLst/>
              <a:gdLst>
                <a:gd name="T0" fmla="*/ 64 w 122"/>
                <a:gd name="T1" fmla="*/ 6 h 141"/>
                <a:gd name="T2" fmla="*/ 42 w 122"/>
                <a:gd name="T3" fmla="*/ 2 h 141"/>
                <a:gd name="T4" fmla="*/ 38 w 122"/>
                <a:gd name="T5" fmla="*/ 27 h 141"/>
                <a:gd name="T6" fmla="*/ 28 w 122"/>
                <a:gd name="T7" fmla="*/ 32 h 141"/>
                <a:gd name="T8" fmla="*/ 22 w 122"/>
                <a:gd name="T9" fmla="*/ 41 h 141"/>
                <a:gd name="T10" fmla="*/ 16 w 122"/>
                <a:gd name="T11" fmla="*/ 54 h 141"/>
                <a:gd name="T12" fmla="*/ 6 w 122"/>
                <a:gd name="T13" fmla="*/ 68 h 141"/>
                <a:gd name="T14" fmla="*/ 1 w 122"/>
                <a:gd name="T15" fmla="*/ 78 h 141"/>
                <a:gd name="T16" fmla="*/ 11 w 122"/>
                <a:gd name="T17" fmla="*/ 93 h 141"/>
                <a:gd name="T18" fmla="*/ 16 w 122"/>
                <a:gd name="T19" fmla="*/ 102 h 141"/>
                <a:gd name="T20" fmla="*/ 16 w 122"/>
                <a:gd name="T21" fmla="*/ 102 h 141"/>
                <a:gd name="T22" fmla="*/ 16 w 122"/>
                <a:gd name="T23" fmla="*/ 104 h 141"/>
                <a:gd name="T24" fmla="*/ 15 w 122"/>
                <a:gd name="T25" fmla="*/ 105 h 141"/>
                <a:gd name="T26" fmla="*/ 27 w 122"/>
                <a:gd name="T27" fmla="*/ 123 h 141"/>
                <a:gd name="T28" fmla="*/ 32 w 122"/>
                <a:gd name="T29" fmla="*/ 135 h 141"/>
                <a:gd name="T30" fmla="*/ 46 w 122"/>
                <a:gd name="T31" fmla="*/ 130 h 141"/>
                <a:gd name="T32" fmla="*/ 46 w 122"/>
                <a:gd name="T33" fmla="*/ 129 h 141"/>
                <a:gd name="T34" fmla="*/ 53 w 122"/>
                <a:gd name="T35" fmla="*/ 125 h 141"/>
                <a:gd name="T36" fmla="*/ 66 w 122"/>
                <a:gd name="T37" fmla="*/ 136 h 141"/>
                <a:gd name="T38" fmla="*/ 68 w 122"/>
                <a:gd name="T39" fmla="*/ 136 h 141"/>
                <a:gd name="T40" fmla="*/ 74 w 122"/>
                <a:gd name="T41" fmla="*/ 134 h 141"/>
                <a:gd name="T42" fmla="*/ 76 w 122"/>
                <a:gd name="T43" fmla="*/ 134 h 141"/>
                <a:gd name="T44" fmla="*/ 84 w 122"/>
                <a:gd name="T45" fmla="*/ 141 h 141"/>
                <a:gd name="T46" fmla="*/ 85 w 122"/>
                <a:gd name="T47" fmla="*/ 124 h 141"/>
                <a:gd name="T48" fmla="*/ 86 w 122"/>
                <a:gd name="T49" fmla="*/ 124 h 141"/>
                <a:gd name="T50" fmla="*/ 88 w 122"/>
                <a:gd name="T51" fmla="*/ 113 h 141"/>
                <a:gd name="T52" fmla="*/ 88 w 122"/>
                <a:gd name="T53" fmla="*/ 111 h 141"/>
                <a:gd name="T54" fmla="*/ 90 w 122"/>
                <a:gd name="T55" fmla="*/ 110 h 141"/>
                <a:gd name="T56" fmla="*/ 100 w 122"/>
                <a:gd name="T57" fmla="*/ 94 h 141"/>
                <a:gd name="T58" fmla="*/ 103 w 122"/>
                <a:gd name="T59" fmla="*/ 95 h 141"/>
                <a:gd name="T60" fmla="*/ 102 w 122"/>
                <a:gd name="T61" fmla="*/ 102 h 141"/>
                <a:gd name="T62" fmla="*/ 114 w 122"/>
                <a:gd name="T63" fmla="*/ 92 h 141"/>
                <a:gd name="T64" fmla="*/ 112 w 122"/>
                <a:gd name="T65" fmla="*/ 87 h 141"/>
                <a:gd name="T66" fmla="*/ 114 w 122"/>
                <a:gd name="T67" fmla="*/ 69 h 141"/>
                <a:gd name="T68" fmla="*/ 108 w 122"/>
                <a:gd name="T69" fmla="*/ 68 h 141"/>
                <a:gd name="T70" fmla="*/ 108 w 122"/>
                <a:gd name="T71" fmla="*/ 67 h 141"/>
                <a:gd name="T72" fmla="*/ 106 w 122"/>
                <a:gd name="T73" fmla="*/ 58 h 141"/>
                <a:gd name="T74" fmla="*/ 122 w 122"/>
                <a:gd name="T75" fmla="*/ 58 h 141"/>
                <a:gd name="T76" fmla="*/ 108 w 122"/>
                <a:gd name="T77" fmla="*/ 44 h 141"/>
                <a:gd name="T78" fmla="*/ 117 w 122"/>
                <a:gd name="T79" fmla="*/ 33 h 141"/>
                <a:gd name="T80" fmla="*/ 111 w 122"/>
                <a:gd name="T81" fmla="*/ 34 h 141"/>
                <a:gd name="T82" fmla="*/ 111 w 122"/>
                <a:gd name="T83" fmla="*/ 33 h 141"/>
                <a:gd name="T84" fmla="*/ 103 w 122"/>
                <a:gd name="T85" fmla="*/ 24 h 141"/>
                <a:gd name="T86" fmla="*/ 80 w 122"/>
                <a:gd name="T87" fmla="*/ 32 h 141"/>
                <a:gd name="T88" fmla="*/ 78 w 122"/>
                <a:gd name="T89" fmla="*/ 32 h 141"/>
                <a:gd name="T90" fmla="*/ 78 w 122"/>
                <a:gd name="T91" fmla="*/ 18 h 141"/>
                <a:gd name="T92" fmla="*/ 82 w 122"/>
                <a:gd name="T9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141567" y="3608085"/>
              <a:ext cx="429408" cy="524648"/>
            </a:xfrm>
            <a:custGeom>
              <a:avLst/>
              <a:gdLst>
                <a:gd name="T0" fmla="*/ 96 w 153"/>
                <a:gd name="T1" fmla="*/ 52 h 187"/>
                <a:gd name="T2" fmla="*/ 85 w 153"/>
                <a:gd name="T3" fmla="*/ 27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8 h 187"/>
                <a:gd name="T12" fmla="*/ 35 w 153"/>
                <a:gd name="T13" fmla="*/ 35 h 187"/>
                <a:gd name="T14" fmla="*/ 19 w 153"/>
                <a:gd name="T15" fmla="*/ 22 h 187"/>
                <a:gd name="T16" fmla="*/ 23 w 153"/>
                <a:gd name="T17" fmla="*/ 35 h 187"/>
                <a:gd name="T18" fmla="*/ 23 w 153"/>
                <a:gd name="T19" fmla="*/ 36 h 187"/>
                <a:gd name="T20" fmla="*/ 21 w 153"/>
                <a:gd name="T21" fmla="*/ 40 h 187"/>
                <a:gd name="T22" fmla="*/ 14 w 153"/>
                <a:gd name="T23" fmla="*/ 44 h 187"/>
                <a:gd name="T24" fmla="*/ 11 w 153"/>
                <a:gd name="T25" fmla="*/ 50 h 187"/>
                <a:gd name="T26" fmla="*/ 8 w 153"/>
                <a:gd name="T27" fmla="*/ 62 h 187"/>
                <a:gd name="T28" fmla="*/ 8 w 153"/>
                <a:gd name="T29" fmla="*/ 62 h 187"/>
                <a:gd name="T30" fmla="*/ 3 w 153"/>
                <a:gd name="T31" fmla="*/ 65 h 187"/>
                <a:gd name="T32" fmla="*/ 14 w 153"/>
                <a:gd name="T33" fmla="*/ 81 h 187"/>
                <a:gd name="T34" fmla="*/ 18 w 153"/>
                <a:gd name="T35" fmla="*/ 80 h 187"/>
                <a:gd name="T36" fmla="*/ 35 w 153"/>
                <a:gd name="T37" fmla="*/ 88 h 187"/>
                <a:gd name="T38" fmla="*/ 35 w 153"/>
                <a:gd name="T39" fmla="*/ 89 h 187"/>
                <a:gd name="T40" fmla="*/ 34 w 153"/>
                <a:gd name="T41" fmla="*/ 99 h 187"/>
                <a:gd name="T42" fmla="*/ 30 w 153"/>
                <a:gd name="T43" fmla="*/ 108 h 187"/>
                <a:gd name="T44" fmla="*/ 25 w 153"/>
                <a:gd name="T45" fmla="*/ 114 h 187"/>
                <a:gd name="T46" fmla="*/ 25 w 153"/>
                <a:gd name="T47" fmla="*/ 114 h 187"/>
                <a:gd name="T48" fmla="*/ 26 w 153"/>
                <a:gd name="T49" fmla="*/ 126 h 187"/>
                <a:gd name="T50" fmla="*/ 37 w 153"/>
                <a:gd name="T51" fmla="*/ 128 h 187"/>
                <a:gd name="T52" fmla="*/ 43 w 153"/>
                <a:gd name="T53" fmla="*/ 134 h 187"/>
                <a:gd name="T54" fmla="*/ 51 w 153"/>
                <a:gd name="T55" fmla="*/ 175 h 187"/>
                <a:gd name="T56" fmla="*/ 49 w 153"/>
                <a:gd name="T57" fmla="*/ 179 h 187"/>
                <a:gd name="T58" fmla="*/ 50 w 153"/>
                <a:gd name="T59" fmla="*/ 181 h 187"/>
                <a:gd name="T60" fmla="*/ 73 w 153"/>
                <a:gd name="T61" fmla="*/ 172 h 187"/>
                <a:gd name="T62" fmla="*/ 78 w 153"/>
                <a:gd name="T63" fmla="*/ 175 h 187"/>
                <a:gd name="T64" fmla="*/ 79 w 153"/>
                <a:gd name="T65" fmla="*/ 174 h 187"/>
                <a:gd name="T66" fmla="*/ 87 w 153"/>
                <a:gd name="T67" fmla="*/ 169 h 187"/>
                <a:gd name="T68" fmla="*/ 109 w 153"/>
                <a:gd name="T69" fmla="*/ 179 h 187"/>
                <a:gd name="T70" fmla="*/ 115 w 153"/>
                <a:gd name="T71" fmla="*/ 183 h 187"/>
                <a:gd name="T72" fmla="*/ 134 w 153"/>
                <a:gd name="T73" fmla="*/ 163 h 187"/>
                <a:gd name="T74" fmla="*/ 130 w 153"/>
                <a:gd name="T75" fmla="*/ 147 h 187"/>
                <a:gd name="T76" fmla="*/ 144 w 153"/>
                <a:gd name="T77" fmla="*/ 148 h 187"/>
                <a:gd name="T78" fmla="*/ 144 w 153"/>
                <a:gd name="T79" fmla="*/ 134 h 187"/>
                <a:gd name="T80" fmla="*/ 153 w 153"/>
                <a:gd name="T81" fmla="*/ 122 h 187"/>
                <a:gd name="T82" fmla="*/ 141 w 153"/>
                <a:gd name="T83" fmla="*/ 110 h 187"/>
                <a:gd name="T84" fmla="*/ 136 w 153"/>
                <a:gd name="T85" fmla="*/ 115 h 187"/>
                <a:gd name="T86" fmla="*/ 135 w 153"/>
                <a:gd name="T87" fmla="*/ 115 h 187"/>
                <a:gd name="T88" fmla="*/ 125 w 153"/>
                <a:gd name="T89" fmla="*/ 106 h 187"/>
                <a:gd name="T90" fmla="*/ 113 w 153"/>
                <a:gd name="T91" fmla="*/ 98 h 187"/>
                <a:gd name="T92" fmla="*/ 110 w 153"/>
                <a:gd name="T93" fmla="*/ 84 h 187"/>
                <a:gd name="T94" fmla="*/ 117 w 153"/>
                <a:gd name="T95" fmla="*/ 63 h 187"/>
                <a:gd name="T96" fmla="*/ 129 w 153"/>
                <a:gd name="T97" fmla="*/ 64 h 187"/>
                <a:gd name="T98" fmla="*/ 129 w 153"/>
                <a:gd name="T99" fmla="*/ 52 h 187"/>
                <a:gd name="T100" fmla="*/ 97 w 153"/>
                <a:gd name="T101" fmla="*/ 53 h 187"/>
                <a:gd name="T102" fmla="*/ 96 w 153"/>
                <a:gd name="T103" fmla="*/ 5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223045" y="3001959"/>
              <a:ext cx="112307" cy="162954"/>
            </a:xfrm>
            <a:custGeom>
              <a:avLst/>
              <a:gdLst>
                <a:gd name="T0" fmla="*/ 24 w 40"/>
                <a:gd name="T1" fmla="*/ 0 h 58"/>
                <a:gd name="T2" fmla="*/ 22 w 40"/>
                <a:gd name="T3" fmla="*/ 0 h 58"/>
                <a:gd name="T4" fmla="*/ 16 w 40"/>
                <a:gd name="T5" fmla="*/ 6 h 58"/>
                <a:gd name="T6" fmla="*/ 15 w 40"/>
                <a:gd name="T7" fmla="*/ 5 h 58"/>
                <a:gd name="T8" fmla="*/ 15 w 40"/>
                <a:gd name="T9" fmla="*/ 6 h 58"/>
                <a:gd name="T10" fmla="*/ 15 w 40"/>
                <a:gd name="T11" fmla="*/ 6 h 58"/>
                <a:gd name="T12" fmla="*/ 12 w 40"/>
                <a:gd name="T13" fmla="*/ 10 h 58"/>
                <a:gd name="T14" fmla="*/ 10 w 40"/>
                <a:gd name="T15" fmla="*/ 10 h 58"/>
                <a:gd name="T16" fmla="*/ 6 w 40"/>
                <a:gd name="T17" fmla="*/ 13 h 58"/>
                <a:gd name="T18" fmla="*/ 5 w 40"/>
                <a:gd name="T19" fmla="*/ 16 h 58"/>
                <a:gd name="T20" fmla="*/ 2 w 40"/>
                <a:gd name="T21" fmla="*/ 24 h 58"/>
                <a:gd name="T22" fmla="*/ 1 w 40"/>
                <a:gd name="T23" fmla="*/ 29 h 58"/>
                <a:gd name="T24" fmla="*/ 0 w 40"/>
                <a:gd name="T25" fmla="*/ 38 h 58"/>
                <a:gd name="T26" fmla="*/ 3 w 40"/>
                <a:gd name="T27" fmla="*/ 50 h 58"/>
                <a:gd name="T28" fmla="*/ 10 w 40"/>
                <a:gd name="T29" fmla="*/ 55 h 58"/>
                <a:gd name="T30" fmla="*/ 19 w 40"/>
                <a:gd name="T31" fmla="*/ 58 h 58"/>
                <a:gd name="T32" fmla="*/ 28 w 40"/>
                <a:gd name="T33" fmla="*/ 54 h 58"/>
                <a:gd name="T34" fmla="*/ 26 w 40"/>
                <a:gd name="T35" fmla="*/ 50 h 58"/>
                <a:gd name="T36" fmla="*/ 26 w 40"/>
                <a:gd name="T37" fmla="*/ 49 h 58"/>
                <a:gd name="T38" fmla="*/ 26 w 40"/>
                <a:gd name="T39" fmla="*/ 48 h 58"/>
                <a:gd name="T40" fmla="*/ 26 w 40"/>
                <a:gd name="T41" fmla="*/ 45 h 58"/>
                <a:gd name="T42" fmla="*/ 26 w 40"/>
                <a:gd name="T43" fmla="*/ 44 h 58"/>
                <a:gd name="T44" fmla="*/ 31 w 40"/>
                <a:gd name="T45" fmla="*/ 36 h 58"/>
                <a:gd name="T46" fmla="*/ 38 w 40"/>
                <a:gd name="T47" fmla="*/ 36 h 58"/>
                <a:gd name="T48" fmla="*/ 40 w 40"/>
                <a:gd name="T49" fmla="*/ 36 h 58"/>
                <a:gd name="T50" fmla="*/ 33 w 40"/>
                <a:gd name="T51" fmla="*/ 24 h 58"/>
                <a:gd name="T52" fmla="*/ 30 w 40"/>
                <a:gd name="T53" fmla="*/ 20 h 58"/>
                <a:gd name="T54" fmla="*/ 26 w 40"/>
                <a:gd name="T55" fmla="*/ 8 h 58"/>
                <a:gd name="T56" fmla="*/ 24 w 40"/>
                <a:gd name="T5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110739" y="2926536"/>
              <a:ext cx="151395" cy="162404"/>
            </a:xfrm>
            <a:custGeom>
              <a:avLst/>
              <a:gdLst>
                <a:gd name="T0" fmla="*/ 27 w 54"/>
                <a:gd name="T1" fmla="*/ 12 h 58"/>
                <a:gd name="T2" fmla="*/ 26 w 54"/>
                <a:gd name="T3" fmla="*/ 13 h 58"/>
                <a:gd name="T4" fmla="*/ 25 w 54"/>
                <a:gd name="T5" fmla="*/ 13 h 58"/>
                <a:gd name="T6" fmla="*/ 20 w 54"/>
                <a:gd name="T7" fmla="*/ 12 h 58"/>
                <a:gd name="T8" fmla="*/ 20 w 54"/>
                <a:gd name="T9" fmla="*/ 15 h 58"/>
                <a:gd name="T10" fmla="*/ 20 w 54"/>
                <a:gd name="T11" fmla="*/ 16 h 58"/>
                <a:gd name="T12" fmla="*/ 18 w 54"/>
                <a:gd name="T13" fmla="*/ 16 h 58"/>
                <a:gd name="T14" fmla="*/ 10 w 54"/>
                <a:gd name="T15" fmla="*/ 19 h 58"/>
                <a:gd name="T16" fmla="*/ 10 w 54"/>
                <a:gd name="T17" fmla="*/ 20 h 58"/>
                <a:gd name="T18" fmla="*/ 12 w 54"/>
                <a:gd name="T19" fmla="*/ 29 h 58"/>
                <a:gd name="T20" fmla="*/ 13 w 54"/>
                <a:gd name="T21" fmla="*/ 29 h 58"/>
                <a:gd name="T22" fmla="*/ 12 w 54"/>
                <a:gd name="T23" fmla="*/ 31 h 58"/>
                <a:gd name="T24" fmla="*/ 2 w 54"/>
                <a:gd name="T25" fmla="*/ 41 h 58"/>
                <a:gd name="T26" fmla="*/ 0 w 54"/>
                <a:gd name="T27" fmla="*/ 45 h 58"/>
                <a:gd name="T28" fmla="*/ 3 w 54"/>
                <a:gd name="T29" fmla="*/ 49 h 58"/>
                <a:gd name="T30" fmla="*/ 8 w 54"/>
                <a:gd name="T31" fmla="*/ 50 h 58"/>
                <a:gd name="T32" fmla="*/ 11 w 54"/>
                <a:gd name="T33" fmla="*/ 51 h 58"/>
                <a:gd name="T34" fmla="*/ 20 w 54"/>
                <a:gd name="T35" fmla="*/ 53 h 58"/>
                <a:gd name="T36" fmla="*/ 24 w 54"/>
                <a:gd name="T37" fmla="*/ 56 h 58"/>
                <a:gd name="T38" fmla="*/ 32 w 54"/>
                <a:gd name="T39" fmla="*/ 58 h 58"/>
                <a:gd name="T40" fmla="*/ 37 w 54"/>
                <a:gd name="T41" fmla="*/ 53 h 58"/>
                <a:gd name="T42" fmla="*/ 40 w 54"/>
                <a:gd name="T43" fmla="*/ 50 h 58"/>
                <a:gd name="T44" fmla="*/ 42 w 54"/>
                <a:gd name="T45" fmla="*/ 42 h 58"/>
                <a:gd name="T46" fmla="*/ 40 w 54"/>
                <a:gd name="T47" fmla="*/ 33 h 58"/>
                <a:gd name="T48" fmla="*/ 44 w 54"/>
                <a:gd name="T49" fmla="*/ 34 h 58"/>
                <a:gd name="T50" fmla="*/ 49 w 54"/>
                <a:gd name="T51" fmla="*/ 35 h 58"/>
                <a:gd name="T52" fmla="*/ 51 w 54"/>
                <a:gd name="T53" fmla="*/ 33 h 58"/>
                <a:gd name="T54" fmla="*/ 52 w 54"/>
                <a:gd name="T55" fmla="*/ 31 h 58"/>
                <a:gd name="T56" fmla="*/ 48 w 54"/>
                <a:gd name="T57" fmla="*/ 19 h 58"/>
                <a:gd name="T58" fmla="*/ 49 w 54"/>
                <a:gd name="T59" fmla="*/ 15 h 58"/>
                <a:gd name="T60" fmla="*/ 54 w 54"/>
                <a:gd name="T61" fmla="*/ 12 h 58"/>
                <a:gd name="T62" fmla="*/ 54 w 54"/>
                <a:gd name="T63" fmla="*/ 12 h 58"/>
                <a:gd name="T64" fmla="*/ 53 w 54"/>
                <a:gd name="T65" fmla="*/ 9 h 58"/>
                <a:gd name="T66" fmla="*/ 44 w 54"/>
                <a:gd name="T67" fmla="*/ 9 h 58"/>
                <a:gd name="T68" fmla="*/ 44 w 54"/>
                <a:gd name="T69" fmla="*/ 9 h 58"/>
                <a:gd name="T70" fmla="*/ 35 w 54"/>
                <a:gd name="T71" fmla="*/ 3 h 58"/>
                <a:gd name="T72" fmla="*/ 24 w 54"/>
                <a:gd name="T73" fmla="*/ 1 h 58"/>
                <a:gd name="T74" fmla="*/ 23 w 54"/>
                <a:gd name="T75" fmla="*/ 2 h 58"/>
                <a:gd name="T76" fmla="*/ 26 w 54"/>
                <a:gd name="T77" fmla="*/ 6 h 58"/>
                <a:gd name="T78" fmla="*/ 27 w 54"/>
                <a:gd name="T7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363429" y="2609436"/>
              <a:ext cx="527402" cy="502077"/>
            </a:xfrm>
            <a:custGeom>
              <a:avLst/>
              <a:gdLst>
                <a:gd name="T0" fmla="*/ 81 w 188"/>
                <a:gd name="T1" fmla="*/ 38 h 179"/>
                <a:gd name="T2" fmla="*/ 71 w 188"/>
                <a:gd name="T3" fmla="*/ 40 h 179"/>
                <a:gd name="T4" fmla="*/ 59 w 188"/>
                <a:gd name="T5" fmla="*/ 46 h 179"/>
                <a:gd name="T6" fmla="*/ 46 w 188"/>
                <a:gd name="T7" fmla="*/ 57 h 179"/>
                <a:gd name="T8" fmla="*/ 46 w 188"/>
                <a:gd name="T9" fmla="*/ 58 h 179"/>
                <a:gd name="T10" fmla="*/ 35 w 188"/>
                <a:gd name="T11" fmla="*/ 70 h 179"/>
                <a:gd name="T12" fmla="*/ 22 w 188"/>
                <a:gd name="T13" fmla="*/ 70 h 179"/>
                <a:gd name="T14" fmla="*/ 16 w 188"/>
                <a:gd name="T15" fmla="*/ 64 h 179"/>
                <a:gd name="T16" fmla="*/ 18 w 188"/>
                <a:gd name="T17" fmla="*/ 87 h 179"/>
                <a:gd name="T18" fmla="*/ 3 w 188"/>
                <a:gd name="T19" fmla="*/ 110 h 179"/>
                <a:gd name="T20" fmla="*/ 0 w 188"/>
                <a:gd name="T21" fmla="*/ 114 h 179"/>
                <a:gd name="T22" fmla="*/ 17 w 188"/>
                <a:gd name="T23" fmla="*/ 120 h 179"/>
                <a:gd name="T24" fmla="*/ 18 w 188"/>
                <a:gd name="T25" fmla="*/ 120 h 179"/>
                <a:gd name="T26" fmla="*/ 24 w 188"/>
                <a:gd name="T27" fmla="*/ 124 h 179"/>
                <a:gd name="T28" fmla="*/ 24 w 188"/>
                <a:gd name="T29" fmla="*/ 124 h 179"/>
                <a:gd name="T30" fmla="*/ 40 w 188"/>
                <a:gd name="T31" fmla="*/ 136 h 179"/>
                <a:gd name="T32" fmla="*/ 57 w 188"/>
                <a:gd name="T33" fmla="*/ 112 h 179"/>
                <a:gd name="T34" fmla="*/ 62 w 188"/>
                <a:gd name="T35" fmla="*/ 106 h 179"/>
                <a:gd name="T36" fmla="*/ 75 w 188"/>
                <a:gd name="T37" fmla="*/ 102 h 179"/>
                <a:gd name="T38" fmla="*/ 88 w 188"/>
                <a:gd name="T39" fmla="*/ 100 h 179"/>
                <a:gd name="T40" fmla="*/ 94 w 188"/>
                <a:gd name="T41" fmla="*/ 111 h 179"/>
                <a:gd name="T42" fmla="*/ 96 w 188"/>
                <a:gd name="T43" fmla="*/ 119 h 179"/>
                <a:gd name="T44" fmla="*/ 93 w 188"/>
                <a:gd name="T45" fmla="*/ 135 h 179"/>
                <a:gd name="T46" fmla="*/ 93 w 188"/>
                <a:gd name="T47" fmla="*/ 136 h 179"/>
                <a:gd name="T48" fmla="*/ 86 w 188"/>
                <a:gd name="T49" fmla="*/ 156 h 179"/>
                <a:gd name="T50" fmla="*/ 92 w 188"/>
                <a:gd name="T51" fmla="*/ 152 h 179"/>
                <a:gd name="T52" fmla="*/ 98 w 188"/>
                <a:gd name="T53" fmla="*/ 154 h 179"/>
                <a:gd name="T54" fmla="*/ 97 w 188"/>
                <a:gd name="T55" fmla="*/ 161 h 179"/>
                <a:gd name="T56" fmla="*/ 92 w 188"/>
                <a:gd name="T57" fmla="*/ 168 h 179"/>
                <a:gd name="T58" fmla="*/ 90 w 188"/>
                <a:gd name="T59" fmla="*/ 172 h 179"/>
                <a:gd name="T60" fmla="*/ 85 w 188"/>
                <a:gd name="T61" fmla="*/ 173 h 179"/>
                <a:gd name="T62" fmla="*/ 80 w 188"/>
                <a:gd name="T63" fmla="*/ 179 h 179"/>
                <a:gd name="T64" fmla="*/ 100 w 188"/>
                <a:gd name="T65" fmla="*/ 164 h 179"/>
                <a:gd name="T66" fmla="*/ 130 w 188"/>
                <a:gd name="T67" fmla="*/ 134 h 179"/>
                <a:gd name="T68" fmla="*/ 137 w 188"/>
                <a:gd name="T69" fmla="*/ 130 h 179"/>
                <a:gd name="T70" fmla="*/ 153 w 188"/>
                <a:gd name="T71" fmla="*/ 127 h 179"/>
                <a:gd name="T72" fmla="*/ 164 w 188"/>
                <a:gd name="T73" fmla="*/ 105 h 179"/>
                <a:gd name="T74" fmla="*/ 188 w 188"/>
                <a:gd name="T75" fmla="*/ 78 h 179"/>
                <a:gd name="T76" fmla="*/ 182 w 188"/>
                <a:gd name="T77" fmla="*/ 61 h 179"/>
                <a:gd name="T78" fmla="*/ 174 w 188"/>
                <a:gd name="T79" fmla="*/ 58 h 179"/>
                <a:gd name="T80" fmla="*/ 172 w 188"/>
                <a:gd name="T81" fmla="*/ 55 h 179"/>
                <a:gd name="T82" fmla="*/ 159 w 188"/>
                <a:gd name="T83" fmla="*/ 22 h 179"/>
                <a:gd name="T84" fmla="*/ 154 w 188"/>
                <a:gd name="T85" fmla="*/ 6 h 179"/>
                <a:gd name="T86" fmla="*/ 148 w 188"/>
                <a:gd name="T87" fmla="*/ 12 h 179"/>
                <a:gd name="T88" fmla="*/ 134 w 188"/>
                <a:gd name="T89" fmla="*/ 6 h 179"/>
                <a:gd name="T90" fmla="*/ 125 w 188"/>
                <a:gd name="T91" fmla="*/ 6 h 179"/>
                <a:gd name="T92" fmla="*/ 115 w 188"/>
                <a:gd name="T93" fmla="*/ 2 h 179"/>
                <a:gd name="T94" fmla="*/ 114 w 188"/>
                <a:gd name="T95" fmla="*/ 16 h 179"/>
                <a:gd name="T96" fmla="*/ 114 w 188"/>
                <a:gd name="T97" fmla="*/ 16 h 179"/>
                <a:gd name="T98" fmla="*/ 105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483992" y="2309400"/>
              <a:ext cx="752014" cy="510335"/>
            </a:xfrm>
            <a:custGeom>
              <a:avLst/>
              <a:gdLst>
                <a:gd name="T0" fmla="*/ 47 w 268"/>
                <a:gd name="T1" fmla="*/ 2 h 182"/>
                <a:gd name="T2" fmla="*/ 36 w 268"/>
                <a:gd name="T3" fmla="*/ 5 h 182"/>
                <a:gd name="T4" fmla="*/ 34 w 268"/>
                <a:gd name="T5" fmla="*/ 9 h 182"/>
                <a:gd name="T6" fmla="*/ 29 w 268"/>
                <a:gd name="T7" fmla="*/ 17 h 182"/>
                <a:gd name="T8" fmla="*/ 21 w 268"/>
                <a:gd name="T9" fmla="*/ 23 h 182"/>
                <a:gd name="T10" fmla="*/ 11 w 268"/>
                <a:gd name="T11" fmla="*/ 17 h 182"/>
                <a:gd name="T12" fmla="*/ 0 w 268"/>
                <a:gd name="T13" fmla="*/ 19 h 182"/>
                <a:gd name="T14" fmla="*/ 16 w 268"/>
                <a:gd name="T15" fmla="*/ 30 h 182"/>
                <a:gd name="T16" fmla="*/ 17 w 268"/>
                <a:gd name="T17" fmla="*/ 31 h 182"/>
                <a:gd name="T18" fmla="*/ 18 w 268"/>
                <a:gd name="T19" fmla="*/ 51 h 182"/>
                <a:gd name="T20" fmla="*/ 30 w 268"/>
                <a:gd name="T21" fmla="*/ 75 h 182"/>
                <a:gd name="T22" fmla="*/ 38 w 268"/>
                <a:gd name="T23" fmla="*/ 67 h 182"/>
                <a:gd name="T24" fmla="*/ 49 w 268"/>
                <a:gd name="T25" fmla="*/ 65 h 182"/>
                <a:gd name="T26" fmla="*/ 49 w 268"/>
                <a:gd name="T27" fmla="*/ 65 h 182"/>
                <a:gd name="T28" fmla="*/ 59 w 268"/>
                <a:gd name="T29" fmla="*/ 77 h 182"/>
                <a:gd name="T30" fmla="*/ 63 w 268"/>
                <a:gd name="T31" fmla="*/ 88 h 182"/>
                <a:gd name="T32" fmla="*/ 62 w 268"/>
                <a:gd name="T33" fmla="*/ 97 h 182"/>
                <a:gd name="T34" fmla="*/ 69 w 268"/>
                <a:gd name="T35" fmla="*/ 107 h 182"/>
                <a:gd name="T36" fmla="*/ 79 w 268"/>
                <a:gd name="T37" fmla="*/ 104 h 182"/>
                <a:gd name="T38" fmla="*/ 83 w 268"/>
                <a:gd name="T39" fmla="*/ 108 h 182"/>
                <a:gd name="T40" fmla="*/ 96 w 268"/>
                <a:gd name="T41" fmla="*/ 113 h 182"/>
                <a:gd name="T42" fmla="*/ 105 w 268"/>
                <a:gd name="T43" fmla="*/ 110 h 182"/>
                <a:gd name="T44" fmla="*/ 109 w 268"/>
                <a:gd name="T45" fmla="*/ 105 h 182"/>
                <a:gd name="T46" fmla="*/ 115 w 268"/>
                <a:gd name="T47" fmla="*/ 121 h 182"/>
                <a:gd name="T48" fmla="*/ 131 w 268"/>
                <a:gd name="T49" fmla="*/ 136 h 182"/>
                <a:gd name="T50" fmla="*/ 133 w 268"/>
                <a:gd name="T51" fmla="*/ 161 h 182"/>
                <a:gd name="T52" fmla="*/ 143 w 268"/>
                <a:gd name="T53" fmla="*/ 166 h 182"/>
                <a:gd name="T54" fmla="*/ 149 w 268"/>
                <a:gd name="T55" fmla="*/ 182 h 182"/>
                <a:gd name="T56" fmla="*/ 185 w 268"/>
                <a:gd name="T57" fmla="*/ 151 h 182"/>
                <a:gd name="T58" fmla="*/ 200 w 268"/>
                <a:gd name="T59" fmla="*/ 136 h 182"/>
                <a:gd name="T60" fmla="*/ 226 w 268"/>
                <a:gd name="T61" fmla="*/ 113 h 182"/>
                <a:gd name="T62" fmla="*/ 235 w 268"/>
                <a:gd name="T63" fmla="*/ 105 h 182"/>
                <a:gd name="T64" fmla="*/ 238 w 268"/>
                <a:gd name="T65" fmla="*/ 85 h 182"/>
                <a:gd name="T66" fmla="*/ 247 w 268"/>
                <a:gd name="T67" fmla="*/ 83 h 182"/>
                <a:gd name="T68" fmla="*/ 261 w 268"/>
                <a:gd name="T69" fmla="*/ 99 h 182"/>
                <a:gd name="T70" fmla="*/ 259 w 268"/>
                <a:gd name="T71" fmla="*/ 87 h 182"/>
                <a:gd name="T72" fmla="*/ 268 w 268"/>
                <a:gd name="T73" fmla="*/ 79 h 182"/>
                <a:gd name="T74" fmla="*/ 263 w 268"/>
                <a:gd name="T75" fmla="*/ 63 h 182"/>
                <a:gd name="T76" fmla="*/ 245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7 w 268"/>
                <a:gd name="T87" fmla="*/ 71 h 182"/>
                <a:gd name="T88" fmla="*/ 187 w 268"/>
                <a:gd name="T89" fmla="*/ 53 h 182"/>
                <a:gd name="T90" fmla="*/ 183 w 268"/>
                <a:gd name="T91" fmla="*/ 44 h 182"/>
                <a:gd name="T92" fmla="*/ 184 w 268"/>
                <a:gd name="T93" fmla="*/ 49 h 182"/>
                <a:gd name="T94" fmla="*/ 179 w 268"/>
                <a:gd name="T95" fmla="*/ 60 h 182"/>
                <a:gd name="T96" fmla="*/ 167 w 268"/>
                <a:gd name="T97" fmla="*/ 57 h 182"/>
                <a:gd name="T98" fmla="*/ 166 w 268"/>
                <a:gd name="T99" fmla="*/ 47 h 182"/>
                <a:gd name="T100" fmla="*/ 156 w 268"/>
                <a:gd name="T101" fmla="*/ 42 h 182"/>
                <a:gd name="T102" fmla="*/ 144 w 268"/>
                <a:gd name="T103" fmla="*/ 35 h 182"/>
                <a:gd name="T104" fmla="*/ 127 w 268"/>
                <a:gd name="T105" fmla="*/ 29 h 182"/>
                <a:gd name="T106" fmla="*/ 117 w 268"/>
                <a:gd name="T107" fmla="*/ 33 h 182"/>
                <a:gd name="T108" fmla="*/ 112 w 268"/>
                <a:gd name="T109" fmla="*/ 24 h 182"/>
                <a:gd name="T110" fmla="*/ 98 w 268"/>
                <a:gd name="T111" fmla="*/ 23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324341" y="1582711"/>
              <a:ext cx="1009659" cy="919924"/>
            </a:xfrm>
            <a:custGeom>
              <a:avLst/>
              <a:gdLst>
                <a:gd name="T0" fmla="*/ 353 w 360"/>
                <a:gd name="T1" fmla="*/ 152 h 328"/>
                <a:gd name="T2" fmla="*/ 346 w 360"/>
                <a:gd name="T3" fmla="*/ 119 h 328"/>
                <a:gd name="T4" fmla="*/ 314 w 360"/>
                <a:gd name="T5" fmla="*/ 152 h 328"/>
                <a:gd name="T6" fmla="*/ 308 w 360"/>
                <a:gd name="T7" fmla="*/ 162 h 328"/>
                <a:gd name="T8" fmla="*/ 268 w 360"/>
                <a:gd name="T9" fmla="*/ 169 h 328"/>
                <a:gd name="T10" fmla="*/ 258 w 360"/>
                <a:gd name="T11" fmla="*/ 152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8 h 328"/>
                <a:gd name="T18" fmla="*/ 128 w 360"/>
                <a:gd name="T19" fmla="*/ 56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0 h 328"/>
                <a:gd name="T26" fmla="*/ 0 w 360"/>
                <a:gd name="T27" fmla="*/ 28 h 328"/>
                <a:gd name="T28" fmla="*/ 4 w 360"/>
                <a:gd name="T29" fmla="*/ 45 h 328"/>
                <a:gd name="T30" fmla="*/ 20 w 360"/>
                <a:gd name="T31" fmla="*/ 37 h 328"/>
                <a:gd name="T32" fmla="*/ 37 w 360"/>
                <a:gd name="T33" fmla="*/ 49 h 328"/>
                <a:gd name="T34" fmla="*/ 60 w 360"/>
                <a:gd name="T35" fmla="*/ 76 h 328"/>
                <a:gd name="T36" fmla="*/ 74 w 360"/>
                <a:gd name="T37" fmla="*/ 65 h 328"/>
                <a:gd name="T38" fmla="*/ 97 w 360"/>
                <a:gd name="T39" fmla="*/ 51 h 328"/>
                <a:gd name="T40" fmla="*/ 114 w 360"/>
                <a:gd name="T41" fmla="*/ 70 h 328"/>
                <a:gd name="T42" fmla="*/ 119 w 360"/>
                <a:gd name="T43" fmla="*/ 100 h 328"/>
                <a:gd name="T44" fmla="*/ 120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7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8 h 328"/>
                <a:gd name="T60" fmla="*/ 80 w 360"/>
                <a:gd name="T61" fmla="*/ 235 h 328"/>
                <a:gd name="T62" fmla="*/ 90 w 360"/>
                <a:gd name="T63" fmla="*/ 248 h 328"/>
                <a:gd name="T64" fmla="*/ 109 w 360"/>
                <a:gd name="T65" fmla="*/ 253 h 328"/>
                <a:gd name="T66" fmla="*/ 118 w 360"/>
                <a:gd name="T67" fmla="*/ 271 h 328"/>
                <a:gd name="T68" fmla="*/ 133 w 360"/>
                <a:gd name="T69" fmla="*/ 283 h 328"/>
                <a:gd name="T70" fmla="*/ 154 w 360"/>
                <a:gd name="T71" fmla="*/ 277 h 328"/>
                <a:gd name="T72" fmla="*/ 167 w 360"/>
                <a:gd name="T73" fmla="*/ 274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2 h 328"/>
                <a:gd name="T80" fmla="*/ 206 w 360"/>
                <a:gd name="T81" fmla="*/ 291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4 h 328"/>
                <a:gd name="T92" fmla="*/ 268 w 360"/>
                <a:gd name="T93" fmla="*/ 328 h 328"/>
                <a:gd name="T94" fmla="*/ 278 w 360"/>
                <a:gd name="T95" fmla="*/ 310 h 328"/>
                <a:gd name="T96" fmla="*/ 296 w 360"/>
                <a:gd name="T97" fmla="*/ 301 h 328"/>
                <a:gd name="T98" fmla="*/ 306 w 360"/>
                <a:gd name="T99" fmla="*/ 304 h 328"/>
                <a:gd name="T100" fmla="*/ 314 w 360"/>
                <a:gd name="T101" fmla="*/ 314 h 328"/>
                <a:gd name="T102" fmla="*/ 318 w 360"/>
                <a:gd name="T103" fmla="*/ 287 h 328"/>
                <a:gd name="T104" fmla="*/ 324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122299" y="3226572"/>
              <a:ext cx="611632" cy="381513"/>
            </a:xfrm>
            <a:custGeom>
              <a:avLst/>
              <a:gdLst>
                <a:gd name="T0" fmla="*/ 198 w 218"/>
                <a:gd name="T1" fmla="*/ 4 h 136"/>
                <a:gd name="T2" fmla="*/ 180 w 218"/>
                <a:gd name="T3" fmla="*/ 6 h 136"/>
                <a:gd name="T4" fmla="*/ 136 w 218"/>
                <a:gd name="T5" fmla="*/ 21 h 136"/>
                <a:gd name="T6" fmla="*/ 137 w 218"/>
                <a:gd name="T7" fmla="*/ 31 h 136"/>
                <a:gd name="T8" fmla="*/ 107 w 218"/>
                <a:gd name="T9" fmla="*/ 26 h 136"/>
                <a:gd name="T10" fmla="*/ 85 w 218"/>
                <a:gd name="T11" fmla="*/ 0 h 136"/>
                <a:gd name="T12" fmla="*/ 76 w 218"/>
                <a:gd name="T13" fmla="*/ 10 h 136"/>
                <a:gd name="T14" fmla="*/ 64 w 218"/>
                <a:gd name="T15" fmla="*/ 4 h 136"/>
                <a:gd name="T16" fmla="*/ 60 w 218"/>
                <a:gd name="T17" fmla="*/ 10 h 136"/>
                <a:gd name="T18" fmla="*/ 52 w 218"/>
                <a:gd name="T19" fmla="*/ 13 h 136"/>
                <a:gd name="T20" fmla="*/ 7 w 218"/>
                <a:gd name="T21" fmla="*/ 64 h 136"/>
                <a:gd name="T22" fmla="*/ 12 w 218"/>
                <a:gd name="T23" fmla="*/ 76 h 136"/>
                <a:gd name="T24" fmla="*/ 11 w 218"/>
                <a:gd name="T25" fmla="*/ 76 h 136"/>
                <a:gd name="T26" fmla="*/ 18 w 218"/>
                <a:gd name="T27" fmla="*/ 104 h 136"/>
                <a:gd name="T28" fmla="*/ 0 w 218"/>
                <a:gd name="T29" fmla="*/ 115 h 136"/>
                <a:gd name="T30" fmla="*/ 8 w 218"/>
                <a:gd name="T31" fmla="*/ 122 h 136"/>
                <a:gd name="T32" fmla="*/ 10 w 218"/>
                <a:gd name="T33" fmla="*/ 125 h 136"/>
                <a:gd name="T34" fmla="*/ 33 w 218"/>
                <a:gd name="T35" fmla="*/ 136 h 136"/>
                <a:gd name="T36" fmla="*/ 42 w 218"/>
                <a:gd name="T37" fmla="*/ 127 h 136"/>
                <a:gd name="T38" fmla="*/ 58 w 218"/>
                <a:gd name="T39" fmla="*/ 120 h 136"/>
                <a:gd name="T40" fmla="*/ 60 w 218"/>
                <a:gd name="T41" fmla="*/ 122 h 136"/>
                <a:gd name="T42" fmla="*/ 60 w 218"/>
                <a:gd name="T43" fmla="*/ 122 h 136"/>
                <a:gd name="T44" fmla="*/ 75 w 218"/>
                <a:gd name="T45" fmla="*/ 132 h 136"/>
                <a:gd name="T46" fmla="*/ 93 w 218"/>
                <a:gd name="T47" fmla="*/ 126 h 136"/>
                <a:gd name="T48" fmla="*/ 107 w 218"/>
                <a:gd name="T49" fmla="*/ 125 h 136"/>
                <a:gd name="T50" fmla="*/ 108 w 218"/>
                <a:gd name="T51" fmla="*/ 124 h 136"/>
                <a:gd name="T52" fmla="*/ 120 w 218"/>
                <a:gd name="T53" fmla="*/ 110 h 136"/>
                <a:gd name="T54" fmla="*/ 126 w 218"/>
                <a:gd name="T55" fmla="*/ 107 h 136"/>
                <a:gd name="T56" fmla="*/ 126 w 218"/>
                <a:gd name="T57" fmla="*/ 107 h 136"/>
                <a:gd name="T58" fmla="*/ 130 w 218"/>
                <a:gd name="T59" fmla="*/ 108 h 136"/>
                <a:gd name="T60" fmla="*/ 135 w 218"/>
                <a:gd name="T61" fmla="*/ 88 h 136"/>
                <a:gd name="T62" fmla="*/ 141 w 218"/>
                <a:gd name="T63" fmla="*/ 87 h 136"/>
                <a:gd name="T64" fmla="*/ 149 w 218"/>
                <a:gd name="T65" fmla="*/ 70 h 136"/>
                <a:gd name="T66" fmla="*/ 152 w 218"/>
                <a:gd name="T67" fmla="*/ 60 h 136"/>
                <a:gd name="T68" fmla="*/ 162 w 218"/>
                <a:gd name="T69" fmla="*/ 56 h 136"/>
                <a:gd name="T70" fmla="*/ 162 w 218"/>
                <a:gd name="T71" fmla="*/ 55 h 136"/>
                <a:gd name="T72" fmla="*/ 170 w 218"/>
                <a:gd name="T73" fmla="*/ 48 h 136"/>
                <a:gd name="T74" fmla="*/ 165 w 218"/>
                <a:gd name="T75" fmla="*/ 48 h 136"/>
                <a:gd name="T76" fmla="*/ 165 w 218"/>
                <a:gd name="T77" fmla="*/ 44 h 136"/>
                <a:gd name="T78" fmla="*/ 167 w 218"/>
                <a:gd name="T79" fmla="*/ 44 h 136"/>
                <a:gd name="T80" fmla="*/ 177 w 218"/>
                <a:gd name="T81" fmla="*/ 39 h 136"/>
                <a:gd name="T82" fmla="*/ 203 w 218"/>
                <a:gd name="T83" fmla="*/ 21 h 136"/>
                <a:gd name="T84" fmla="*/ 214 w 218"/>
                <a:gd name="T85" fmla="*/ 24 h 136"/>
                <a:gd name="T86" fmla="*/ 212 w 218"/>
                <a:gd name="T87" fmla="*/ 15 h 136"/>
                <a:gd name="T88" fmla="*/ 213 w 218"/>
                <a:gd name="T89" fmla="*/ 14 h 136"/>
                <a:gd name="T90" fmla="*/ 216 w 218"/>
                <a:gd name="T91" fmla="*/ 6 h 136"/>
                <a:gd name="T92" fmla="*/ 214 w 218"/>
                <a:gd name="T93" fmla="*/ 7 h 136"/>
                <a:gd name="T94" fmla="*/ 205 w 218"/>
                <a:gd name="T95" fmla="*/ 8 h 136"/>
                <a:gd name="T96" fmla="*/ 203 w 218"/>
                <a:gd name="T97" fmla="*/ 8 h 136"/>
                <a:gd name="T98" fmla="*/ 202 w 218"/>
                <a:gd name="T99" fmla="*/ 7 h 136"/>
                <a:gd name="T100" fmla="*/ 199 w 218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694292" y="3860775"/>
              <a:ext cx="95241" cy="84230"/>
            </a:xfrm>
            <a:custGeom>
              <a:avLst/>
              <a:gdLst>
                <a:gd name="T0" fmla="*/ 31 w 34"/>
                <a:gd name="T1" fmla="*/ 16 h 30"/>
                <a:gd name="T2" fmla="*/ 34 w 34"/>
                <a:gd name="T3" fmla="*/ 13 h 30"/>
                <a:gd name="T4" fmla="*/ 34 w 34"/>
                <a:gd name="T5" fmla="*/ 13 h 30"/>
                <a:gd name="T6" fmla="*/ 34 w 34"/>
                <a:gd name="T7" fmla="*/ 13 h 30"/>
                <a:gd name="T8" fmla="*/ 34 w 34"/>
                <a:gd name="T9" fmla="*/ 12 h 30"/>
                <a:gd name="T10" fmla="*/ 24 w 34"/>
                <a:gd name="T11" fmla="*/ 4 h 30"/>
                <a:gd name="T12" fmla="*/ 11 w 34"/>
                <a:gd name="T13" fmla="*/ 0 h 30"/>
                <a:gd name="T14" fmla="*/ 6 w 34"/>
                <a:gd name="T15" fmla="*/ 2 h 30"/>
                <a:gd name="T16" fmla="*/ 6 w 34"/>
                <a:gd name="T17" fmla="*/ 10 h 30"/>
                <a:gd name="T18" fmla="*/ 2 w 34"/>
                <a:gd name="T19" fmla="*/ 18 h 30"/>
                <a:gd name="T20" fmla="*/ 0 w 34"/>
                <a:gd name="T21" fmla="*/ 20 h 30"/>
                <a:gd name="T22" fmla="*/ 4 w 34"/>
                <a:gd name="T23" fmla="*/ 25 h 30"/>
                <a:gd name="T24" fmla="*/ 4 w 34"/>
                <a:gd name="T25" fmla="*/ 25 h 30"/>
                <a:gd name="T26" fmla="*/ 6 w 34"/>
                <a:gd name="T27" fmla="*/ 28 h 30"/>
                <a:gd name="T28" fmla="*/ 10 w 34"/>
                <a:gd name="T29" fmla="*/ 30 h 30"/>
                <a:gd name="T30" fmla="*/ 17 w 34"/>
                <a:gd name="T31" fmla="*/ 28 h 30"/>
                <a:gd name="T32" fmla="*/ 26 w 34"/>
                <a:gd name="T33" fmla="*/ 29 h 30"/>
                <a:gd name="T34" fmla="*/ 26 w 34"/>
                <a:gd name="T35" fmla="*/ 26 h 30"/>
                <a:gd name="T36" fmla="*/ 31 w 34"/>
                <a:gd name="T3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248370" y="3540921"/>
              <a:ext cx="530153" cy="409588"/>
            </a:xfrm>
            <a:custGeom>
              <a:avLst/>
              <a:gdLst>
                <a:gd name="T0" fmla="*/ 120 w 189"/>
                <a:gd name="T1" fmla="*/ 22 h 146"/>
                <a:gd name="T2" fmla="*/ 85 w 189"/>
                <a:gd name="T3" fmla="*/ 8 h 146"/>
                <a:gd name="T4" fmla="*/ 85 w 189"/>
                <a:gd name="T5" fmla="*/ 1 h 146"/>
                <a:gd name="T6" fmla="*/ 81 w 189"/>
                <a:gd name="T7" fmla="*/ 0 h 146"/>
                <a:gd name="T8" fmla="*/ 66 w 189"/>
                <a:gd name="T9" fmla="*/ 16 h 146"/>
                <a:gd name="T10" fmla="*/ 57 w 189"/>
                <a:gd name="T11" fmla="*/ 24 h 146"/>
                <a:gd name="T12" fmla="*/ 47 w 189"/>
                <a:gd name="T13" fmla="*/ 18 h 146"/>
                <a:gd name="T14" fmla="*/ 31 w 189"/>
                <a:gd name="T15" fmla="*/ 25 h 146"/>
                <a:gd name="T16" fmla="*/ 10 w 189"/>
                <a:gd name="T17" fmla="*/ 11 h 146"/>
                <a:gd name="T18" fmla="*/ 1 w 189"/>
                <a:gd name="T19" fmla="*/ 17 h 146"/>
                <a:gd name="T20" fmla="*/ 1 w 189"/>
                <a:gd name="T21" fmla="*/ 17 h 146"/>
                <a:gd name="T22" fmla="*/ 0 w 189"/>
                <a:gd name="T23" fmla="*/ 19 h 146"/>
                <a:gd name="T24" fmla="*/ 4 w 189"/>
                <a:gd name="T25" fmla="*/ 20 h 146"/>
                <a:gd name="T26" fmla="*/ 5 w 189"/>
                <a:gd name="T27" fmla="*/ 21 h 146"/>
                <a:gd name="T28" fmla="*/ 34 w 189"/>
                <a:gd name="T29" fmla="*/ 42 h 146"/>
                <a:gd name="T30" fmla="*/ 62 w 189"/>
                <a:gd name="T31" fmla="*/ 74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99 w 189"/>
                <a:gd name="T39" fmla="*/ 74 h 146"/>
                <a:gd name="T40" fmla="*/ 93 w 189"/>
                <a:gd name="T41" fmla="*/ 92 h 146"/>
                <a:gd name="T42" fmla="*/ 83 w 189"/>
                <a:gd name="T43" fmla="*/ 93 h 146"/>
                <a:gd name="T44" fmla="*/ 73 w 189"/>
                <a:gd name="T45" fmla="*/ 116 h 146"/>
                <a:gd name="T46" fmla="*/ 89 w 189"/>
                <a:gd name="T47" fmla="*/ 126 h 146"/>
                <a:gd name="T48" fmla="*/ 93 w 189"/>
                <a:gd name="T49" fmla="*/ 133 h 146"/>
                <a:gd name="T50" fmla="*/ 99 w 189"/>
                <a:gd name="T51" fmla="*/ 132 h 146"/>
                <a:gd name="T52" fmla="*/ 115 w 189"/>
                <a:gd name="T53" fmla="*/ 138 h 146"/>
                <a:gd name="T54" fmla="*/ 118 w 189"/>
                <a:gd name="T55" fmla="*/ 143 h 146"/>
                <a:gd name="T56" fmla="*/ 132 w 189"/>
                <a:gd name="T57" fmla="*/ 143 h 146"/>
                <a:gd name="T58" fmla="*/ 152 w 189"/>
                <a:gd name="T59" fmla="*/ 142 h 146"/>
                <a:gd name="T60" fmla="*/ 159 w 189"/>
                <a:gd name="T61" fmla="*/ 138 h 146"/>
                <a:gd name="T62" fmla="*/ 158 w 189"/>
                <a:gd name="T63" fmla="*/ 130 h 146"/>
                <a:gd name="T64" fmla="*/ 162 w 189"/>
                <a:gd name="T65" fmla="*/ 119 h 146"/>
                <a:gd name="T66" fmla="*/ 169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3 w 189"/>
                <a:gd name="T73" fmla="*/ 96 h 146"/>
                <a:gd name="T74" fmla="*/ 173 w 189"/>
                <a:gd name="T75" fmla="*/ 96 h 146"/>
                <a:gd name="T76" fmla="*/ 155 w 189"/>
                <a:gd name="T77" fmla="*/ 86 h 146"/>
                <a:gd name="T78" fmla="*/ 147 w 189"/>
                <a:gd name="T79" fmla="*/ 82 h 146"/>
                <a:gd name="T80" fmla="*/ 132 w 189"/>
                <a:gd name="T8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970905" y="2755325"/>
              <a:ext cx="493269" cy="704118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70 h 251"/>
                <a:gd name="T4" fmla="*/ 139 w 176"/>
                <a:gd name="T5" fmla="*/ 52 h 251"/>
                <a:gd name="T6" fmla="*/ 134 w 176"/>
                <a:gd name="T7" fmla="*/ 46 h 251"/>
                <a:gd name="T8" fmla="*/ 116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4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4 h 251"/>
                <a:gd name="T24" fmla="*/ 58 w 176"/>
                <a:gd name="T25" fmla="*/ 40 h 251"/>
                <a:gd name="T26" fmla="*/ 44 w 176"/>
                <a:gd name="T27" fmla="*/ 40 h 251"/>
                <a:gd name="T28" fmla="*/ 32 w 176"/>
                <a:gd name="T29" fmla="*/ 50 h 251"/>
                <a:gd name="T30" fmla="*/ 24 w 176"/>
                <a:gd name="T31" fmla="*/ 46 h 251"/>
                <a:gd name="T32" fmla="*/ 16 w 176"/>
                <a:gd name="T33" fmla="*/ 32 h 251"/>
                <a:gd name="T34" fmla="*/ 8 w 176"/>
                <a:gd name="T35" fmla="*/ 48 h 251"/>
                <a:gd name="T36" fmla="*/ 7 w 176"/>
                <a:gd name="T37" fmla="*/ 49 h 251"/>
                <a:gd name="T38" fmla="*/ 14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1 h 251"/>
                <a:gd name="T48" fmla="*/ 18 w 176"/>
                <a:gd name="T49" fmla="*/ 141 h 251"/>
                <a:gd name="T50" fmla="*/ 8 w 176"/>
                <a:gd name="T51" fmla="*/ 148 h 251"/>
                <a:gd name="T52" fmla="*/ 18 w 176"/>
                <a:gd name="T53" fmla="*/ 180 h 251"/>
                <a:gd name="T54" fmla="*/ 24 w 176"/>
                <a:gd name="T55" fmla="*/ 190 h 251"/>
                <a:gd name="T56" fmla="*/ 16 w 176"/>
                <a:gd name="T57" fmla="*/ 208 h 251"/>
                <a:gd name="T58" fmla="*/ 10 w 176"/>
                <a:gd name="T59" fmla="*/ 226 h 251"/>
                <a:gd name="T60" fmla="*/ 10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6 w 176"/>
                <a:gd name="T69" fmla="*/ 248 h 251"/>
                <a:gd name="T70" fmla="*/ 56 w 176"/>
                <a:gd name="T71" fmla="*/ 232 h 251"/>
                <a:gd name="T72" fmla="*/ 104 w 176"/>
                <a:gd name="T73" fmla="*/ 177 h 251"/>
                <a:gd name="T74" fmla="*/ 125 w 176"/>
                <a:gd name="T75" fmla="*/ 164 h 251"/>
                <a:gd name="T76" fmla="*/ 117 w 176"/>
                <a:gd name="T77" fmla="*/ 156 h 251"/>
                <a:gd name="T78" fmla="*/ 114 w 176"/>
                <a:gd name="T79" fmla="*/ 148 h 251"/>
                <a:gd name="T80" fmla="*/ 87 w 176"/>
                <a:gd name="T81" fmla="*/ 120 h 251"/>
                <a:gd name="T82" fmla="*/ 61 w 176"/>
                <a:gd name="T83" fmla="*/ 114 h 251"/>
                <a:gd name="T84" fmla="*/ 50 w 176"/>
                <a:gd name="T85" fmla="*/ 100 h 251"/>
                <a:gd name="T86" fmla="*/ 66 w 176"/>
                <a:gd name="T87" fmla="*/ 74 h 251"/>
                <a:gd name="T88" fmla="*/ 70 w 176"/>
                <a:gd name="T89" fmla="*/ 62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6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3 h 251"/>
                <a:gd name="T102" fmla="*/ 175 w 176"/>
                <a:gd name="T103" fmla="*/ 88 h 251"/>
                <a:gd name="T104" fmla="*/ 162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743541" y="3431366"/>
              <a:ext cx="521896" cy="513639"/>
            </a:xfrm>
            <a:custGeom>
              <a:avLst/>
              <a:gdLst>
                <a:gd name="T0" fmla="*/ 41 w 186"/>
                <a:gd name="T1" fmla="*/ 61 h 183"/>
                <a:gd name="T2" fmla="*/ 1 w 186"/>
                <a:gd name="T3" fmla="*/ 82 h 183"/>
                <a:gd name="T4" fmla="*/ 15 w 186"/>
                <a:gd name="T5" fmla="*/ 111 h 183"/>
                <a:gd name="T6" fmla="*/ 15 w 186"/>
                <a:gd name="T7" fmla="*/ 112 h 183"/>
                <a:gd name="T8" fmla="*/ 33 w 186"/>
                <a:gd name="T9" fmla="*/ 143 h 183"/>
                <a:gd name="T10" fmla="*/ 43 w 186"/>
                <a:gd name="T11" fmla="*/ 145 h 183"/>
                <a:gd name="T12" fmla="*/ 53 w 186"/>
                <a:gd name="T13" fmla="*/ 151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5 h 183"/>
                <a:gd name="T24" fmla="*/ 163 w 186"/>
                <a:gd name="T25" fmla="*/ 175 h 183"/>
                <a:gd name="T26" fmla="*/ 173 w 186"/>
                <a:gd name="T27" fmla="*/ 166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9 h 183"/>
                <a:gd name="T38" fmla="*/ 149 w 186"/>
                <a:gd name="T39" fmla="*/ 114 h 183"/>
                <a:gd name="T40" fmla="*/ 155 w 186"/>
                <a:gd name="T41" fmla="*/ 102 h 183"/>
                <a:gd name="T42" fmla="*/ 160 w 186"/>
                <a:gd name="T43" fmla="*/ 99 h 183"/>
                <a:gd name="T44" fmla="*/ 159 w 186"/>
                <a:gd name="T45" fmla="*/ 81 h 183"/>
                <a:gd name="T46" fmla="*/ 170 w 186"/>
                <a:gd name="T47" fmla="*/ 83 h 183"/>
                <a:gd name="T48" fmla="*/ 171 w 186"/>
                <a:gd name="T49" fmla="*/ 85 h 183"/>
                <a:gd name="T50" fmla="*/ 186 w 186"/>
                <a:gd name="T51" fmla="*/ 81 h 183"/>
                <a:gd name="T52" fmla="*/ 169 w 186"/>
                <a:gd name="T53" fmla="*/ 69 h 183"/>
                <a:gd name="T54" fmla="*/ 152 w 186"/>
                <a:gd name="T55" fmla="*/ 64 h 183"/>
                <a:gd name="T56" fmla="*/ 151 w 186"/>
                <a:gd name="T57" fmla="*/ 63 h 183"/>
                <a:gd name="T58" fmla="*/ 131 w 186"/>
                <a:gd name="T59" fmla="*/ 49 h 183"/>
                <a:gd name="T60" fmla="*/ 148 w 186"/>
                <a:gd name="T61" fmla="*/ 29 h 183"/>
                <a:gd name="T62" fmla="*/ 141 w 186"/>
                <a:gd name="T63" fmla="*/ 10 h 183"/>
                <a:gd name="T64" fmla="*/ 113 w 186"/>
                <a:gd name="T65" fmla="*/ 15 h 183"/>
                <a:gd name="T66" fmla="*/ 101 w 186"/>
                <a:gd name="T67" fmla="*/ 7 h 183"/>
                <a:gd name="T68" fmla="*/ 95 w 186"/>
                <a:gd name="T69" fmla="*/ 6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2 h 183"/>
                <a:gd name="T76" fmla="*/ 94 w 186"/>
                <a:gd name="T77" fmla="*/ 0 h 183"/>
                <a:gd name="T78" fmla="*/ 93 w 186"/>
                <a:gd name="T79" fmla="*/ 11 h 183"/>
                <a:gd name="T80" fmla="*/ 91 w 186"/>
                <a:gd name="T81" fmla="*/ 19 h 183"/>
                <a:gd name="T82" fmla="*/ 93 w 186"/>
                <a:gd name="T83" fmla="*/ 34 h 183"/>
                <a:gd name="T84" fmla="*/ 91 w 186"/>
                <a:gd name="T85" fmla="*/ 35 h 183"/>
                <a:gd name="T86" fmla="*/ 87 w 186"/>
                <a:gd name="T87" fmla="*/ 49 h 183"/>
                <a:gd name="T88" fmla="*/ 67 w 186"/>
                <a:gd name="T89" fmla="*/ 55 h 183"/>
                <a:gd name="T90" fmla="*/ 42 w 186"/>
                <a:gd name="T91" fmla="*/ 6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722368" y="4528009"/>
              <a:ext cx="145889" cy="359490"/>
            </a:xfrm>
            <a:custGeom>
              <a:avLst/>
              <a:gdLst>
                <a:gd name="T0" fmla="*/ 40 w 52"/>
                <a:gd name="T1" fmla="*/ 0 h 128"/>
                <a:gd name="T2" fmla="*/ 12 w 52"/>
                <a:gd name="T3" fmla="*/ 35 h 128"/>
                <a:gd name="T4" fmla="*/ 0 w 52"/>
                <a:gd name="T5" fmla="*/ 55 h 128"/>
                <a:gd name="T6" fmla="*/ 2 w 52"/>
                <a:gd name="T7" fmla="*/ 77 h 128"/>
                <a:gd name="T8" fmla="*/ 2 w 52"/>
                <a:gd name="T9" fmla="*/ 77 h 128"/>
                <a:gd name="T10" fmla="*/ 2 w 52"/>
                <a:gd name="T11" fmla="*/ 77 h 128"/>
                <a:gd name="T12" fmla="*/ 0 w 52"/>
                <a:gd name="T13" fmla="*/ 92 h 128"/>
                <a:gd name="T14" fmla="*/ 2 w 52"/>
                <a:gd name="T15" fmla="*/ 101 h 128"/>
                <a:gd name="T16" fmla="*/ 18 w 52"/>
                <a:gd name="T17" fmla="*/ 112 h 128"/>
                <a:gd name="T18" fmla="*/ 18 w 52"/>
                <a:gd name="T19" fmla="*/ 112 h 128"/>
                <a:gd name="T20" fmla="*/ 18 w 52"/>
                <a:gd name="T21" fmla="*/ 112 h 128"/>
                <a:gd name="T22" fmla="*/ 19 w 52"/>
                <a:gd name="T23" fmla="*/ 113 h 128"/>
                <a:gd name="T24" fmla="*/ 19 w 52"/>
                <a:gd name="T25" fmla="*/ 113 h 128"/>
                <a:gd name="T26" fmla="*/ 25 w 52"/>
                <a:gd name="T27" fmla="*/ 124 h 128"/>
                <a:gd name="T28" fmla="*/ 30 w 52"/>
                <a:gd name="T29" fmla="*/ 128 h 128"/>
                <a:gd name="T30" fmla="*/ 33 w 52"/>
                <a:gd name="T31" fmla="*/ 102 h 128"/>
                <a:gd name="T32" fmla="*/ 33 w 52"/>
                <a:gd name="T33" fmla="*/ 101 h 128"/>
                <a:gd name="T34" fmla="*/ 44 w 52"/>
                <a:gd name="T35" fmla="*/ 73 h 128"/>
                <a:gd name="T36" fmla="*/ 48 w 52"/>
                <a:gd name="T37" fmla="*/ 40 h 128"/>
                <a:gd name="T38" fmla="*/ 48 w 52"/>
                <a:gd name="T39" fmla="*/ 40 h 128"/>
                <a:gd name="T40" fmla="*/ 49 w 52"/>
                <a:gd name="T41" fmla="*/ 39 h 128"/>
                <a:gd name="T42" fmla="*/ 52 w 52"/>
                <a:gd name="T43" fmla="*/ 30 h 128"/>
                <a:gd name="T44" fmla="*/ 50 w 52"/>
                <a:gd name="T45" fmla="*/ 23 h 128"/>
                <a:gd name="T46" fmla="*/ 50 w 52"/>
                <a:gd name="T47" fmla="*/ 22 h 128"/>
                <a:gd name="T48" fmla="*/ 49 w 52"/>
                <a:gd name="T49" fmla="*/ 22 h 128"/>
                <a:gd name="T50" fmla="*/ 48 w 52"/>
                <a:gd name="T51" fmla="*/ 12 h 128"/>
                <a:gd name="T52" fmla="*/ 49 w 52"/>
                <a:gd name="T53" fmla="*/ 12 h 128"/>
                <a:gd name="T54" fmla="*/ 49 w 52"/>
                <a:gd name="T55" fmla="*/ 11 h 128"/>
                <a:gd name="T56" fmla="*/ 51 w 52"/>
                <a:gd name="T57" fmla="*/ 9 h 128"/>
                <a:gd name="T58" fmla="*/ 52 w 52"/>
                <a:gd name="T59" fmla="*/ 6 h 128"/>
                <a:gd name="T60" fmla="*/ 40 w 52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622976" y="5167716"/>
              <a:ext cx="229568" cy="193784"/>
            </a:xfrm>
            <a:custGeom>
              <a:avLst/>
              <a:gdLst>
                <a:gd name="T0" fmla="*/ 38 w 82"/>
                <a:gd name="T1" fmla="*/ 6 h 69"/>
                <a:gd name="T2" fmla="*/ 36 w 82"/>
                <a:gd name="T3" fmla="*/ 8 h 69"/>
                <a:gd name="T4" fmla="*/ 36 w 82"/>
                <a:gd name="T5" fmla="*/ 9 h 69"/>
                <a:gd name="T6" fmla="*/ 36 w 82"/>
                <a:gd name="T7" fmla="*/ 10 h 69"/>
                <a:gd name="T8" fmla="*/ 20 w 82"/>
                <a:gd name="T9" fmla="*/ 14 h 69"/>
                <a:gd name="T10" fmla="*/ 20 w 82"/>
                <a:gd name="T11" fmla="*/ 16 h 69"/>
                <a:gd name="T12" fmla="*/ 26 w 82"/>
                <a:gd name="T13" fmla="*/ 22 h 69"/>
                <a:gd name="T14" fmla="*/ 24 w 82"/>
                <a:gd name="T15" fmla="*/ 22 h 69"/>
                <a:gd name="T16" fmla="*/ 16 w 82"/>
                <a:gd name="T17" fmla="*/ 26 h 69"/>
                <a:gd name="T18" fmla="*/ 4 w 82"/>
                <a:gd name="T19" fmla="*/ 35 h 69"/>
                <a:gd name="T20" fmla="*/ 7 w 82"/>
                <a:gd name="T21" fmla="*/ 62 h 69"/>
                <a:gd name="T22" fmla="*/ 19 w 82"/>
                <a:gd name="T23" fmla="*/ 63 h 69"/>
                <a:gd name="T24" fmla="*/ 20 w 82"/>
                <a:gd name="T25" fmla="*/ 63 h 69"/>
                <a:gd name="T26" fmla="*/ 20 w 82"/>
                <a:gd name="T27" fmla="*/ 64 h 69"/>
                <a:gd name="T28" fmla="*/ 32 w 82"/>
                <a:gd name="T29" fmla="*/ 69 h 69"/>
                <a:gd name="T30" fmla="*/ 44 w 82"/>
                <a:gd name="T31" fmla="*/ 67 h 69"/>
                <a:gd name="T32" fmla="*/ 63 w 82"/>
                <a:gd name="T33" fmla="*/ 52 h 69"/>
                <a:gd name="T34" fmla="*/ 64 w 82"/>
                <a:gd name="T35" fmla="*/ 52 h 69"/>
                <a:gd name="T36" fmla="*/ 64 w 82"/>
                <a:gd name="T37" fmla="*/ 51 h 69"/>
                <a:gd name="T38" fmla="*/ 70 w 82"/>
                <a:gd name="T39" fmla="*/ 50 h 69"/>
                <a:gd name="T40" fmla="*/ 68 w 82"/>
                <a:gd name="T41" fmla="*/ 33 h 69"/>
                <a:gd name="T42" fmla="*/ 68 w 82"/>
                <a:gd name="T43" fmla="*/ 32 h 69"/>
                <a:gd name="T44" fmla="*/ 76 w 82"/>
                <a:gd name="T45" fmla="*/ 22 h 69"/>
                <a:gd name="T46" fmla="*/ 76 w 82"/>
                <a:gd name="T47" fmla="*/ 21 h 69"/>
                <a:gd name="T48" fmla="*/ 76 w 82"/>
                <a:gd name="T49" fmla="*/ 21 h 69"/>
                <a:gd name="T50" fmla="*/ 82 w 82"/>
                <a:gd name="T51" fmla="*/ 17 h 69"/>
                <a:gd name="T52" fmla="*/ 80 w 82"/>
                <a:gd name="T53" fmla="*/ 4 h 69"/>
                <a:gd name="T54" fmla="*/ 74 w 82"/>
                <a:gd name="T55" fmla="*/ 0 h 69"/>
                <a:gd name="T56" fmla="*/ 75 w 82"/>
                <a:gd name="T57" fmla="*/ 6 h 69"/>
                <a:gd name="T58" fmla="*/ 64 w 82"/>
                <a:gd name="T59" fmla="*/ 4 h 69"/>
                <a:gd name="T60" fmla="*/ 60 w 82"/>
                <a:gd name="T61" fmla="*/ 6 h 69"/>
                <a:gd name="T62" fmla="*/ 59 w 82"/>
                <a:gd name="T63" fmla="*/ 6 h 69"/>
                <a:gd name="T64" fmla="*/ 59 w 82"/>
                <a:gd name="T65" fmla="*/ 6 h 69"/>
                <a:gd name="T66" fmla="*/ 38 w 82"/>
                <a:gd name="T6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</p:grpSp>
      <p:sp>
        <p:nvSpPr>
          <p:cNvPr id="41" name="椭圆 40"/>
          <p:cNvSpPr/>
          <p:nvPr/>
        </p:nvSpPr>
        <p:spPr>
          <a:xfrm>
            <a:off x="313120" y="1114706"/>
            <a:ext cx="3880572" cy="3880572"/>
          </a:xfrm>
          <a:prstGeom prst="ellipse">
            <a:avLst/>
          </a:prstGeom>
          <a:solidFill>
            <a:srgbClr val="D2A66C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 smtClean="0"/>
              <a:t>73%</a:t>
            </a:r>
            <a:endParaRPr lang="zh-CN" altLang="en-US" sz="9600" b="1" dirty="0"/>
          </a:p>
        </p:txBody>
      </p:sp>
      <p:sp>
        <p:nvSpPr>
          <p:cNvPr id="43" name="上箭头 42"/>
          <p:cNvSpPr/>
          <p:nvPr/>
        </p:nvSpPr>
        <p:spPr>
          <a:xfrm>
            <a:off x="8478392" y="1408483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上箭头 43"/>
          <p:cNvSpPr/>
          <p:nvPr/>
        </p:nvSpPr>
        <p:spPr>
          <a:xfrm>
            <a:off x="8478392" y="5004816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上箭头 45"/>
          <p:cNvSpPr/>
          <p:nvPr/>
        </p:nvSpPr>
        <p:spPr>
          <a:xfrm>
            <a:off x="8478392" y="3209476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1487059"/>
            <a:ext cx="511388" cy="51138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1487059"/>
            <a:ext cx="511388" cy="51138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1487059"/>
            <a:ext cx="511388" cy="51138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104" y="1487059"/>
            <a:ext cx="511388" cy="51138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3279864"/>
            <a:ext cx="511388" cy="511386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3279864"/>
            <a:ext cx="511388" cy="51138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3279864"/>
            <a:ext cx="511388" cy="511386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104" y="3279864"/>
            <a:ext cx="511388" cy="51138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5051699"/>
            <a:ext cx="511388" cy="51138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5051699"/>
            <a:ext cx="511388" cy="511386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5051699"/>
            <a:ext cx="511388" cy="511386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2" y="3279864"/>
            <a:ext cx="511388" cy="511386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9115437" y="202908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广东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115437" y="382347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上海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115437" y="562176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北京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282781" y="1636536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65%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282781" y="3438638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80%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282781" y="5228387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40%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5564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双向箭头 10"/>
          <p:cNvSpPr/>
          <p:nvPr/>
        </p:nvSpPr>
        <p:spPr>
          <a:xfrm rot="5400000">
            <a:off x="2733698" y="3243768"/>
            <a:ext cx="840270" cy="2751667"/>
          </a:xfrm>
          <a:prstGeom prst="leftUpArrow">
            <a:avLst>
              <a:gd name="adj1" fmla="val 12309"/>
              <a:gd name="adj2" fmla="val 19253"/>
              <a:gd name="adj3" fmla="val 3647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382593" y="1066800"/>
            <a:ext cx="3132667" cy="3132667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724371" y="1066800"/>
            <a:ext cx="3132667" cy="3132667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29666" y="3176058"/>
            <a:ext cx="3132667" cy="3132667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双向箭头 11"/>
          <p:cNvSpPr/>
          <p:nvPr/>
        </p:nvSpPr>
        <p:spPr>
          <a:xfrm rot="16200000" flipH="1">
            <a:off x="8618032" y="3243770"/>
            <a:ext cx="840270" cy="2751667"/>
          </a:xfrm>
          <a:prstGeom prst="leftUpArrow">
            <a:avLst>
              <a:gd name="adj1" fmla="val 12309"/>
              <a:gd name="adj2" fmla="val 19253"/>
              <a:gd name="adj3" fmla="val 3647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431120" y="1330295"/>
            <a:ext cx="33297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TEXT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5591705" y="3591150"/>
            <a:ext cx="1004296" cy="1151241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1374668" y="1546817"/>
            <a:ext cx="1148516" cy="1151244"/>
            <a:chOff x="7678738" y="4084638"/>
            <a:chExt cx="2670175" cy="2676525"/>
          </a:xfrm>
          <a:solidFill>
            <a:schemeClr val="tx1">
              <a:lumMod val="85000"/>
              <a:lumOff val="15000"/>
            </a:schemeClr>
          </a:solidFill>
          <a:effectLst/>
        </p:grpSpPr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Freeform 6"/>
          <p:cNvSpPr>
            <a:spLocks noChangeAspect="1" noEditPoints="1"/>
          </p:cNvSpPr>
          <p:nvPr/>
        </p:nvSpPr>
        <p:spPr bwMode="auto">
          <a:xfrm>
            <a:off x="9885105" y="1546817"/>
            <a:ext cx="811198" cy="1151241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1326" y="2760559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>
            <a:off x="9173104" y="2760559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78400" y="4902644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1341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81435182"/>
              </p:ext>
            </p:extLst>
          </p:nvPr>
        </p:nvGraphicFramePr>
        <p:xfrm>
          <a:off x="-548640" y="974302"/>
          <a:ext cx="7719461" cy="5657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平行四边形 11"/>
          <p:cNvSpPr/>
          <p:nvPr/>
        </p:nvSpPr>
        <p:spPr>
          <a:xfrm>
            <a:off x="6983188" y="1270534"/>
            <a:ext cx="4852284" cy="833433"/>
          </a:xfrm>
          <a:prstGeom prst="parallelogram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/>
              <a:t>TEXT</a:t>
            </a:r>
            <a:endParaRPr lang="zh-CN" altLang="en-US" sz="4000" b="1" dirty="0"/>
          </a:p>
        </p:txBody>
      </p:sp>
      <p:sp>
        <p:nvSpPr>
          <p:cNvPr id="13" name="矩形 12"/>
          <p:cNvSpPr/>
          <p:nvPr/>
        </p:nvSpPr>
        <p:spPr>
          <a:xfrm>
            <a:off x="7012064" y="2377440"/>
            <a:ext cx="721895" cy="721895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12064" y="3715351"/>
            <a:ext cx="721895" cy="721895"/>
          </a:xfrm>
          <a:prstGeom prst="rect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12064" y="5053262"/>
            <a:ext cx="721895" cy="721895"/>
          </a:xfrm>
          <a:prstGeom prst="rect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33959" y="237744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7733959" y="371535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7733959" y="506869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20" name="文本框 8"/>
          <p:cNvSpPr txBox="1"/>
          <p:nvPr/>
        </p:nvSpPr>
        <p:spPr>
          <a:xfrm>
            <a:off x="7733959" y="2862420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7733959" y="4217452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7733959" y="5606085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18187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4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新年计划</a:t>
            </a:r>
          </a:p>
        </p:txBody>
      </p:sp>
    </p:spTree>
    <p:extLst>
      <p:ext uri="{BB962C8B-B14F-4D97-AF65-F5344CB8AC3E}">
        <p14:creationId xmlns:p14="http://schemas.microsoft.com/office/powerpoint/2010/main" val="37689181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34963" y="2367171"/>
            <a:ext cx="214590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</a:t>
            </a:r>
          </a:p>
          <a:p>
            <a:pPr algn="just"/>
            <a:r>
              <a:rPr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Line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2698023" y="2367171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9"/>
          <p:cNvSpPr/>
          <p:nvPr/>
        </p:nvSpPr>
        <p:spPr>
          <a:xfrm>
            <a:off x="34163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41402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48641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558800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燕尾形 43"/>
          <p:cNvSpPr/>
          <p:nvPr/>
        </p:nvSpPr>
        <p:spPr>
          <a:xfrm>
            <a:off x="63119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燕尾形 44"/>
          <p:cNvSpPr/>
          <p:nvPr/>
        </p:nvSpPr>
        <p:spPr>
          <a:xfrm>
            <a:off x="70358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77597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848360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92075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99314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燕尾形 49"/>
          <p:cNvSpPr/>
          <p:nvPr/>
        </p:nvSpPr>
        <p:spPr>
          <a:xfrm>
            <a:off x="106553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80871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2015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2480871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289343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2017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58" name="文本框 8"/>
          <p:cNvSpPr txBox="1"/>
          <p:nvPr/>
        </p:nvSpPr>
        <p:spPr>
          <a:xfrm>
            <a:off x="8289343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455077" y="906008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2016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60" name="文本框 8"/>
          <p:cNvSpPr txBox="1"/>
          <p:nvPr/>
        </p:nvSpPr>
        <p:spPr>
          <a:xfrm>
            <a:off x="5455077" y="1390988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277389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燕尾形 7"/>
          <p:cNvSpPr/>
          <p:nvPr/>
        </p:nvSpPr>
        <p:spPr>
          <a:xfrm>
            <a:off x="334963" y="2367171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0532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17771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25010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322494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9488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46727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53966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612054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68444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5683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82922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9059312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1835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2018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331835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40307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2020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6140307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24940" y="906008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2019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3224940" y="1390988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01769" y="2967335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NEXT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3499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/>
        </p:nvCxnSpPr>
        <p:spPr>
          <a:xfrm>
            <a:off x="353896" y="1196273"/>
            <a:ext cx="11503142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53896" y="424646"/>
            <a:ext cx="718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D2A66C"/>
                </a:solidFill>
              </a:rPr>
              <a:t>目录</a:t>
            </a:r>
            <a:r>
              <a:rPr lang="en-US" altLang="zh-CN" sz="3600" b="1" dirty="0" smtClean="0">
                <a:solidFill>
                  <a:srgbClr val="D2A66C"/>
                </a:solidFill>
              </a:rPr>
              <a:t>CONTENT</a:t>
            </a:r>
            <a:endParaRPr lang="zh-CN" altLang="en-US" sz="3600" b="1" dirty="0">
              <a:solidFill>
                <a:srgbClr val="D2A66C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08003" y="1566601"/>
            <a:ext cx="4658627" cy="1025682"/>
            <a:chOff x="1662412" y="1566601"/>
            <a:chExt cx="4112746" cy="1025682"/>
          </a:xfrm>
        </p:grpSpPr>
        <p:sp>
          <p:nvSpPr>
            <p:cNvPr id="7" name="文本框 8"/>
            <p:cNvSpPr txBox="1"/>
            <p:nvPr/>
          </p:nvSpPr>
          <p:spPr>
            <a:xfrm>
              <a:off x="1662412" y="1869778"/>
              <a:ext cx="4112746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662412" y="1566601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工作回顾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08003" y="2815946"/>
            <a:ext cx="4658627" cy="1005229"/>
            <a:chOff x="1662412" y="2635005"/>
            <a:chExt cx="4112746" cy="1005229"/>
          </a:xfrm>
        </p:grpSpPr>
        <p:sp>
          <p:nvSpPr>
            <p:cNvPr id="9" name="文本框 8"/>
            <p:cNvSpPr txBox="1"/>
            <p:nvPr/>
          </p:nvSpPr>
          <p:spPr>
            <a:xfrm>
              <a:off x="1662412" y="2938182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662412" y="2635005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心得体会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08003" y="4065291"/>
            <a:ext cx="4658627" cy="1005229"/>
            <a:chOff x="1662412" y="3779519"/>
            <a:chExt cx="4112746" cy="1005229"/>
          </a:xfrm>
        </p:grpSpPr>
        <p:sp>
          <p:nvSpPr>
            <p:cNvPr id="11" name="文本框 10"/>
            <p:cNvSpPr txBox="1"/>
            <p:nvPr/>
          </p:nvSpPr>
          <p:spPr>
            <a:xfrm>
              <a:off x="1662412" y="4082696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62412" y="3779519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经验教训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08003" y="5314635"/>
            <a:ext cx="4658627" cy="1005229"/>
            <a:chOff x="1662412" y="5314635"/>
            <a:chExt cx="4112746" cy="1005229"/>
          </a:xfrm>
        </p:grpSpPr>
        <p:sp>
          <p:nvSpPr>
            <p:cNvPr id="13" name="文本框 12"/>
            <p:cNvSpPr txBox="1"/>
            <p:nvPr/>
          </p:nvSpPr>
          <p:spPr>
            <a:xfrm>
              <a:off x="1662412" y="5617812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662412" y="5314635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新年计划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53896" y="1504448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01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3896" y="2760643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02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3896" y="4016838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03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3896" y="5273033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04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40" r="6335"/>
          <a:stretch/>
        </p:blipFill>
        <p:spPr>
          <a:xfrm>
            <a:off x="6096000" y="1572716"/>
            <a:ext cx="5761037" cy="473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673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963" y="3428999"/>
            <a:ext cx="11522075" cy="1547261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831411" y="1275711"/>
            <a:ext cx="6710685" cy="50330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705725" y="285827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714972" y="3578259"/>
            <a:ext cx="3893095" cy="12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</a:rPr>
              <a:t>10-16</a:t>
            </a:r>
            <a:r>
              <a:rPr lang="zh-CN" altLang="en-US" sz="1600" dirty="0">
                <a:solidFill>
                  <a:schemeClr val="bg1"/>
                </a:solidFill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714972" y="5026658"/>
            <a:ext cx="389309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10-16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号字，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0181673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6528" y="-2244295"/>
            <a:ext cx="11441772" cy="11441766"/>
          </a:xfrm>
          <a:prstGeom prst="ellipse">
            <a:avLst/>
          </a:prstGeom>
          <a:noFill/>
          <a:ln>
            <a:solidFill>
              <a:srgbClr val="D2A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89144" y="4551145"/>
            <a:ext cx="4613712" cy="4613710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222279" y="4960420"/>
            <a:ext cx="3747440" cy="3747438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693915" y="5432056"/>
            <a:ext cx="2804166" cy="2804164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200882" y="5187135"/>
            <a:ext cx="5802592" cy="1680490"/>
          </a:xfrm>
          <a:custGeom>
            <a:avLst/>
            <a:gdLst>
              <a:gd name="T0" fmla="*/ 110 w 1797"/>
              <a:gd name="T1" fmla="*/ 325 h 518"/>
              <a:gd name="T2" fmla="*/ 586 w 1797"/>
              <a:gd name="T3" fmla="*/ 377 h 518"/>
              <a:gd name="T4" fmla="*/ 801 w 1797"/>
              <a:gd name="T5" fmla="*/ 384 h 518"/>
              <a:gd name="T6" fmla="*/ 586 w 1797"/>
              <a:gd name="T7" fmla="*/ 322 h 518"/>
              <a:gd name="T8" fmla="*/ 589 w 1797"/>
              <a:gd name="T9" fmla="*/ 310 h 518"/>
              <a:gd name="T10" fmla="*/ 822 w 1797"/>
              <a:gd name="T11" fmla="*/ 326 h 518"/>
              <a:gd name="T12" fmla="*/ 883 w 1797"/>
              <a:gd name="T13" fmla="*/ 265 h 518"/>
              <a:gd name="T14" fmla="*/ 893 w 1797"/>
              <a:gd name="T15" fmla="*/ 0 h 518"/>
              <a:gd name="T16" fmla="*/ 910 w 1797"/>
              <a:gd name="T17" fmla="*/ 267 h 518"/>
              <a:gd name="T18" fmla="*/ 971 w 1797"/>
              <a:gd name="T19" fmla="*/ 327 h 518"/>
              <a:gd name="T20" fmla="*/ 1207 w 1797"/>
              <a:gd name="T21" fmla="*/ 310 h 518"/>
              <a:gd name="T22" fmla="*/ 1209 w 1797"/>
              <a:gd name="T23" fmla="*/ 322 h 518"/>
              <a:gd name="T24" fmla="*/ 989 w 1797"/>
              <a:gd name="T25" fmla="*/ 367 h 518"/>
              <a:gd name="T26" fmla="*/ 999 w 1797"/>
              <a:gd name="T27" fmla="*/ 394 h 518"/>
              <a:gd name="T28" fmla="*/ 1366 w 1797"/>
              <a:gd name="T29" fmla="*/ 360 h 518"/>
              <a:gd name="T30" fmla="*/ 1786 w 1797"/>
              <a:gd name="T31" fmla="*/ 316 h 518"/>
              <a:gd name="T32" fmla="*/ 1785 w 1797"/>
              <a:gd name="T33" fmla="*/ 332 h 518"/>
              <a:gd name="T34" fmla="*/ 1349 w 1797"/>
              <a:gd name="T35" fmla="*/ 387 h 518"/>
              <a:gd name="T36" fmla="*/ 1214 w 1797"/>
              <a:gd name="T37" fmla="*/ 406 h 518"/>
              <a:gd name="T38" fmla="*/ 1235 w 1797"/>
              <a:gd name="T39" fmla="*/ 427 h 518"/>
              <a:gd name="T40" fmla="*/ 1227 w 1797"/>
              <a:gd name="T41" fmla="*/ 509 h 518"/>
              <a:gd name="T42" fmla="*/ 1170 w 1797"/>
              <a:gd name="T43" fmla="*/ 516 h 518"/>
              <a:gd name="T44" fmla="*/ 1141 w 1797"/>
              <a:gd name="T45" fmla="*/ 427 h 518"/>
              <a:gd name="T46" fmla="*/ 1114 w 1797"/>
              <a:gd name="T47" fmla="*/ 419 h 518"/>
              <a:gd name="T48" fmla="*/ 984 w 1797"/>
              <a:gd name="T49" fmla="*/ 464 h 518"/>
              <a:gd name="T50" fmla="*/ 838 w 1797"/>
              <a:gd name="T51" fmla="*/ 487 h 518"/>
              <a:gd name="T52" fmla="*/ 798 w 1797"/>
              <a:gd name="T53" fmla="*/ 452 h 518"/>
              <a:gd name="T54" fmla="*/ 648 w 1797"/>
              <a:gd name="T55" fmla="*/ 418 h 518"/>
              <a:gd name="T56" fmla="*/ 663 w 1797"/>
              <a:gd name="T57" fmla="*/ 471 h 518"/>
              <a:gd name="T58" fmla="*/ 625 w 1797"/>
              <a:gd name="T59" fmla="*/ 516 h 518"/>
              <a:gd name="T60" fmla="*/ 561 w 1797"/>
              <a:gd name="T61" fmla="*/ 502 h 518"/>
              <a:gd name="T62" fmla="*/ 553 w 1797"/>
              <a:gd name="T63" fmla="*/ 432 h 518"/>
              <a:gd name="T64" fmla="*/ 580 w 1797"/>
              <a:gd name="T65" fmla="*/ 406 h 518"/>
              <a:gd name="T66" fmla="*/ 325 w 1797"/>
              <a:gd name="T67" fmla="*/ 374 h 518"/>
              <a:gd name="T68" fmla="*/ 11 w 1797"/>
              <a:gd name="T69" fmla="*/ 331 h 518"/>
              <a:gd name="T70" fmla="*/ 0 w 1797"/>
              <a:gd name="T71" fmla="*/ 317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97" h="518">
                <a:moveTo>
                  <a:pt x="0" y="317"/>
                </a:moveTo>
                <a:cubicBezTo>
                  <a:pt x="37" y="320"/>
                  <a:pt x="73" y="322"/>
                  <a:pt x="110" y="325"/>
                </a:cubicBezTo>
                <a:cubicBezTo>
                  <a:pt x="199" y="335"/>
                  <a:pt x="288" y="344"/>
                  <a:pt x="377" y="354"/>
                </a:cubicBezTo>
                <a:cubicBezTo>
                  <a:pt x="447" y="362"/>
                  <a:pt x="516" y="370"/>
                  <a:pt x="586" y="377"/>
                </a:cubicBezTo>
                <a:cubicBezTo>
                  <a:pt x="653" y="384"/>
                  <a:pt x="719" y="393"/>
                  <a:pt x="787" y="394"/>
                </a:cubicBezTo>
                <a:cubicBezTo>
                  <a:pt x="795" y="394"/>
                  <a:pt x="799" y="392"/>
                  <a:pt x="801" y="384"/>
                </a:cubicBezTo>
                <a:cubicBezTo>
                  <a:pt x="806" y="361"/>
                  <a:pt x="807" y="361"/>
                  <a:pt x="783" y="357"/>
                </a:cubicBezTo>
                <a:cubicBezTo>
                  <a:pt x="718" y="346"/>
                  <a:pt x="652" y="334"/>
                  <a:pt x="586" y="322"/>
                </a:cubicBezTo>
                <a:cubicBezTo>
                  <a:pt x="582" y="322"/>
                  <a:pt x="573" y="323"/>
                  <a:pt x="575" y="315"/>
                </a:cubicBezTo>
                <a:cubicBezTo>
                  <a:pt x="576" y="308"/>
                  <a:pt x="583" y="309"/>
                  <a:pt x="589" y="310"/>
                </a:cubicBezTo>
                <a:cubicBezTo>
                  <a:pt x="657" y="320"/>
                  <a:pt x="726" y="329"/>
                  <a:pt x="794" y="339"/>
                </a:cubicBezTo>
                <a:cubicBezTo>
                  <a:pt x="808" y="341"/>
                  <a:pt x="815" y="333"/>
                  <a:pt x="822" y="326"/>
                </a:cubicBezTo>
                <a:cubicBezTo>
                  <a:pt x="837" y="312"/>
                  <a:pt x="850" y="296"/>
                  <a:pt x="869" y="288"/>
                </a:cubicBezTo>
                <a:cubicBezTo>
                  <a:pt x="879" y="283"/>
                  <a:pt x="883" y="277"/>
                  <a:pt x="883" y="265"/>
                </a:cubicBezTo>
                <a:cubicBezTo>
                  <a:pt x="884" y="185"/>
                  <a:pt x="886" y="105"/>
                  <a:pt x="888" y="25"/>
                </a:cubicBezTo>
                <a:cubicBezTo>
                  <a:pt x="888" y="17"/>
                  <a:pt x="891" y="10"/>
                  <a:pt x="893" y="0"/>
                </a:cubicBezTo>
                <a:cubicBezTo>
                  <a:pt x="901" y="9"/>
                  <a:pt x="903" y="17"/>
                  <a:pt x="903" y="26"/>
                </a:cubicBezTo>
                <a:cubicBezTo>
                  <a:pt x="905" y="106"/>
                  <a:pt x="908" y="187"/>
                  <a:pt x="910" y="267"/>
                </a:cubicBezTo>
                <a:cubicBezTo>
                  <a:pt x="910" y="277"/>
                  <a:pt x="913" y="284"/>
                  <a:pt x="922" y="287"/>
                </a:cubicBezTo>
                <a:cubicBezTo>
                  <a:pt x="943" y="295"/>
                  <a:pt x="957" y="311"/>
                  <a:pt x="971" y="327"/>
                </a:cubicBezTo>
                <a:cubicBezTo>
                  <a:pt x="981" y="338"/>
                  <a:pt x="992" y="340"/>
                  <a:pt x="1007" y="338"/>
                </a:cubicBezTo>
                <a:cubicBezTo>
                  <a:pt x="1074" y="328"/>
                  <a:pt x="1140" y="319"/>
                  <a:pt x="1207" y="310"/>
                </a:cubicBezTo>
                <a:cubicBezTo>
                  <a:pt x="1211" y="310"/>
                  <a:pt x="1214" y="314"/>
                  <a:pt x="1218" y="316"/>
                </a:cubicBezTo>
                <a:cubicBezTo>
                  <a:pt x="1215" y="318"/>
                  <a:pt x="1212" y="321"/>
                  <a:pt x="1209" y="322"/>
                </a:cubicBezTo>
                <a:cubicBezTo>
                  <a:pt x="1138" y="334"/>
                  <a:pt x="1067" y="347"/>
                  <a:pt x="996" y="359"/>
                </a:cubicBezTo>
                <a:cubicBezTo>
                  <a:pt x="993" y="360"/>
                  <a:pt x="989" y="364"/>
                  <a:pt x="989" y="367"/>
                </a:cubicBezTo>
                <a:cubicBezTo>
                  <a:pt x="989" y="374"/>
                  <a:pt x="990" y="382"/>
                  <a:pt x="991" y="389"/>
                </a:cubicBezTo>
                <a:cubicBezTo>
                  <a:pt x="992" y="391"/>
                  <a:pt x="996" y="394"/>
                  <a:pt x="999" y="394"/>
                </a:cubicBezTo>
                <a:cubicBezTo>
                  <a:pt x="1044" y="391"/>
                  <a:pt x="1088" y="389"/>
                  <a:pt x="1133" y="385"/>
                </a:cubicBezTo>
                <a:cubicBezTo>
                  <a:pt x="1211" y="377"/>
                  <a:pt x="1288" y="368"/>
                  <a:pt x="1366" y="360"/>
                </a:cubicBezTo>
                <a:cubicBezTo>
                  <a:pt x="1464" y="349"/>
                  <a:pt x="1563" y="338"/>
                  <a:pt x="1661" y="328"/>
                </a:cubicBezTo>
                <a:cubicBezTo>
                  <a:pt x="1703" y="323"/>
                  <a:pt x="1744" y="320"/>
                  <a:pt x="1786" y="316"/>
                </a:cubicBezTo>
                <a:cubicBezTo>
                  <a:pt x="1789" y="316"/>
                  <a:pt x="1793" y="317"/>
                  <a:pt x="1796" y="317"/>
                </a:cubicBezTo>
                <a:cubicBezTo>
                  <a:pt x="1797" y="325"/>
                  <a:pt x="1793" y="331"/>
                  <a:pt x="1785" y="332"/>
                </a:cubicBezTo>
                <a:cubicBezTo>
                  <a:pt x="1732" y="338"/>
                  <a:pt x="1678" y="345"/>
                  <a:pt x="1625" y="352"/>
                </a:cubicBezTo>
                <a:cubicBezTo>
                  <a:pt x="1533" y="364"/>
                  <a:pt x="1441" y="376"/>
                  <a:pt x="1349" y="387"/>
                </a:cubicBezTo>
                <a:cubicBezTo>
                  <a:pt x="1307" y="393"/>
                  <a:pt x="1264" y="397"/>
                  <a:pt x="1221" y="402"/>
                </a:cubicBezTo>
                <a:cubicBezTo>
                  <a:pt x="1219" y="402"/>
                  <a:pt x="1214" y="405"/>
                  <a:pt x="1214" y="406"/>
                </a:cubicBezTo>
                <a:cubicBezTo>
                  <a:pt x="1214" y="409"/>
                  <a:pt x="1216" y="414"/>
                  <a:pt x="1218" y="416"/>
                </a:cubicBezTo>
                <a:cubicBezTo>
                  <a:pt x="1223" y="421"/>
                  <a:pt x="1229" y="424"/>
                  <a:pt x="1235" y="427"/>
                </a:cubicBezTo>
                <a:cubicBezTo>
                  <a:pt x="1248" y="434"/>
                  <a:pt x="1250" y="445"/>
                  <a:pt x="1248" y="457"/>
                </a:cubicBezTo>
                <a:cubicBezTo>
                  <a:pt x="1246" y="476"/>
                  <a:pt x="1242" y="495"/>
                  <a:pt x="1227" y="509"/>
                </a:cubicBezTo>
                <a:cubicBezTo>
                  <a:pt x="1221" y="514"/>
                  <a:pt x="1215" y="517"/>
                  <a:pt x="1207" y="516"/>
                </a:cubicBezTo>
                <a:cubicBezTo>
                  <a:pt x="1195" y="516"/>
                  <a:pt x="1182" y="516"/>
                  <a:pt x="1170" y="516"/>
                </a:cubicBezTo>
                <a:cubicBezTo>
                  <a:pt x="1162" y="517"/>
                  <a:pt x="1155" y="514"/>
                  <a:pt x="1150" y="509"/>
                </a:cubicBezTo>
                <a:cubicBezTo>
                  <a:pt x="1127" y="486"/>
                  <a:pt x="1120" y="455"/>
                  <a:pt x="1141" y="427"/>
                </a:cubicBezTo>
                <a:cubicBezTo>
                  <a:pt x="1142" y="425"/>
                  <a:pt x="1144" y="423"/>
                  <a:pt x="1146" y="419"/>
                </a:cubicBezTo>
                <a:cubicBezTo>
                  <a:pt x="1134" y="419"/>
                  <a:pt x="1124" y="417"/>
                  <a:pt x="1114" y="419"/>
                </a:cubicBezTo>
                <a:cubicBezTo>
                  <a:pt x="1075" y="429"/>
                  <a:pt x="1036" y="440"/>
                  <a:pt x="997" y="451"/>
                </a:cubicBezTo>
                <a:cubicBezTo>
                  <a:pt x="991" y="453"/>
                  <a:pt x="986" y="456"/>
                  <a:pt x="984" y="464"/>
                </a:cubicBezTo>
                <a:cubicBezTo>
                  <a:pt x="982" y="478"/>
                  <a:pt x="970" y="487"/>
                  <a:pt x="956" y="487"/>
                </a:cubicBezTo>
                <a:cubicBezTo>
                  <a:pt x="916" y="487"/>
                  <a:pt x="877" y="487"/>
                  <a:pt x="838" y="487"/>
                </a:cubicBezTo>
                <a:cubicBezTo>
                  <a:pt x="823" y="487"/>
                  <a:pt x="813" y="480"/>
                  <a:pt x="810" y="466"/>
                </a:cubicBezTo>
                <a:cubicBezTo>
                  <a:pt x="809" y="458"/>
                  <a:pt x="805" y="454"/>
                  <a:pt x="798" y="452"/>
                </a:cubicBezTo>
                <a:cubicBezTo>
                  <a:pt x="758" y="441"/>
                  <a:pt x="719" y="429"/>
                  <a:pt x="679" y="419"/>
                </a:cubicBezTo>
                <a:cubicBezTo>
                  <a:pt x="670" y="416"/>
                  <a:pt x="660" y="418"/>
                  <a:pt x="648" y="418"/>
                </a:cubicBezTo>
                <a:cubicBezTo>
                  <a:pt x="651" y="423"/>
                  <a:pt x="652" y="426"/>
                  <a:pt x="654" y="429"/>
                </a:cubicBezTo>
                <a:cubicBezTo>
                  <a:pt x="663" y="442"/>
                  <a:pt x="666" y="455"/>
                  <a:pt x="663" y="471"/>
                </a:cubicBezTo>
                <a:cubicBezTo>
                  <a:pt x="660" y="487"/>
                  <a:pt x="653" y="500"/>
                  <a:pt x="642" y="510"/>
                </a:cubicBezTo>
                <a:cubicBezTo>
                  <a:pt x="638" y="514"/>
                  <a:pt x="631" y="516"/>
                  <a:pt x="625" y="516"/>
                </a:cubicBezTo>
                <a:cubicBezTo>
                  <a:pt x="614" y="517"/>
                  <a:pt x="602" y="515"/>
                  <a:pt x="591" y="517"/>
                </a:cubicBezTo>
                <a:cubicBezTo>
                  <a:pt x="577" y="518"/>
                  <a:pt x="568" y="511"/>
                  <a:pt x="561" y="502"/>
                </a:cubicBezTo>
                <a:cubicBezTo>
                  <a:pt x="550" y="489"/>
                  <a:pt x="543" y="474"/>
                  <a:pt x="543" y="458"/>
                </a:cubicBezTo>
                <a:cubicBezTo>
                  <a:pt x="542" y="449"/>
                  <a:pt x="543" y="438"/>
                  <a:pt x="553" y="432"/>
                </a:cubicBezTo>
                <a:cubicBezTo>
                  <a:pt x="560" y="427"/>
                  <a:pt x="568" y="422"/>
                  <a:pt x="574" y="417"/>
                </a:cubicBezTo>
                <a:cubicBezTo>
                  <a:pt x="577" y="414"/>
                  <a:pt x="578" y="410"/>
                  <a:pt x="580" y="406"/>
                </a:cubicBezTo>
                <a:cubicBezTo>
                  <a:pt x="577" y="405"/>
                  <a:pt x="574" y="402"/>
                  <a:pt x="571" y="402"/>
                </a:cubicBezTo>
                <a:cubicBezTo>
                  <a:pt x="489" y="392"/>
                  <a:pt x="407" y="384"/>
                  <a:pt x="325" y="374"/>
                </a:cubicBezTo>
                <a:cubicBezTo>
                  <a:pt x="244" y="364"/>
                  <a:pt x="162" y="351"/>
                  <a:pt x="81" y="340"/>
                </a:cubicBezTo>
                <a:cubicBezTo>
                  <a:pt x="58" y="336"/>
                  <a:pt x="34" y="334"/>
                  <a:pt x="11" y="331"/>
                </a:cubicBezTo>
                <a:cubicBezTo>
                  <a:pt x="7" y="331"/>
                  <a:pt x="3" y="328"/>
                  <a:pt x="0" y="326"/>
                </a:cubicBezTo>
                <a:cubicBezTo>
                  <a:pt x="0" y="323"/>
                  <a:pt x="0" y="320"/>
                  <a:pt x="0" y="31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>
            <a:off x="3062868" y="3915589"/>
            <a:ext cx="6029093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603663" y="1480782"/>
            <a:ext cx="900347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 smtClean="0">
                <a:solidFill>
                  <a:srgbClr val="D2A66C"/>
                </a:solidFill>
              </a:rPr>
              <a:t>Thanks</a:t>
            </a:r>
            <a:endParaRPr lang="en-US" altLang="zh-CN" sz="16600" b="1" dirty="0">
              <a:solidFill>
                <a:srgbClr val="D2A66C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84628" y="4012207"/>
            <a:ext cx="4031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rgbClr val="D2A66C"/>
                </a:solidFill>
              </a:rPr>
              <a:t>End of year work summary </a:t>
            </a:r>
            <a:r>
              <a:rPr kumimoji="1" lang="en-US" altLang="zh-CN" dirty="0" smtClean="0">
                <a:solidFill>
                  <a:srgbClr val="D2A66C"/>
                </a:solidFill>
              </a:rPr>
              <a:t>template</a:t>
            </a:r>
            <a:endParaRPr lang="zh-CN" altLang="en-US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269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859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8836" y="1339273"/>
            <a:ext cx="10972800" cy="4387272"/>
          </a:xfrm>
          <a:prstGeom prst="rect">
            <a:avLst/>
          </a:prstGeom>
          <a:solidFill>
            <a:schemeClr val="accent1">
              <a:alpha val="9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57528" y="2804083"/>
            <a:ext cx="97718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清风素材</a:t>
            </a:r>
          </a:p>
          <a:p>
            <a:r>
              <a:rPr lang="en-US" altLang="zh-CN" sz="4400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https://12sc.taobao.com/  </a:t>
            </a:r>
            <a:r>
              <a:rPr lang="zh-CN" altLang="en-US" sz="4400" dirty="0">
                <a:solidFill>
                  <a:schemeClr val="bg1"/>
                </a:solidFill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553207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1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39659956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0394" y="1391124"/>
            <a:ext cx="5761037" cy="722505"/>
            <a:chOff x="334963" y="1830680"/>
            <a:chExt cx="5761038" cy="722505"/>
          </a:xfrm>
        </p:grpSpPr>
        <p:sp>
          <p:nvSpPr>
            <p:cNvPr id="33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2012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0394" y="2789489"/>
            <a:ext cx="5761037" cy="722505"/>
            <a:chOff x="334963" y="1830680"/>
            <a:chExt cx="5761038" cy="722505"/>
          </a:xfrm>
        </p:grpSpPr>
        <p:sp>
          <p:nvSpPr>
            <p:cNvPr id="40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2013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0394" y="4187854"/>
            <a:ext cx="5761037" cy="722505"/>
            <a:chOff x="334963" y="1830680"/>
            <a:chExt cx="5761038" cy="722505"/>
          </a:xfrm>
        </p:grpSpPr>
        <p:sp>
          <p:nvSpPr>
            <p:cNvPr id="43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2014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70394" y="5586220"/>
            <a:ext cx="5761037" cy="722505"/>
            <a:chOff x="334963" y="1830680"/>
            <a:chExt cx="5761038" cy="722505"/>
          </a:xfrm>
        </p:grpSpPr>
        <p:sp>
          <p:nvSpPr>
            <p:cNvPr id="46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2015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4137768910"/>
              </p:ext>
            </p:extLst>
          </p:nvPr>
        </p:nvGraphicFramePr>
        <p:xfrm>
          <a:off x="5994503" y="890058"/>
          <a:ext cx="6713964" cy="5808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1505423"/>
            <a:ext cx="448733" cy="44873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1511300"/>
            <a:ext cx="448733" cy="44873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1511300"/>
            <a:ext cx="448733" cy="448733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1511300"/>
            <a:ext cx="448733" cy="448733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206" y="1511300"/>
            <a:ext cx="448733" cy="44873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333" y="1511300"/>
            <a:ext cx="448733" cy="44873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2857330"/>
            <a:ext cx="448733" cy="448733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2863207"/>
            <a:ext cx="448733" cy="44873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2863207"/>
            <a:ext cx="448733" cy="44873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2863207"/>
            <a:ext cx="448733" cy="44873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206" y="2863207"/>
            <a:ext cx="448733" cy="448733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4255695"/>
            <a:ext cx="448733" cy="448733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4261572"/>
            <a:ext cx="448733" cy="448733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4261572"/>
            <a:ext cx="448733" cy="448733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4261572"/>
            <a:ext cx="448733" cy="448733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5648183"/>
            <a:ext cx="448733" cy="44873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5654060"/>
            <a:ext cx="448733" cy="448733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5654060"/>
            <a:ext cx="448733" cy="448733"/>
          </a:xfrm>
          <a:prstGeom prst="rect">
            <a:avLst/>
          </a:prstGeom>
        </p:spPr>
      </p:pic>
      <p:sp>
        <p:nvSpPr>
          <p:cNvPr id="76" name="圆角矩形标注 75"/>
          <p:cNvSpPr/>
          <p:nvPr/>
        </p:nvSpPr>
        <p:spPr>
          <a:xfrm flipH="1">
            <a:off x="9580033" y="915857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7" name="圆角矩形标注 76"/>
          <p:cNvSpPr/>
          <p:nvPr/>
        </p:nvSpPr>
        <p:spPr>
          <a:xfrm flipH="1">
            <a:off x="8500533" y="2312293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8" name="圆角矩形标注 77"/>
          <p:cNvSpPr/>
          <p:nvPr/>
        </p:nvSpPr>
        <p:spPr>
          <a:xfrm flipH="1">
            <a:off x="7445266" y="3708729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9" name="圆角矩形标注 78"/>
          <p:cNvSpPr/>
          <p:nvPr/>
        </p:nvSpPr>
        <p:spPr>
          <a:xfrm flipH="1">
            <a:off x="9351485" y="5105164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23612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553198" y="5245768"/>
            <a:ext cx="2633791" cy="789272"/>
            <a:chOff x="3106758" y="5245768"/>
            <a:chExt cx="1080231" cy="789272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4071005" y="5245768"/>
              <a:ext cx="115984" cy="78927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106758" y="6035040"/>
              <a:ext cx="96424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261901" y="1331354"/>
            <a:ext cx="7674544" cy="5116362"/>
            <a:chOff x="2032000" y="976531"/>
            <a:chExt cx="8128000" cy="5418667"/>
          </a:xfrm>
        </p:grpSpPr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1565200568"/>
                </p:ext>
              </p:extLst>
            </p:nvPr>
          </p:nvGraphicFramePr>
          <p:xfrm>
            <a:off x="2032000" y="976531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4" t="24109" r="30704" b="21533"/>
            <a:stretch>
              <a:fillRect/>
            </a:stretch>
          </p:blipFill>
          <p:spPr>
            <a:xfrm>
              <a:off x="3947996" y="1504940"/>
              <a:ext cx="4352909" cy="4352909"/>
            </a:xfrm>
            <a:custGeom>
              <a:avLst/>
              <a:gdLst>
                <a:gd name="connsiteX0" fmla="*/ 774000 w 1548000"/>
                <a:gd name="connsiteY0" fmla="*/ 0 h 1548000"/>
                <a:gd name="connsiteX1" fmla="*/ 1548000 w 1548000"/>
                <a:gd name="connsiteY1" fmla="*/ 774000 h 1548000"/>
                <a:gd name="connsiteX2" fmla="*/ 774000 w 1548000"/>
                <a:gd name="connsiteY2" fmla="*/ 1548000 h 1548000"/>
                <a:gd name="connsiteX3" fmla="*/ 0 w 1548000"/>
                <a:gd name="connsiteY3" fmla="*/ 774000 h 1548000"/>
                <a:gd name="connsiteX4" fmla="*/ 774000 w 1548000"/>
                <a:gd name="connsiteY4" fmla="*/ 0 h 15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000" h="1548000">
                  <a:moveTo>
                    <a:pt x="774000" y="0"/>
                  </a:moveTo>
                  <a:cubicBezTo>
                    <a:pt x="1201468" y="0"/>
                    <a:pt x="1548000" y="346532"/>
                    <a:pt x="1548000" y="774000"/>
                  </a:cubicBezTo>
                  <a:cubicBezTo>
                    <a:pt x="1548000" y="1201468"/>
                    <a:pt x="1201468" y="1548000"/>
                    <a:pt x="774000" y="1548000"/>
                  </a:cubicBezTo>
                  <a:cubicBezTo>
                    <a:pt x="346532" y="1548000"/>
                    <a:pt x="0" y="1201468"/>
                    <a:pt x="0" y="774000"/>
                  </a:cubicBezTo>
                  <a:cubicBezTo>
                    <a:pt x="0" y="346532"/>
                    <a:pt x="346532" y="0"/>
                    <a:pt x="774000" y="0"/>
                  </a:cubicBezTo>
                  <a:close/>
                </a:path>
              </a:pathLst>
            </a:custGeom>
          </p:spPr>
        </p:pic>
      </p:grpSp>
      <p:sp>
        <p:nvSpPr>
          <p:cNvPr id="17" name="矩形 16"/>
          <p:cNvSpPr/>
          <p:nvPr/>
        </p:nvSpPr>
        <p:spPr>
          <a:xfrm>
            <a:off x="319735" y="1396915"/>
            <a:ext cx="441659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我们的客户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6600" b="1" dirty="0" smtClean="0">
                <a:solidFill>
                  <a:srgbClr val="D2A66C"/>
                </a:solidFill>
              </a:rPr>
              <a:t>满意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53198" y="5086406"/>
            <a:ext cx="187904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73%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9059477" y="3097643"/>
            <a:ext cx="2797561" cy="2865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	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99791" y="2549394"/>
            <a:ext cx="3057247" cy="597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2800" b="1" dirty="0">
                <a:solidFill>
                  <a:srgbClr val="D2A66C"/>
                </a:solidFill>
              </a:rPr>
              <a:t>点击此处添加标题</a:t>
            </a:r>
            <a:endParaRPr lang="en-US" altLang="zh-CN" sz="2800" b="1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9417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8"/>
          <p:cNvSpPr txBox="1"/>
          <p:nvPr/>
        </p:nvSpPr>
        <p:spPr>
          <a:xfrm>
            <a:off x="248985" y="2274465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248985" y="3683752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248985" y="5093039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4868" y="1193800"/>
            <a:ext cx="2446868" cy="5111879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41736" y="2274466"/>
            <a:ext cx="2446868" cy="4034260"/>
          </a:xfrm>
          <a:prstGeom prst="rect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388604" y="3344333"/>
            <a:ext cx="2446868" cy="29643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7819716" y="3586113"/>
            <a:ext cx="690908" cy="792000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5323240" y="3586113"/>
            <a:ext cx="790124" cy="792000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Freeform 6"/>
          <p:cNvSpPr>
            <a:spLocks noChangeAspect="1" noEditPoints="1"/>
          </p:cNvSpPr>
          <p:nvPr/>
        </p:nvSpPr>
        <p:spPr bwMode="auto">
          <a:xfrm>
            <a:off x="10333005" y="3615677"/>
            <a:ext cx="558066" cy="792000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56495" y="4527060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29" name="矩形 28"/>
          <p:cNvSpPr/>
          <p:nvPr/>
        </p:nvSpPr>
        <p:spPr>
          <a:xfrm>
            <a:off x="7303363" y="4532866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30" name="矩形 29"/>
          <p:cNvSpPr/>
          <p:nvPr/>
        </p:nvSpPr>
        <p:spPr>
          <a:xfrm>
            <a:off x="9750231" y="4527060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4820731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7283686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9730554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272046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平行四边形 13"/>
          <p:cNvSpPr/>
          <p:nvPr/>
        </p:nvSpPr>
        <p:spPr>
          <a:xfrm>
            <a:off x="5063065" y="1521545"/>
            <a:ext cx="6713139" cy="1009016"/>
          </a:xfrm>
          <a:prstGeom prst="parallelogram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Add Your 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Text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590575" y="1550883"/>
            <a:ext cx="4110063" cy="4110062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</p:spPr>
      </p:pic>
      <p:sp>
        <p:nvSpPr>
          <p:cNvPr id="18" name="文本框 17"/>
          <p:cNvSpPr txBox="1"/>
          <p:nvPr/>
        </p:nvSpPr>
        <p:spPr>
          <a:xfrm>
            <a:off x="3516943" y="2421466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D2A66C"/>
                </a:solidFill>
                <a:latin typeface="+mj-ea"/>
                <a:ea typeface="+mj-ea"/>
              </a:rPr>
              <a:t>“</a:t>
            </a:r>
            <a:endParaRPr lang="zh-CN" altLang="en-US" sz="19900" dirty="0">
              <a:solidFill>
                <a:srgbClr val="D2A66C"/>
              </a:solidFill>
              <a:latin typeface="+mj-ea"/>
              <a:ea typeface="+mj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5884333" y="3694894"/>
            <a:ext cx="5613400" cy="1966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76270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2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心得体会</a:t>
            </a:r>
          </a:p>
        </p:txBody>
      </p:sp>
    </p:spTree>
    <p:extLst>
      <p:ext uri="{BB962C8B-B14F-4D97-AF65-F5344CB8AC3E}">
        <p14:creationId xmlns:p14="http://schemas.microsoft.com/office/powerpoint/2010/main" val="15549663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136" b="30494"/>
          <a:stretch/>
        </p:blipFill>
        <p:spPr>
          <a:xfrm>
            <a:off x="0" y="3403600"/>
            <a:ext cx="12192000" cy="3454400"/>
          </a:xfrm>
          <a:prstGeom prst="rect">
            <a:avLst/>
          </a:prstGeom>
        </p:spPr>
      </p:pic>
      <p:sp>
        <p:nvSpPr>
          <p:cNvPr id="9" name="平行四边形 8"/>
          <p:cNvSpPr/>
          <p:nvPr/>
        </p:nvSpPr>
        <p:spPr>
          <a:xfrm>
            <a:off x="270932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>
            <a:off x="1303865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2336799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3065" y="1402623"/>
            <a:ext cx="531273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15" name="矩形 14"/>
          <p:cNvSpPr/>
          <p:nvPr/>
        </p:nvSpPr>
        <p:spPr>
          <a:xfrm>
            <a:off x="3793065" y="2026792"/>
            <a:ext cx="6955750" cy="12822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6600" b="1" dirty="0">
                <a:solidFill>
                  <a:srgbClr val="000000"/>
                </a:solidFill>
              </a:rPr>
              <a:t>点击此处添加标题</a:t>
            </a:r>
            <a:endParaRPr lang="en-US" altLang="zh-CN" sz="6600" b="1" dirty="0">
              <a:solidFill>
                <a:srgbClr val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3403600"/>
            <a:ext cx="12192000" cy="34544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303865" y="4247377"/>
            <a:ext cx="9584266" cy="14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倍字间距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。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倍字间距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19949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</TotalTime>
  <Words>1734</Words>
  <Application>Microsoft Office PowerPoint</Application>
  <PresentationFormat>自定义</PresentationFormat>
  <Paragraphs>119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</cp:lastModifiedBy>
  <cp:revision>54</cp:revision>
  <dcterms:created xsi:type="dcterms:W3CDTF">2015-08-18T02:51:41Z</dcterms:created>
  <dcterms:modified xsi:type="dcterms:W3CDTF">2016-02-16T05:54:16Z</dcterms:modified>
  <cp:category/>
</cp:coreProperties>
</file>