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789" r:id="rId2"/>
    <p:sldId id="4791" r:id="rId3"/>
    <p:sldId id="4792" r:id="rId4"/>
    <p:sldId id="4716" r:id="rId5"/>
    <p:sldId id="4752" r:id="rId6"/>
    <p:sldId id="4476" r:id="rId7"/>
    <p:sldId id="4751" r:id="rId8"/>
    <p:sldId id="4785" r:id="rId9"/>
    <p:sldId id="4665" r:id="rId10"/>
    <p:sldId id="4662" r:id="rId11"/>
    <p:sldId id="4658" r:id="rId12"/>
    <p:sldId id="4775" r:id="rId13"/>
    <p:sldId id="4786" r:id="rId14"/>
    <p:sldId id="4715" r:id="rId15"/>
    <p:sldId id="4749" r:id="rId16"/>
    <p:sldId id="4685" r:id="rId17"/>
    <p:sldId id="4750" r:id="rId18"/>
    <p:sldId id="4787" r:id="rId19"/>
    <p:sldId id="4664" r:id="rId20"/>
    <p:sldId id="4651" r:id="rId21"/>
    <p:sldId id="4656" r:id="rId22"/>
    <p:sldId id="479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ABA"/>
    <a:srgbClr val="1E6C7A"/>
    <a:srgbClr val="BF0000"/>
    <a:srgbClr val="166CA3"/>
    <a:srgbClr val="10517A"/>
    <a:srgbClr val="FFFFFF"/>
    <a:srgbClr val="19B7F4"/>
    <a:srgbClr val="4BC1DD"/>
    <a:srgbClr val="EE9167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108" d="100"/>
          <a:sy n="108" d="100"/>
        </p:scale>
        <p:origin x="78" y="96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93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980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736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93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42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667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82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580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5451218" y="2117128"/>
            <a:ext cx="2058108" cy="129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2017</a:t>
            </a:r>
            <a:endParaRPr lang="zh-CN" altLang="en-US" sz="8437" cap="all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4170" y="3859342"/>
            <a:ext cx="3534221" cy="223335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99286" y="3859342"/>
            <a:ext cx="3534221" cy="223335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400" y="3859342"/>
            <a:ext cx="3534221" cy="22333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545043" y="2281219"/>
            <a:ext cx="0" cy="110008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756684" y="2913488"/>
            <a:ext cx="5688632" cy="46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INTRODUCTION PROPAGANDA PPT</a:t>
            </a:r>
          </a:p>
          <a:p>
            <a:pPr>
              <a:buNone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756684" y="2218728"/>
            <a:ext cx="62380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公司介绍</a:t>
            </a: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企业宣传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047172" y="6351879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</a:t>
            </a:r>
            <a:r>
              <a:rPr lang="zh-CN" altLang="en-US" sz="1200" dirty="0">
                <a:solidFill>
                  <a:schemeClr val="accent2"/>
                </a:solidFill>
                <a:cs typeface="Arial" panose="020B0604020202020204" pitchFamily="34" charset="0"/>
              </a:rPr>
              <a:t>人：树灵视觉旗舰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店 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https</a:t>
            </a:r>
            <a:r>
              <a:rPr lang="en-US" altLang="zh-CN" sz="1200" dirty="0">
                <a:solidFill>
                  <a:schemeClr val="accent2"/>
                </a:solidFill>
                <a:cs typeface="Arial" panose="020B0604020202020204" pitchFamily="34" charset="0"/>
              </a:rPr>
              <a:t>://shulingshijue.tmall.com/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2" name="Could This Be Lov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24575" y="-21443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39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6" grpId="1"/>
      <p:bldP spid="8" grpId="0" animBg="1"/>
      <p:bldP spid="10" grpId="0" animBg="1"/>
      <p:bldP spid="11" grpId="0" animBg="1"/>
      <p:bldP spid="12" grpId="0"/>
      <p:bldP spid="12" grpId="1"/>
      <p:bldP spid="14" grpId="0"/>
      <p:bldP spid="14" grpId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528086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47488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4916938" cy="72389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772" y="1113801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045" y="2129368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91" y="226844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91" y="32752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91" y="4282134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91" y="528898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330" y="2274349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330" y="3281197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330" y="428804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330" y="5294890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617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5451218" y="2117128"/>
            <a:ext cx="2058108" cy="129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2017</a:t>
            </a:r>
            <a:endParaRPr lang="zh-CN" altLang="en-US" sz="8437" cap="all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4170" y="3859342"/>
            <a:ext cx="3534221" cy="223335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99286" y="3859342"/>
            <a:ext cx="3534221" cy="223335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400" y="3859342"/>
            <a:ext cx="3534221" cy="22333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545043" y="2281219"/>
            <a:ext cx="0" cy="110008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756684" y="2218728"/>
            <a:ext cx="457734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48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047172" y="6351879"/>
            <a:ext cx="30140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796989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10" grpId="0" animBg="1"/>
      <p:bldP spid="11" grpId="0" animBg="1"/>
      <p:bldP spid="14" grpId="0"/>
      <p:bldP spid="14" grpId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40500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808146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2957</Words>
  <Application>Microsoft Office PowerPoint</Application>
  <PresentationFormat>自定义</PresentationFormat>
  <Paragraphs>253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Calibri Light</vt:lpstr>
      <vt:lpstr>Impact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bt202</dc:title>
  <dc:creator/>
  <cp:lastModifiedBy/>
  <cp:revision>1</cp:revision>
  <dcterms:created xsi:type="dcterms:W3CDTF">2016-11-28T18:08:04Z</dcterms:created>
  <dcterms:modified xsi:type="dcterms:W3CDTF">2017-05-30T08:31:32Z</dcterms:modified>
</cp:coreProperties>
</file>